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74" r:id="rId3"/>
    <p:sldId id="275" r:id="rId4"/>
    <p:sldId id="276" r:id="rId5"/>
    <p:sldId id="277" r:id="rId6"/>
    <p:sldId id="26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65" r:id="rId25"/>
    <p:sldId id="259" r:id="rId26"/>
    <p:sldId id="266" r:id="rId27"/>
    <p:sldId id="269" r:id="rId28"/>
    <p:sldId id="270" r:id="rId29"/>
    <p:sldId id="271" r:id="rId30"/>
    <p:sldId id="272" r:id="rId31"/>
    <p:sldId id="273" r:id="rId32"/>
    <p:sldId id="295" r:id="rId33"/>
  </p:sldIdLst>
  <p:sldSz cx="117030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2664" y="19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F0F57-1AD7-401D-B305-B4D2899E1489}" type="datetimeFigureOut">
              <a:rPr lang="zh-CN" altLang="en-US" smtClean="0"/>
              <a:t>2022\1\20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669F1-8381-4489-A66B-0796AAD6AB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422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C9A932-1D75-4029-B29F-A671FD38200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369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1420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89"/>
          <a:stretch/>
        </p:blipFill>
        <p:spPr>
          <a:xfrm>
            <a:off x="0" y="992"/>
            <a:ext cx="11703050" cy="84990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" t="1606" r="25773" b="91102"/>
          <a:stretch/>
        </p:blipFill>
        <p:spPr>
          <a:xfrm>
            <a:off x="853440" y="106680"/>
            <a:ext cx="7833360" cy="48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621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89"/>
          <a:stretch/>
        </p:blipFill>
        <p:spPr>
          <a:xfrm>
            <a:off x="0" y="992"/>
            <a:ext cx="11703050" cy="84990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0" t="2492" r="41617" b="91527"/>
          <a:stretch/>
        </p:blipFill>
        <p:spPr>
          <a:xfrm>
            <a:off x="863600" y="165100"/>
            <a:ext cx="59690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217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89"/>
          <a:stretch/>
        </p:blipFill>
        <p:spPr>
          <a:xfrm>
            <a:off x="0" y="992"/>
            <a:ext cx="11703050" cy="84990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7" t="2648" r="41660" b="90986"/>
          <a:stretch/>
        </p:blipFill>
        <p:spPr>
          <a:xfrm>
            <a:off x="861060" y="175260"/>
            <a:ext cx="596646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86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89"/>
          <a:stretch/>
        </p:blipFill>
        <p:spPr>
          <a:xfrm>
            <a:off x="0" y="992"/>
            <a:ext cx="11703050" cy="84990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3" t="2648" r="41726" b="91102"/>
          <a:stretch/>
        </p:blipFill>
        <p:spPr>
          <a:xfrm>
            <a:off x="883920" y="175260"/>
            <a:ext cx="5935980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115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89"/>
          <a:stretch/>
        </p:blipFill>
        <p:spPr>
          <a:xfrm>
            <a:off x="0" y="992"/>
            <a:ext cx="11703050" cy="84990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3" t="2068" r="41595" b="90986"/>
          <a:stretch/>
        </p:blipFill>
        <p:spPr>
          <a:xfrm>
            <a:off x="899160" y="137160"/>
            <a:ext cx="593598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50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"/>
            <a:ext cx="11703050" cy="658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67" r:id="rId3"/>
    <p:sldLayoutId id="2147483668" r:id="rId4"/>
    <p:sldLayoutId id="2147483671" r:id="rId5"/>
    <p:sldLayoutId id="2147483669" r:id="rId6"/>
  </p:sldLayoutIdLst>
  <p:txStyles>
    <p:titleStyle>
      <a:lvl1pPr algn="l" defTabSz="877733" rtl="0" eaLnBrk="1" latinLnBrk="0" hangingPunct="1">
        <a:lnSpc>
          <a:spcPct val="90000"/>
        </a:lnSpc>
        <a:spcBef>
          <a:spcPct val="0"/>
        </a:spcBef>
        <a:buNone/>
        <a:defRPr sz="42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9433" indent="-219433" algn="l" defTabSz="877733" rtl="0" eaLnBrk="1" latinLnBrk="0" hangingPunct="1">
        <a:lnSpc>
          <a:spcPct val="90000"/>
        </a:lnSpc>
        <a:spcBef>
          <a:spcPts val="960"/>
        </a:spcBef>
        <a:buFont typeface="Arial" panose="020B0604020202020204" pitchFamily="34" charset="0"/>
        <a:buChar char="•"/>
        <a:defRPr sz="2688" kern="1200">
          <a:solidFill>
            <a:schemeClr val="tx1"/>
          </a:solidFill>
          <a:latin typeface="+mn-lt"/>
          <a:ea typeface="+mn-ea"/>
          <a:cs typeface="+mn-cs"/>
        </a:defRPr>
      </a:lvl1pPr>
      <a:lvl2pPr marL="658299" indent="-219433" algn="l" defTabSz="87773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2304" kern="1200">
          <a:solidFill>
            <a:schemeClr val="tx1"/>
          </a:solidFill>
          <a:latin typeface="+mn-lt"/>
          <a:ea typeface="+mn-ea"/>
          <a:cs typeface="+mn-cs"/>
        </a:defRPr>
      </a:lvl2pPr>
      <a:lvl3pPr marL="1097166" indent="-219433" algn="l" defTabSz="87773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536032" indent="-219433" algn="l" defTabSz="87773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4pPr>
      <a:lvl5pPr marL="1974898" indent="-219433" algn="l" defTabSz="87773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5pPr>
      <a:lvl6pPr marL="2413765" indent="-219433" algn="l" defTabSz="87773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6pPr>
      <a:lvl7pPr marL="2852631" indent="-219433" algn="l" defTabSz="87773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7pPr>
      <a:lvl8pPr marL="3291497" indent="-219433" algn="l" defTabSz="87773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8pPr>
      <a:lvl9pPr marL="3730363" indent="-219433" algn="l" defTabSz="877733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7733" rtl="0" eaLnBrk="1" latinLnBrk="0" hangingPunct="1">
        <a:defRPr sz="1728" kern="1200">
          <a:solidFill>
            <a:schemeClr val="tx1"/>
          </a:solidFill>
          <a:latin typeface="+mn-lt"/>
          <a:ea typeface="+mn-ea"/>
          <a:cs typeface="+mn-cs"/>
        </a:defRPr>
      </a:lvl1pPr>
      <a:lvl2pPr marL="438866" algn="l" defTabSz="877733" rtl="0" eaLnBrk="1" latinLnBrk="0" hangingPunct="1"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77733" algn="l" defTabSz="877733" rtl="0" eaLnBrk="1" latinLnBrk="0" hangingPunct="1">
        <a:defRPr sz="1728" kern="1200">
          <a:solidFill>
            <a:schemeClr val="tx1"/>
          </a:solidFill>
          <a:latin typeface="+mn-lt"/>
          <a:ea typeface="+mn-ea"/>
          <a:cs typeface="+mn-cs"/>
        </a:defRPr>
      </a:lvl3pPr>
      <a:lvl4pPr marL="1316599" algn="l" defTabSz="877733" rtl="0" eaLnBrk="1" latinLnBrk="0" hangingPunct="1">
        <a:defRPr sz="1728" kern="1200">
          <a:solidFill>
            <a:schemeClr val="tx1"/>
          </a:solidFill>
          <a:latin typeface="+mn-lt"/>
          <a:ea typeface="+mn-ea"/>
          <a:cs typeface="+mn-cs"/>
        </a:defRPr>
      </a:lvl4pPr>
      <a:lvl5pPr marL="1755465" algn="l" defTabSz="877733" rtl="0" eaLnBrk="1" latinLnBrk="0" hangingPunct="1">
        <a:defRPr sz="1728" kern="1200">
          <a:solidFill>
            <a:schemeClr val="tx1"/>
          </a:solidFill>
          <a:latin typeface="+mn-lt"/>
          <a:ea typeface="+mn-ea"/>
          <a:cs typeface="+mn-cs"/>
        </a:defRPr>
      </a:lvl5pPr>
      <a:lvl6pPr marL="2194331" algn="l" defTabSz="877733" rtl="0" eaLnBrk="1" latinLnBrk="0" hangingPunct="1">
        <a:defRPr sz="1728" kern="1200">
          <a:solidFill>
            <a:schemeClr val="tx1"/>
          </a:solidFill>
          <a:latin typeface="+mn-lt"/>
          <a:ea typeface="+mn-ea"/>
          <a:cs typeface="+mn-cs"/>
        </a:defRPr>
      </a:lvl6pPr>
      <a:lvl7pPr marL="2633198" algn="l" defTabSz="877733" rtl="0" eaLnBrk="1" latinLnBrk="0" hangingPunct="1">
        <a:defRPr sz="1728" kern="1200">
          <a:solidFill>
            <a:schemeClr val="tx1"/>
          </a:solidFill>
          <a:latin typeface="+mn-lt"/>
          <a:ea typeface="+mn-ea"/>
          <a:cs typeface="+mn-cs"/>
        </a:defRPr>
      </a:lvl7pPr>
      <a:lvl8pPr marL="3072064" algn="l" defTabSz="877733" rtl="0" eaLnBrk="1" latinLnBrk="0" hangingPunct="1">
        <a:defRPr sz="1728" kern="1200">
          <a:solidFill>
            <a:schemeClr val="tx1"/>
          </a:solidFill>
          <a:latin typeface="+mn-lt"/>
          <a:ea typeface="+mn-ea"/>
          <a:cs typeface="+mn-cs"/>
        </a:defRPr>
      </a:lvl8pPr>
      <a:lvl9pPr marL="3510930" algn="l" defTabSz="877733" rtl="0" eaLnBrk="1" latinLnBrk="0" hangingPunct="1">
        <a:defRPr sz="17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7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png"/><Relationship Id="rId11" Type="http://schemas.openxmlformats.org/officeDocument/2006/relationships/image" Target="../media/image62.png"/><Relationship Id="rId5" Type="http://schemas.openxmlformats.org/officeDocument/2006/relationships/image" Target="../media/image7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1.png"/><Relationship Id="rId7" Type="http://schemas.openxmlformats.org/officeDocument/2006/relationships/image" Target="../media/image93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0" Type="http://schemas.openxmlformats.org/officeDocument/2006/relationships/image" Target="../media/image112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12" Type="http://schemas.openxmlformats.org/officeDocument/2006/relationships/image" Target="../media/image1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7.png"/><Relationship Id="rId11" Type="http://schemas.openxmlformats.org/officeDocument/2006/relationships/image" Target="../media/image121.png"/><Relationship Id="rId5" Type="http://schemas.openxmlformats.org/officeDocument/2006/relationships/image" Target="../media/image116.png"/><Relationship Id="rId10" Type="http://schemas.openxmlformats.org/officeDocument/2006/relationships/image" Target="../media/image120.png"/><Relationship Id="rId4" Type="http://schemas.openxmlformats.org/officeDocument/2006/relationships/image" Target="../media/image115.png"/><Relationship Id="rId9" Type="http://schemas.openxmlformats.org/officeDocument/2006/relationships/image" Target="../media/image1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Relationship Id="rId9" Type="http://schemas.openxmlformats.org/officeDocument/2006/relationships/image" Target="../media/image10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31.png"/><Relationship Id="rId7" Type="http://schemas.openxmlformats.org/officeDocument/2006/relationships/image" Target="../media/image135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10" Type="http://schemas.openxmlformats.org/officeDocument/2006/relationships/image" Target="../media/image138.png"/><Relationship Id="rId4" Type="http://schemas.openxmlformats.org/officeDocument/2006/relationships/image" Target="../media/image132.png"/><Relationship Id="rId9" Type="http://schemas.openxmlformats.org/officeDocument/2006/relationships/image" Target="../media/image1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150.png"/><Relationship Id="rId7" Type="http://schemas.openxmlformats.org/officeDocument/2006/relationships/image" Target="../media/image154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Relationship Id="rId9" Type="http://schemas.openxmlformats.org/officeDocument/2006/relationships/image" Target="../media/image15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png"/><Relationship Id="rId3" Type="http://schemas.openxmlformats.org/officeDocument/2006/relationships/image" Target="../media/image150.png"/><Relationship Id="rId7" Type="http://schemas.openxmlformats.org/officeDocument/2006/relationships/image" Target="../media/image161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0.png"/><Relationship Id="rId5" Type="http://schemas.openxmlformats.org/officeDocument/2006/relationships/image" Target="../media/image159.png"/><Relationship Id="rId4" Type="http://schemas.openxmlformats.org/officeDocument/2006/relationships/image" Target="../media/image158.png"/><Relationship Id="rId9" Type="http://schemas.openxmlformats.org/officeDocument/2006/relationships/image" Target="../media/image16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65.png"/><Relationship Id="rId7" Type="http://schemas.openxmlformats.org/officeDocument/2006/relationships/image" Target="../media/image169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8.png"/><Relationship Id="rId5" Type="http://schemas.openxmlformats.org/officeDocument/2006/relationships/image" Target="../media/image167.png"/><Relationship Id="rId4" Type="http://schemas.openxmlformats.org/officeDocument/2006/relationships/image" Target="../media/image1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175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2.png"/><Relationship Id="rId3" Type="http://schemas.openxmlformats.org/officeDocument/2006/relationships/image" Target="../media/image177.png"/><Relationship Id="rId7" Type="http://schemas.openxmlformats.org/officeDocument/2006/relationships/image" Target="../media/image181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0.png"/><Relationship Id="rId5" Type="http://schemas.openxmlformats.org/officeDocument/2006/relationships/image" Target="../media/image179.png"/><Relationship Id="rId4" Type="http://schemas.openxmlformats.org/officeDocument/2006/relationships/image" Target="../media/image1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png"/><Relationship Id="rId3" Type="http://schemas.openxmlformats.org/officeDocument/2006/relationships/image" Target="../media/image184.png"/><Relationship Id="rId7" Type="http://schemas.openxmlformats.org/officeDocument/2006/relationships/image" Target="../media/image188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7.png"/><Relationship Id="rId11" Type="http://schemas.openxmlformats.org/officeDocument/2006/relationships/image" Target="../media/image191.png"/><Relationship Id="rId5" Type="http://schemas.openxmlformats.org/officeDocument/2006/relationships/image" Target="../media/image186.png"/><Relationship Id="rId10" Type="http://schemas.openxmlformats.org/officeDocument/2006/relationships/image" Target="../media/image190.png"/><Relationship Id="rId4" Type="http://schemas.openxmlformats.org/officeDocument/2006/relationships/image" Target="../media/image185.png"/><Relationship Id="rId9" Type="http://schemas.openxmlformats.org/officeDocument/2006/relationships/image" Target="../media/image17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"/>
            <a:ext cx="11703050" cy="65829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6" t="27419" r="44591" b="4518"/>
          <a:stretch/>
        </p:blipFill>
        <p:spPr>
          <a:xfrm>
            <a:off x="1525270" y="1805940"/>
            <a:ext cx="4983480" cy="44805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54" t="73025" r="39903" b="20724"/>
          <a:stretch/>
        </p:blipFill>
        <p:spPr>
          <a:xfrm>
            <a:off x="5448300" y="4808220"/>
            <a:ext cx="1584960" cy="4114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8" t="17348" r="9626" b="51630"/>
          <a:stretch/>
        </p:blipFill>
        <p:spPr>
          <a:xfrm>
            <a:off x="1950720" y="1143000"/>
            <a:ext cx="8625840" cy="20421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90" t="65038" r="36972" b="27207"/>
          <a:stretch/>
        </p:blipFill>
        <p:spPr>
          <a:xfrm>
            <a:off x="5113020" y="4282440"/>
            <a:ext cx="2263140" cy="51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16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"/>
            <a:ext cx="11703050" cy="658296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" t="17403" b="36737"/>
          <a:stretch/>
        </p:blipFill>
        <p:spPr>
          <a:xfrm>
            <a:off x="435428" y="1146629"/>
            <a:ext cx="11267621" cy="301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57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4"/>
          <a:stretch/>
        </p:blipFill>
        <p:spPr>
          <a:xfrm>
            <a:off x="1803918" y="992"/>
            <a:ext cx="9899132" cy="65829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80" b="4389"/>
          <a:stretch/>
        </p:blipFill>
        <p:spPr>
          <a:xfrm>
            <a:off x="0" y="5088294"/>
            <a:ext cx="11703050" cy="120675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2" t="80209" r="5920" b="6751"/>
          <a:stretch/>
        </p:blipFill>
        <p:spPr>
          <a:xfrm>
            <a:off x="833535" y="5281126"/>
            <a:ext cx="10176588" cy="8584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7" t="26159" r="60243" b="26972"/>
          <a:stretch/>
        </p:blipFill>
        <p:spPr>
          <a:xfrm>
            <a:off x="566056" y="1723053"/>
            <a:ext cx="4086809" cy="308532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" t="12364" r="60295" b="79415"/>
          <a:stretch/>
        </p:blipFill>
        <p:spPr>
          <a:xfrm>
            <a:off x="510072" y="814872"/>
            <a:ext cx="4136573" cy="54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86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" t="21812" r="5309" b="64297"/>
          <a:stretch/>
        </p:blipFill>
        <p:spPr>
          <a:xfrm>
            <a:off x="595086" y="1436914"/>
            <a:ext cx="10486571" cy="9144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64" b="5428"/>
          <a:stretch/>
        </p:blipFill>
        <p:spPr>
          <a:xfrm>
            <a:off x="0" y="2394857"/>
            <a:ext cx="11703050" cy="38317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3" t="49373" r="61987" b="13476"/>
          <a:stretch/>
        </p:blipFill>
        <p:spPr>
          <a:xfrm>
            <a:off x="1959428" y="3251200"/>
            <a:ext cx="2489201" cy="24456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1" t="46066" r="78482" b="40485"/>
          <a:stretch/>
        </p:blipFill>
        <p:spPr>
          <a:xfrm>
            <a:off x="834570" y="3033486"/>
            <a:ext cx="1683659" cy="8853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7" t="45073" r="51198" b="41257"/>
          <a:stretch/>
        </p:blipFill>
        <p:spPr>
          <a:xfrm>
            <a:off x="3780971" y="2968171"/>
            <a:ext cx="1930400" cy="8998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8" t="76933" r="48903" b="13807"/>
          <a:stretch/>
        </p:blipFill>
        <p:spPr>
          <a:xfrm>
            <a:off x="3635828" y="5065486"/>
            <a:ext cx="2344057" cy="6096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9" t="69878" r="78978" b="18106"/>
          <a:stretch/>
        </p:blipFill>
        <p:spPr>
          <a:xfrm>
            <a:off x="631372" y="4579257"/>
            <a:ext cx="1886857" cy="79102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" t="12364" r="60295" b="79415"/>
          <a:stretch/>
        </p:blipFill>
        <p:spPr>
          <a:xfrm>
            <a:off x="510072" y="814872"/>
            <a:ext cx="4136573" cy="54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93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48" b="6641"/>
          <a:stretch/>
        </p:blipFill>
        <p:spPr>
          <a:xfrm>
            <a:off x="0" y="4013200"/>
            <a:ext cx="11703050" cy="21336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2" t="63814" r="4937" b="11051"/>
          <a:stretch/>
        </p:blipFill>
        <p:spPr>
          <a:xfrm>
            <a:off x="6538686" y="4201886"/>
            <a:ext cx="4586514" cy="16546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3" t="22254" r="44872" b="28579"/>
          <a:stretch/>
        </p:blipFill>
        <p:spPr>
          <a:xfrm>
            <a:off x="3077029" y="1465942"/>
            <a:ext cx="3374572" cy="32366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9" t="32727" r="67569" b="25602"/>
          <a:stretch/>
        </p:blipFill>
        <p:spPr>
          <a:xfrm>
            <a:off x="682170" y="2155370"/>
            <a:ext cx="3113315" cy="274320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63" t="17844" r="20440" b="37288"/>
          <a:stretch/>
        </p:blipFill>
        <p:spPr>
          <a:xfrm>
            <a:off x="5929086" y="1175656"/>
            <a:ext cx="3381828" cy="29536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0" t="32176" r="5744" b="19208"/>
          <a:stretch/>
        </p:blipFill>
        <p:spPr>
          <a:xfrm>
            <a:off x="8084456" y="2119086"/>
            <a:ext cx="2946401" cy="3200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5" t="69106" r="70793" b="19429"/>
          <a:stretch/>
        </p:blipFill>
        <p:spPr>
          <a:xfrm>
            <a:off x="1821543" y="4550228"/>
            <a:ext cx="1596572" cy="75474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3" t="65028" r="57523" b="13916"/>
          <a:stretch/>
        </p:blipFill>
        <p:spPr>
          <a:xfrm>
            <a:off x="3331029" y="4281714"/>
            <a:ext cx="1640114" cy="13861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33" t="63043" r="44997" b="11161"/>
          <a:stretch/>
        </p:blipFill>
        <p:spPr>
          <a:xfrm>
            <a:off x="4884057" y="4151086"/>
            <a:ext cx="1553030" cy="169817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9" t="12364" r="60295" b="79415"/>
          <a:stretch/>
        </p:blipFill>
        <p:spPr>
          <a:xfrm>
            <a:off x="510072" y="814872"/>
            <a:ext cx="4136573" cy="54117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9" t="67012" r="83133" b="14027"/>
          <a:stretch/>
        </p:blipFill>
        <p:spPr>
          <a:xfrm>
            <a:off x="624114" y="4397828"/>
            <a:ext cx="1364343" cy="124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91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29"/>
          <a:stretch/>
        </p:blipFill>
        <p:spPr>
          <a:xfrm>
            <a:off x="0" y="1023256"/>
            <a:ext cx="11703050" cy="55607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4" t="11890" r="46424" b="79180"/>
          <a:stretch/>
        </p:blipFill>
        <p:spPr>
          <a:xfrm>
            <a:off x="486229" y="783770"/>
            <a:ext cx="5783942" cy="5878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31" b="47871"/>
          <a:stretch/>
        </p:blipFill>
        <p:spPr>
          <a:xfrm>
            <a:off x="0" y="1378856"/>
            <a:ext cx="11703050" cy="205377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9" t="30191" r="68313" b="49525"/>
          <a:stretch/>
        </p:blipFill>
        <p:spPr>
          <a:xfrm>
            <a:off x="754742" y="1988457"/>
            <a:ext cx="2953657" cy="13353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65" t="27214" r="56964" b="54486"/>
          <a:stretch/>
        </p:blipFill>
        <p:spPr>
          <a:xfrm>
            <a:off x="3483428" y="1792514"/>
            <a:ext cx="1553029" cy="12046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3" t="26884" r="31975" b="52060"/>
          <a:stretch/>
        </p:blipFill>
        <p:spPr>
          <a:xfrm>
            <a:off x="4920342" y="1770743"/>
            <a:ext cx="3040743" cy="13861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8" t="24017" r="21804" b="49414"/>
          <a:stretch/>
        </p:blipFill>
        <p:spPr>
          <a:xfrm>
            <a:off x="7641771" y="1582057"/>
            <a:ext cx="1509486" cy="174897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55" t="29419" r="6984" b="55478"/>
          <a:stretch/>
        </p:blipFill>
        <p:spPr>
          <a:xfrm>
            <a:off x="9006114" y="1937657"/>
            <a:ext cx="1879600" cy="9942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2" t="24128" r="68685" b="66612"/>
          <a:stretch/>
        </p:blipFill>
        <p:spPr>
          <a:xfrm>
            <a:off x="841828" y="1589314"/>
            <a:ext cx="2823029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22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81" t="25230" b="12153"/>
          <a:stretch/>
        </p:blipFill>
        <p:spPr>
          <a:xfrm>
            <a:off x="4913086" y="1661886"/>
            <a:ext cx="6789964" cy="412205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4" t="11890" r="46424" b="79180"/>
          <a:stretch/>
        </p:blipFill>
        <p:spPr>
          <a:xfrm>
            <a:off x="486229" y="783770"/>
            <a:ext cx="5783942" cy="5878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25" t="32947" r="3387" b="45225"/>
          <a:stretch/>
        </p:blipFill>
        <p:spPr>
          <a:xfrm>
            <a:off x="8897256" y="2169886"/>
            <a:ext cx="2409373" cy="14369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27"/>
          <a:stretch/>
        </p:blipFill>
        <p:spPr>
          <a:xfrm>
            <a:off x="0" y="992"/>
            <a:ext cx="7990114" cy="658296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1" t="59735" r="22301" b="20311"/>
          <a:stretch/>
        </p:blipFill>
        <p:spPr>
          <a:xfrm>
            <a:off x="6357256" y="3933370"/>
            <a:ext cx="2735943" cy="13135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3" t="58303" r="3698" b="19649"/>
          <a:stretch/>
        </p:blipFill>
        <p:spPr>
          <a:xfrm>
            <a:off x="8962571" y="3839029"/>
            <a:ext cx="2307772" cy="145142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29" t="33939" r="21433" b="43131"/>
          <a:stretch/>
        </p:blipFill>
        <p:spPr>
          <a:xfrm>
            <a:off x="6241143" y="2235200"/>
            <a:ext cx="2953658" cy="15094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2" t="49704" r="5992" b="36626"/>
          <a:stretch/>
        </p:blipFill>
        <p:spPr>
          <a:xfrm>
            <a:off x="6865257" y="3272971"/>
            <a:ext cx="4136572" cy="89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4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03" b="22846"/>
          <a:stretch/>
        </p:blipFill>
        <p:spPr>
          <a:xfrm>
            <a:off x="0" y="1429657"/>
            <a:ext cx="11703050" cy="365034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80" t="47389" r="4194" b="33209"/>
          <a:stretch/>
        </p:blipFill>
        <p:spPr>
          <a:xfrm>
            <a:off x="4187371" y="3120570"/>
            <a:ext cx="7024916" cy="127725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" t="12001" r="65088" b="79179"/>
          <a:stretch/>
        </p:blipFill>
        <p:spPr>
          <a:xfrm>
            <a:off x="529770" y="791029"/>
            <a:ext cx="3556001" cy="5805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3" t="41216" r="69181" b="37839"/>
          <a:stretch/>
        </p:blipFill>
        <p:spPr>
          <a:xfrm>
            <a:off x="515256" y="2714171"/>
            <a:ext cx="3091543" cy="137885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3" t="32506" r="62545" b="30232"/>
          <a:stretch/>
        </p:blipFill>
        <p:spPr>
          <a:xfrm>
            <a:off x="3367314" y="2140857"/>
            <a:ext cx="1016000" cy="24529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66" t="32286" r="8224" b="54044"/>
          <a:stretch/>
        </p:blipFill>
        <p:spPr>
          <a:xfrm>
            <a:off x="4209142" y="2126342"/>
            <a:ext cx="6531429" cy="89988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2" t="78918" r="18581" b="2672"/>
          <a:stretch/>
        </p:blipFill>
        <p:spPr>
          <a:xfrm>
            <a:off x="1995714" y="5196114"/>
            <a:ext cx="7532915" cy="121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60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"/>
            <a:ext cx="11703050" cy="65829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" t="15860" b="37618"/>
          <a:stretch/>
        </p:blipFill>
        <p:spPr>
          <a:xfrm>
            <a:off x="406400" y="1045028"/>
            <a:ext cx="11296650" cy="306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23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2" t="17541"/>
          <a:stretch/>
        </p:blipFill>
        <p:spPr>
          <a:xfrm>
            <a:off x="1955800" y="1155700"/>
            <a:ext cx="9747250" cy="542825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" t="12222" r="67754" b="77966"/>
          <a:stretch/>
        </p:blipFill>
        <p:spPr>
          <a:xfrm>
            <a:off x="529771" y="805542"/>
            <a:ext cx="3243944" cy="6458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74" b="55367"/>
          <a:stretch/>
        </p:blipFill>
        <p:spPr>
          <a:xfrm>
            <a:off x="0" y="1480456"/>
            <a:ext cx="11703050" cy="14586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4" t="26002" r="65957" b="59557"/>
          <a:stretch/>
        </p:blipFill>
        <p:spPr>
          <a:xfrm>
            <a:off x="486228" y="1712686"/>
            <a:ext cx="3497943" cy="9506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6" t="26773" r="58763" b="59667"/>
          <a:stretch/>
        </p:blipFill>
        <p:spPr>
          <a:xfrm>
            <a:off x="3955143" y="1763486"/>
            <a:ext cx="870858" cy="89262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45" t="25120" r="36005" b="59446"/>
          <a:stretch/>
        </p:blipFill>
        <p:spPr>
          <a:xfrm>
            <a:off x="4709886" y="1654628"/>
            <a:ext cx="2779485" cy="10160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16" t="25892" r="3139" b="59336"/>
          <a:stretch/>
        </p:blipFill>
        <p:spPr>
          <a:xfrm>
            <a:off x="8287656" y="1705429"/>
            <a:ext cx="3048001" cy="97245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97" t="25561" r="28377" b="59777"/>
          <a:stretch/>
        </p:blipFill>
        <p:spPr>
          <a:xfrm>
            <a:off x="7278914" y="1683656"/>
            <a:ext cx="1103086" cy="9652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" t="44302" r="69366"/>
          <a:stretch/>
        </p:blipFill>
        <p:spPr>
          <a:xfrm>
            <a:off x="689428" y="2917370"/>
            <a:ext cx="2895601" cy="366658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1" t="81895" r="6054" b="1569"/>
          <a:stretch/>
        </p:blipFill>
        <p:spPr>
          <a:xfrm>
            <a:off x="834570" y="5392056"/>
            <a:ext cx="10160001" cy="108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5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5" t="59074" r="65150" b="20311"/>
          <a:stretch/>
        </p:blipFill>
        <p:spPr>
          <a:xfrm>
            <a:off x="2293257" y="3889829"/>
            <a:ext cx="1785258" cy="135708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1" t="58964" r="79412" b="20641"/>
          <a:stretch/>
        </p:blipFill>
        <p:spPr>
          <a:xfrm>
            <a:off x="580570" y="3882570"/>
            <a:ext cx="1828801" cy="13425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1" t="40554" r="65275" b="39603"/>
          <a:stretch/>
        </p:blipFill>
        <p:spPr>
          <a:xfrm>
            <a:off x="2278743" y="2670629"/>
            <a:ext cx="1785258" cy="130628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" t="40113" r="79474" b="38831"/>
          <a:stretch/>
        </p:blipFill>
        <p:spPr>
          <a:xfrm>
            <a:off x="551543" y="2641600"/>
            <a:ext cx="1850572" cy="138611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9" t="9355"/>
          <a:stretch/>
        </p:blipFill>
        <p:spPr>
          <a:xfrm>
            <a:off x="4579256" y="616856"/>
            <a:ext cx="7123793" cy="596710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" t="12222" r="67754" b="77966"/>
          <a:stretch/>
        </p:blipFill>
        <p:spPr>
          <a:xfrm>
            <a:off x="529771" y="805542"/>
            <a:ext cx="3243944" cy="64588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13" b="65730"/>
          <a:stretch/>
        </p:blipFill>
        <p:spPr>
          <a:xfrm>
            <a:off x="0" y="1436914"/>
            <a:ext cx="11703050" cy="82005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8" t="43971" r="71413" b="23839"/>
          <a:stretch/>
        </p:blipFill>
        <p:spPr>
          <a:xfrm>
            <a:off x="1182914" y="2895600"/>
            <a:ext cx="2162629" cy="211908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33" t="33939" r="40036" b="14688"/>
          <a:stretch/>
        </p:blipFill>
        <p:spPr>
          <a:xfrm>
            <a:off x="4521200" y="2235200"/>
            <a:ext cx="2496457" cy="338182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9" t="84981" r="4379"/>
          <a:stretch/>
        </p:blipFill>
        <p:spPr>
          <a:xfrm>
            <a:off x="573314" y="5595256"/>
            <a:ext cx="10617200" cy="98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15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2186082"/>
            <a:ext cx="11703050" cy="4397876"/>
            <a:chOff x="0" y="2186082"/>
            <a:chExt cx="11703050" cy="439787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193"/>
            <a:stretch/>
          </p:blipFill>
          <p:spPr>
            <a:xfrm>
              <a:off x="0" y="2186082"/>
              <a:ext cx="11703050" cy="439787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31" t="66585" r="33405" b="20813"/>
            <a:stretch/>
          </p:blipFill>
          <p:spPr>
            <a:xfrm>
              <a:off x="3233706" y="4384274"/>
              <a:ext cx="4559889" cy="829623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03" b="76190"/>
          <a:stretch/>
        </p:blipFill>
        <p:spPr>
          <a:xfrm>
            <a:off x="0" y="817511"/>
            <a:ext cx="11703050" cy="7508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75"/>
          <a:stretch/>
        </p:blipFill>
        <p:spPr>
          <a:xfrm>
            <a:off x="0" y="5450066"/>
            <a:ext cx="11703050" cy="113389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36" t="37240" r="24971" b="49237"/>
          <a:stretch/>
        </p:blipFill>
        <p:spPr>
          <a:xfrm>
            <a:off x="7763317" y="2452530"/>
            <a:ext cx="1017346" cy="89017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6" t="37241" r="35062" b="43165"/>
          <a:stretch/>
        </p:blipFill>
        <p:spPr>
          <a:xfrm>
            <a:off x="6364466" y="2452530"/>
            <a:ext cx="1398852" cy="128984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37" t="25834" r="42461" b="53560"/>
          <a:stretch/>
        </p:blipFill>
        <p:spPr>
          <a:xfrm>
            <a:off x="4970158" y="1701632"/>
            <a:ext cx="1568408" cy="135646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91" t="45244" r="48618" b="33230"/>
          <a:stretch/>
        </p:blipFill>
        <p:spPr>
          <a:xfrm>
            <a:off x="4222288" y="2979370"/>
            <a:ext cx="1532074" cy="141701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1" t="33561" r="62020" b="43074"/>
          <a:stretch/>
        </p:blipFill>
        <p:spPr>
          <a:xfrm>
            <a:off x="2712922" y="2210305"/>
            <a:ext cx="1731910" cy="153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93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0" t="18947"/>
          <a:stretch/>
        </p:blipFill>
        <p:spPr>
          <a:xfrm>
            <a:off x="2525486" y="1248228"/>
            <a:ext cx="9177564" cy="533572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02" b="65730"/>
          <a:stretch/>
        </p:blipFill>
        <p:spPr>
          <a:xfrm>
            <a:off x="0" y="1429656"/>
            <a:ext cx="11703050" cy="8273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" t="38238" r="74390" b="5980"/>
          <a:stretch/>
        </p:blipFill>
        <p:spPr>
          <a:xfrm>
            <a:off x="435429" y="2518228"/>
            <a:ext cx="2561772" cy="3672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" t="53342" r="76312" b="36957"/>
          <a:stretch/>
        </p:blipFill>
        <p:spPr>
          <a:xfrm>
            <a:off x="689428" y="3512457"/>
            <a:ext cx="2082801" cy="6386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7" t="62602" r="76188" b="27918"/>
          <a:stretch/>
        </p:blipFill>
        <p:spPr>
          <a:xfrm>
            <a:off x="674914" y="4122057"/>
            <a:ext cx="2111829" cy="6241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70759" r="76002" b="18548"/>
          <a:stretch/>
        </p:blipFill>
        <p:spPr>
          <a:xfrm>
            <a:off x="667656" y="4659086"/>
            <a:ext cx="2140857" cy="70394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3" t="34160" r="46298" b="4766"/>
          <a:stretch/>
        </p:blipFill>
        <p:spPr>
          <a:xfrm>
            <a:off x="3004457" y="2249714"/>
            <a:ext cx="3280230" cy="40204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" t="12222" r="67754" b="77966"/>
          <a:stretch/>
        </p:blipFill>
        <p:spPr>
          <a:xfrm>
            <a:off x="529771" y="805542"/>
            <a:ext cx="3243944" cy="64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90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" t="33719" r="65212" b="7192"/>
          <a:stretch/>
        </p:blipFill>
        <p:spPr>
          <a:xfrm>
            <a:off x="362858" y="2220686"/>
            <a:ext cx="3708399" cy="388982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6" t="11560" r="62174" b="78849"/>
          <a:stretch/>
        </p:blipFill>
        <p:spPr>
          <a:xfrm>
            <a:off x="493486" y="762000"/>
            <a:ext cx="3933371" cy="6313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4" t="55767" r="73770" b="29351"/>
          <a:stretch/>
        </p:blipFill>
        <p:spPr>
          <a:xfrm>
            <a:off x="1349829" y="3672114"/>
            <a:ext cx="1719942" cy="97971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61" t="1639" b="22956"/>
          <a:stretch/>
        </p:blipFill>
        <p:spPr>
          <a:xfrm>
            <a:off x="6139542" y="108856"/>
            <a:ext cx="5563507" cy="496388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97" t="45074" r="42578" b="15680"/>
          <a:stretch/>
        </p:blipFill>
        <p:spPr>
          <a:xfrm>
            <a:off x="4680857" y="2968171"/>
            <a:ext cx="2039258" cy="258354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9" t="45073" r="26952" b="14909"/>
          <a:stretch/>
        </p:blipFill>
        <p:spPr>
          <a:xfrm>
            <a:off x="6531428" y="2968170"/>
            <a:ext cx="2017485" cy="263434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64" t="44853" r="11387" b="15350"/>
          <a:stretch/>
        </p:blipFill>
        <p:spPr>
          <a:xfrm>
            <a:off x="8316686" y="2953656"/>
            <a:ext cx="2053771" cy="261982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8" t="85091" r="2396"/>
          <a:stretch/>
        </p:blipFill>
        <p:spPr>
          <a:xfrm>
            <a:off x="3635828" y="5602514"/>
            <a:ext cx="7786915" cy="98144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10" r="27075" b="67494"/>
          <a:stretch/>
        </p:blipFill>
        <p:spPr>
          <a:xfrm>
            <a:off x="0" y="1364343"/>
            <a:ext cx="8534400" cy="776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69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1" t="12993" r="62670" b="78187"/>
          <a:stretch/>
        </p:blipFill>
        <p:spPr>
          <a:xfrm>
            <a:off x="544286" y="856342"/>
            <a:ext cx="3824514" cy="5805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8" t="3181"/>
          <a:stretch/>
        </p:blipFill>
        <p:spPr>
          <a:xfrm>
            <a:off x="3389086" y="210456"/>
            <a:ext cx="8313963" cy="63735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9" t="27655" r="50268" b="57572"/>
          <a:stretch/>
        </p:blipFill>
        <p:spPr>
          <a:xfrm>
            <a:off x="391886" y="1821542"/>
            <a:ext cx="5428343" cy="97245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7" t="39121" r="52872" b="29901"/>
          <a:stretch/>
        </p:blipFill>
        <p:spPr>
          <a:xfrm>
            <a:off x="638628" y="2576286"/>
            <a:ext cx="4876801" cy="203925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63" r="22982" b="5869"/>
          <a:stretch/>
        </p:blipFill>
        <p:spPr>
          <a:xfrm>
            <a:off x="0" y="5370286"/>
            <a:ext cx="9013371" cy="82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1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1" t="12993" r="62670" b="78187"/>
          <a:stretch/>
        </p:blipFill>
        <p:spPr>
          <a:xfrm>
            <a:off x="544286" y="856342"/>
            <a:ext cx="3824514" cy="58057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2" t="28758" b="16012"/>
          <a:stretch/>
        </p:blipFill>
        <p:spPr>
          <a:xfrm>
            <a:off x="4412342" y="1894114"/>
            <a:ext cx="7290707" cy="36358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" t="83657" r="1465" b="4326"/>
          <a:stretch/>
        </p:blipFill>
        <p:spPr>
          <a:xfrm>
            <a:off x="268514" y="5508170"/>
            <a:ext cx="11263086" cy="7910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9" t="33940" r="42206" b="18436"/>
          <a:stretch/>
        </p:blipFill>
        <p:spPr>
          <a:xfrm>
            <a:off x="537028" y="2235200"/>
            <a:ext cx="6226629" cy="31350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7" t="23356" r="6364" b="69368"/>
          <a:stretch/>
        </p:blipFill>
        <p:spPr>
          <a:xfrm>
            <a:off x="711200" y="1538514"/>
            <a:ext cx="10247086" cy="47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251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"/>
            <a:ext cx="11703050" cy="65829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8" t="18506" b="39823"/>
          <a:stretch/>
        </p:blipFill>
        <p:spPr>
          <a:xfrm>
            <a:off x="464456" y="1219200"/>
            <a:ext cx="11238593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97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15" t="12950"/>
          <a:stretch/>
        </p:blipFill>
        <p:spPr>
          <a:xfrm>
            <a:off x="5151120" y="853440"/>
            <a:ext cx="6551930" cy="573051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5" t="12139" r="54749" b="77906"/>
          <a:stretch/>
        </p:blipFill>
        <p:spPr>
          <a:xfrm>
            <a:off x="441960" y="800100"/>
            <a:ext cx="4853940" cy="6553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53" t="45592" r="9821" b="41212"/>
          <a:stretch/>
        </p:blipFill>
        <p:spPr>
          <a:xfrm>
            <a:off x="7741920" y="3002280"/>
            <a:ext cx="2811780" cy="8686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" t="22094" r="31828" b="51282"/>
          <a:stretch/>
        </p:blipFill>
        <p:spPr>
          <a:xfrm>
            <a:off x="502920" y="1455420"/>
            <a:ext cx="7475220" cy="1752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5" t="26029" r="36126" b="55335"/>
          <a:stretch/>
        </p:blipFill>
        <p:spPr>
          <a:xfrm>
            <a:off x="1051560" y="1714500"/>
            <a:ext cx="6423660" cy="12268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9" r="29290"/>
          <a:stretch/>
        </p:blipFill>
        <p:spPr>
          <a:xfrm>
            <a:off x="0" y="2362200"/>
            <a:ext cx="8275320" cy="42217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11" t="77540" r="24210" b="8339"/>
          <a:stretch/>
        </p:blipFill>
        <p:spPr>
          <a:xfrm>
            <a:off x="4846320" y="5105400"/>
            <a:ext cx="4023360" cy="9296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1" t="59945" r="17504" b="26165"/>
          <a:stretch/>
        </p:blipFill>
        <p:spPr>
          <a:xfrm>
            <a:off x="6934200" y="3947160"/>
            <a:ext cx="272034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0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" t="25914" r="2529" b="23039"/>
          <a:stretch/>
        </p:blipFill>
        <p:spPr>
          <a:xfrm>
            <a:off x="289560" y="1706880"/>
            <a:ext cx="11117580" cy="336042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5" t="12139" r="54749" b="77906"/>
          <a:stretch/>
        </p:blipFill>
        <p:spPr>
          <a:xfrm>
            <a:off x="441960" y="800100"/>
            <a:ext cx="4853940" cy="6553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31" t="37258" r="4156" b="25239"/>
          <a:stretch/>
        </p:blipFill>
        <p:spPr>
          <a:xfrm>
            <a:off x="8991600" y="2453640"/>
            <a:ext cx="2225040" cy="24688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5" t="78234" r="10993" b="4519"/>
          <a:stretch/>
        </p:blipFill>
        <p:spPr>
          <a:xfrm>
            <a:off x="1333500" y="5151120"/>
            <a:ext cx="9083040" cy="11353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2" t="37605" r="76560" b="25238"/>
          <a:stretch/>
        </p:blipFill>
        <p:spPr>
          <a:xfrm>
            <a:off x="495300" y="2476500"/>
            <a:ext cx="2247900" cy="24460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8" t="37373" r="58264" b="24892"/>
          <a:stretch/>
        </p:blipFill>
        <p:spPr>
          <a:xfrm>
            <a:off x="2590800" y="2461260"/>
            <a:ext cx="2293620" cy="24841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4" t="37373" r="39707" b="25238"/>
          <a:stretch/>
        </p:blipFill>
        <p:spPr>
          <a:xfrm>
            <a:off x="4716780" y="2461260"/>
            <a:ext cx="2339340" cy="246126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5" t="37489" r="21802" b="25470"/>
          <a:stretch/>
        </p:blipFill>
        <p:spPr>
          <a:xfrm>
            <a:off x="6865620" y="2468880"/>
            <a:ext cx="22860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44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1" t="29849"/>
          <a:stretch/>
        </p:blipFill>
        <p:spPr>
          <a:xfrm>
            <a:off x="4876800" y="1965960"/>
            <a:ext cx="6826250" cy="461799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" t="22904" r="3311" b="58923"/>
          <a:stretch/>
        </p:blipFill>
        <p:spPr>
          <a:xfrm>
            <a:off x="358140" y="1656358"/>
            <a:ext cx="10957560" cy="11963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1" t="24756" r="9235" b="68068"/>
          <a:stretch/>
        </p:blipFill>
        <p:spPr>
          <a:xfrm>
            <a:off x="2118360" y="1766848"/>
            <a:ext cx="8503920" cy="4724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3" t="32165" r="18806" b="61237"/>
          <a:stretch/>
        </p:blipFill>
        <p:spPr>
          <a:xfrm>
            <a:off x="2910840" y="2254528"/>
            <a:ext cx="6591300" cy="4343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9" t="47558" r="49474" b="5214"/>
          <a:stretch/>
        </p:blipFill>
        <p:spPr>
          <a:xfrm>
            <a:off x="1295400" y="3131820"/>
            <a:ext cx="4617720" cy="31089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" t="18621" r="82290" b="51978"/>
          <a:stretch/>
        </p:blipFill>
        <p:spPr>
          <a:xfrm>
            <a:off x="342900" y="1412022"/>
            <a:ext cx="1505897" cy="16850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" t="12486" r="43223" b="78369"/>
          <a:stretch/>
        </p:blipFill>
        <p:spPr>
          <a:xfrm>
            <a:off x="548640" y="822960"/>
            <a:ext cx="6096000" cy="60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88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" t="12486" r="43223" b="78369"/>
          <a:stretch/>
        </p:blipFill>
        <p:spPr>
          <a:xfrm>
            <a:off x="548640" y="822960"/>
            <a:ext cx="6096000" cy="6019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" t="78119" r="2202" b="1393"/>
          <a:stretch/>
        </p:blipFill>
        <p:spPr>
          <a:xfrm>
            <a:off x="205740" y="5143500"/>
            <a:ext cx="11239500" cy="13487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19" r="48366" b="10422"/>
          <a:stretch/>
        </p:blipFill>
        <p:spPr>
          <a:xfrm>
            <a:off x="0" y="1661160"/>
            <a:ext cx="6042660" cy="42367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2" t="31006" r="30005" b="28480"/>
          <a:stretch/>
        </p:blipFill>
        <p:spPr>
          <a:xfrm>
            <a:off x="4594860" y="2042160"/>
            <a:ext cx="3596640" cy="2667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56" t="39688" r="5068" b="21650"/>
          <a:stretch/>
        </p:blipFill>
        <p:spPr>
          <a:xfrm>
            <a:off x="7566660" y="2613660"/>
            <a:ext cx="3543300" cy="25450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" t="23714" r="3440" b="67952"/>
          <a:stretch/>
        </p:blipFill>
        <p:spPr>
          <a:xfrm>
            <a:off x="426720" y="1562100"/>
            <a:ext cx="1087374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9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t="12255" r="55790" b="77675"/>
          <a:stretch/>
        </p:blipFill>
        <p:spPr>
          <a:xfrm>
            <a:off x="525780" y="807720"/>
            <a:ext cx="4648200" cy="6629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25913" r="37949" b="25586"/>
          <a:stretch/>
        </p:blipFill>
        <p:spPr>
          <a:xfrm>
            <a:off x="365760" y="1706880"/>
            <a:ext cx="6896100" cy="31927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" t="30776" r="54943" b="46190"/>
          <a:stretch/>
        </p:blipFill>
        <p:spPr>
          <a:xfrm>
            <a:off x="853440" y="2026920"/>
            <a:ext cx="4419600" cy="15163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8" t="54273" r="54162" b="29868"/>
          <a:stretch/>
        </p:blipFill>
        <p:spPr>
          <a:xfrm>
            <a:off x="861060" y="3573780"/>
            <a:ext cx="4503420" cy="10439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8" t="81707" r="14639" b="814"/>
          <a:stretch/>
        </p:blipFill>
        <p:spPr>
          <a:xfrm>
            <a:off x="1249680" y="5379720"/>
            <a:ext cx="8740140" cy="11506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0" t="10518" r="1812" b="41560"/>
          <a:stretch/>
        </p:blipFill>
        <p:spPr>
          <a:xfrm>
            <a:off x="6499860" y="693420"/>
            <a:ext cx="4991100" cy="315468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80" t="43624" r="16528" b="16210"/>
          <a:stretch/>
        </p:blipFill>
        <p:spPr>
          <a:xfrm>
            <a:off x="5158740" y="2872740"/>
            <a:ext cx="4610100" cy="264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"/>
            <a:ext cx="11703050" cy="65829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6" b="69750"/>
          <a:stretch/>
        </p:blipFill>
        <p:spPr>
          <a:xfrm>
            <a:off x="0" y="853844"/>
            <a:ext cx="11703050" cy="113845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9" b="72142"/>
          <a:stretch/>
        </p:blipFill>
        <p:spPr>
          <a:xfrm>
            <a:off x="0" y="1017346"/>
            <a:ext cx="11703050" cy="81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38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08" r="42532"/>
          <a:stretch/>
        </p:blipFill>
        <p:spPr>
          <a:xfrm>
            <a:off x="0" y="3273286"/>
            <a:ext cx="6725478" cy="33106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" t="26256" r="75711" b="42541"/>
          <a:stretch/>
        </p:blipFill>
        <p:spPr>
          <a:xfrm>
            <a:off x="106016" y="1782416"/>
            <a:ext cx="2736575" cy="20540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28" b="67171"/>
          <a:stretch/>
        </p:blipFill>
        <p:spPr>
          <a:xfrm>
            <a:off x="0" y="1266824"/>
            <a:ext cx="11703050" cy="89535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1" t="65820" r="2659" b="18988"/>
          <a:stretch/>
        </p:blipFill>
        <p:spPr>
          <a:xfrm>
            <a:off x="6448425" y="4333875"/>
            <a:ext cx="4943476" cy="10001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29" t="52074" r="3228" b="32733"/>
          <a:stretch/>
        </p:blipFill>
        <p:spPr>
          <a:xfrm>
            <a:off x="6638924" y="3429000"/>
            <a:ext cx="4686301" cy="10001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3" t="32541" r="3229" b="46190"/>
          <a:stretch/>
        </p:blipFill>
        <p:spPr>
          <a:xfrm>
            <a:off x="6600824" y="2143125"/>
            <a:ext cx="4724401" cy="140017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1" t="81880" r="11286" b="467"/>
          <a:stretch/>
        </p:blipFill>
        <p:spPr>
          <a:xfrm>
            <a:off x="1381125" y="5391150"/>
            <a:ext cx="9001126" cy="116205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" t="12255" r="55790" b="77675"/>
          <a:stretch/>
        </p:blipFill>
        <p:spPr>
          <a:xfrm>
            <a:off x="525780" y="807720"/>
            <a:ext cx="4648200" cy="66294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9" t="35617" r="58328" b="34589"/>
          <a:stretch/>
        </p:blipFill>
        <p:spPr>
          <a:xfrm>
            <a:off x="2060713" y="2365512"/>
            <a:ext cx="2816088" cy="196132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5" t="44273" r="42702" b="25430"/>
          <a:stretch/>
        </p:blipFill>
        <p:spPr>
          <a:xfrm>
            <a:off x="3889513" y="2842177"/>
            <a:ext cx="2816088" cy="199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5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"/>
            <a:ext cx="11703050" cy="658296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9" t="15757" r="3147" b="14068"/>
          <a:stretch/>
        </p:blipFill>
        <p:spPr>
          <a:xfrm>
            <a:off x="466725" y="1038225"/>
            <a:ext cx="10868026" cy="461962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5" t="20386" r="6566" b="41994"/>
          <a:stretch/>
        </p:blipFill>
        <p:spPr>
          <a:xfrm>
            <a:off x="714375" y="1343024"/>
            <a:ext cx="10220326" cy="247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35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"/>
            <a:ext cx="11703050" cy="658296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6" t="27419" r="44591" b="4518"/>
          <a:stretch/>
        </p:blipFill>
        <p:spPr>
          <a:xfrm>
            <a:off x="1525270" y="1805940"/>
            <a:ext cx="4983480" cy="44805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6" t="20097" r="32692" b="51109"/>
          <a:stretch/>
        </p:blipFill>
        <p:spPr>
          <a:xfrm>
            <a:off x="3743324" y="1323975"/>
            <a:ext cx="4133851" cy="189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53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09" t="15899" r="1376" b="31851"/>
          <a:stretch/>
        </p:blipFill>
        <p:spPr>
          <a:xfrm>
            <a:off x="5758902" y="1047624"/>
            <a:ext cx="5783127" cy="34395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" t="15899" r="50844" b="32219"/>
          <a:stretch/>
        </p:blipFill>
        <p:spPr>
          <a:xfrm>
            <a:off x="199836" y="1047624"/>
            <a:ext cx="5553012" cy="34153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36" b="5634"/>
          <a:stretch/>
        </p:blipFill>
        <p:spPr>
          <a:xfrm>
            <a:off x="0" y="5480344"/>
            <a:ext cx="11703050" cy="7327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41" t="71553" r="-487" b="18421"/>
          <a:stretch/>
        </p:blipFill>
        <p:spPr>
          <a:xfrm>
            <a:off x="6043518" y="4711279"/>
            <a:ext cx="5716514" cy="6600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37" r="48773" b="18420"/>
          <a:stretch/>
        </p:blipFill>
        <p:spPr>
          <a:xfrm>
            <a:off x="0" y="4723390"/>
            <a:ext cx="5995073" cy="64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7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62" b="34532"/>
          <a:stretch/>
        </p:blipFill>
        <p:spPr>
          <a:xfrm>
            <a:off x="0" y="1376134"/>
            <a:ext cx="11703050" cy="319314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591"/>
          <a:stretch/>
        </p:blipFill>
        <p:spPr>
          <a:xfrm>
            <a:off x="0" y="5076004"/>
            <a:ext cx="11703050" cy="114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41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"/>
            <a:ext cx="11703050" cy="65829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7" t="18726" b="36516"/>
          <a:stretch/>
        </p:blipFill>
        <p:spPr>
          <a:xfrm>
            <a:off x="566056" y="1233714"/>
            <a:ext cx="11136993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07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9" t="19714" r="5051" b="2380"/>
          <a:stretch/>
        </p:blipFill>
        <p:spPr>
          <a:xfrm>
            <a:off x="1080052" y="1298713"/>
            <a:ext cx="10031896" cy="512859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80" b="4898"/>
          <a:stretch/>
        </p:blipFill>
        <p:spPr>
          <a:xfrm>
            <a:off x="0" y="4917170"/>
            <a:ext cx="11703050" cy="13443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556" b="7382"/>
          <a:stretch/>
        </p:blipFill>
        <p:spPr>
          <a:xfrm>
            <a:off x="0" y="5238118"/>
            <a:ext cx="11703050" cy="8599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0" t="71921" r="50067" b="20168"/>
          <a:stretch/>
        </p:blipFill>
        <p:spPr>
          <a:xfrm>
            <a:off x="763008" y="4735502"/>
            <a:ext cx="5080673" cy="5207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1" t="11852" r="69472" b="79042"/>
          <a:stretch/>
        </p:blipFill>
        <p:spPr>
          <a:xfrm>
            <a:off x="490506" y="781176"/>
            <a:ext cx="3082315" cy="59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97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63" r="68953" b="78398"/>
          <a:stretch/>
        </p:blipFill>
        <p:spPr>
          <a:xfrm>
            <a:off x="0" y="847788"/>
            <a:ext cx="3633377" cy="5752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93" t="9552" r="22953" b="56504"/>
          <a:stretch/>
        </p:blipFill>
        <p:spPr>
          <a:xfrm>
            <a:off x="6400800" y="629785"/>
            <a:ext cx="2616032" cy="22345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83" t="20590" r="1014" b="43350"/>
          <a:stretch/>
        </p:blipFill>
        <p:spPr>
          <a:xfrm>
            <a:off x="8447602" y="1356460"/>
            <a:ext cx="3136817" cy="23738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2" t="47266" r="4325" b="15294"/>
          <a:stretch/>
        </p:blipFill>
        <p:spPr>
          <a:xfrm>
            <a:off x="7817816" y="3112593"/>
            <a:ext cx="3379041" cy="246464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43"/>
          <a:stretch/>
        </p:blipFill>
        <p:spPr>
          <a:xfrm>
            <a:off x="0" y="5474288"/>
            <a:ext cx="11703050" cy="11096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" t="24914" r="45359" b="64139"/>
          <a:stretch/>
        </p:blipFill>
        <p:spPr>
          <a:xfrm>
            <a:off x="387560" y="1641074"/>
            <a:ext cx="6007184" cy="72062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5" t="37792" r="27869" b="51169"/>
          <a:stretch/>
        </p:blipFill>
        <p:spPr>
          <a:xfrm>
            <a:off x="744842" y="2488864"/>
            <a:ext cx="7696705" cy="7266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50303" r="19641" b="34702"/>
          <a:stretch/>
        </p:blipFill>
        <p:spPr>
          <a:xfrm>
            <a:off x="678230" y="3312428"/>
            <a:ext cx="8726162" cy="98706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3" t="66217" r="26937" b="22928"/>
          <a:stretch/>
        </p:blipFill>
        <p:spPr>
          <a:xfrm>
            <a:off x="666118" y="4360052"/>
            <a:ext cx="7884429" cy="7145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0" t="30985" r="91359" b="15661"/>
          <a:stretch/>
        </p:blipFill>
        <p:spPr>
          <a:xfrm>
            <a:off x="557118" y="2040747"/>
            <a:ext cx="454172" cy="351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6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1" t="12036" r="70247" b="78121"/>
          <a:stretch/>
        </p:blipFill>
        <p:spPr>
          <a:xfrm>
            <a:off x="490506" y="793287"/>
            <a:ext cx="2991481" cy="6479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9" t="42576" r="59484" b="12901"/>
          <a:stretch/>
        </p:blipFill>
        <p:spPr>
          <a:xfrm>
            <a:off x="623730" y="2803756"/>
            <a:ext cx="4117828" cy="29309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5" t="42760" r="20935" b="12534"/>
          <a:stretch/>
        </p:blipFill>
        <p:spPr>
          <a:xfrm>
            <a:off x="4771836" y="2815868"/>
            <a:ext cx="4481165" cy="29430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23" t="32733" r="3601" b="207"/>
          <a:stretch/>
        </p:blipFill>
        <p:spPr>
          <a:xfrm>
            <a:off x="9107666" y="2155804"/>
            <a:ext cx="2173971" cy="441455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42" b="56689"/>
          <a:stretch/>
        </p:blipFill>
        <p:spPr>
          <a:xfrm>
            <a:off x="0" y="1392794"/>
            <a:ext cx="11703050" cy="145940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763009" y="1507852"/>
            <a:ext cx="10161346" cy="1259571"/>
            <a:chOff x="763009" y="1507852"/>
            <a:chExt cx="10161346" cy="1259571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0" t="22890" r="6654" b="65427"/>
            <a:stretch/>
          </p:blipFill>
          <p:spPr>
            <a:xfrm>
              <a:off x="763009" y="1507852"/>
              <a:ext cx="10161346" cy="76906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25" t="34941" r="9344" b="57976"/>
            <a:stretch/>
          </p:blipFill>
          <p:spPr>
            <a:xfrm>
              <a:off x="1126346" y="2301138"/>
              <a:ext cx="9483115" cy="466285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63" r="1531"/>
          <a:stretch/>
        </p:blipFill>
        <p:spPr>
          <a:xfrm>
            <a:off x="0" y="5383454"/>
            <a:ext cx="11523862" cy="120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93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</TotalTime>
  <Words>1</Words>
  <Application>Microsoft Office PowerPoint</Application>
  <PresentationFormat>自定义</PresentationFormat>
  <Paragraphs>1</Paragraphs>
  <Slides>32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5" baseType="lpstr">
      <vt:lpstr>等线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21</cp:revision>
  <dcterms:created xsi:type="dcterms:W3CDTF">2022-01-18T13:29:19Z</dcterms:created>
  <dcterms:modified xsi:type="dcterms:W3CDTF">2022-01-20T05:36:21Z</dcterms:modified>
</cp:coreProperties>
</file>