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756" r:id="rId3"/>
    <p:sldId id="2734" r:id="rId5"/>
    <p:sldId id="2785" r:id="rId6"/>
    <p:sldId id="2763" r:id="rId7"/>
    <p:sldId id="2804" r:id="rId8"/>
    <p:sldId id="2774" r:id="rId9"/>
    <p:sldId id="2762" r:id="rId10"/>
    <p:sldId id="2784" r:id="rId11"/>
    <p:sldId id="2776" r:id="rId12"/>
    <p:sldId id="2821" r:id="rId13"/>
    <p:sldId id="2805" r:id="rId14"/>
    <p:sldId id="2764" r:id="rId15"/>
    <p:sldId id="2765" r:id="rId16"/>
    <p:sldId id="2766" r:id="rId17"/>
    <p:sldId id="2767" r:id="rId18"/>
    <p:sldId id="2768" r:id="rId19"/>
    <p:sldId id="2803" r:id="rId20"/>
    <p:sldId id="2777" r:id="rId21"/>
    <p:sldId id="2778" r:id="rId22"/>
    <p:sldId id="2771" r:id="rId23"/>
    <p:sldId id="2779" r:id="rId24"/>
    <p:sldId id="2772" r:id="rId25"/>
    <p:sldId id="2760" r:id="rId26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7" userDrawn="1">
          <p15:clr>
            <a:srgbClr val="A4A3A4"/>
          </p15:clr>
        </p15:guide>
        <p15:guide id="2" orient="horz" pos="4219" userDrawn="1">
          <p15:clr>
            <a:srgbClr val="A4A3A4"/>
          </p15:clr>
        </p15:guide>
        <p15:guide id="3" pos="4013" userDrawn="1">
          <p15:clr>
            <a:srgbClr val="A4A3A4"/>
          </p15:clr>
        </p15:guide>
        <p15:guide id="4" pos="557" userDrawn="1">
          <p15:clr>
            <a:srgbClr val="A4A3A4"/>
          </p15:clr>
        </p15:guide>
        <p15:guide id="5" pos="7608" userDrawn="1">
          <p15:clr>
            <a:srgbClr val="A4A3A4"/>
          </p15:clr>
        </p15:guide>
        <p15:guide id="6" pos="3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AE002B"/>
    <a:srgbClr val="B61922"/>
    <a:srgbClr val="FF3300"/>
    <a:srgbClr val="F26E6E"/>
    <a:srgbClr val="FBFBFB"/>
    <a:srgbClr val="EEE5E7"/>
    <a:srgbClr val="009882"/>
    <a:srgbClr val="26A244"/>
    <a:srgbClr val="298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330" autoAdjust="0"/>
    <p:restoredTop sz="92986" autoAdjust="0"/>
  </p:normalViewPr>
  <p:slideViewPr>
    <p:cSldViewPr showGuides="1">
      <p:cViewPr>
        <p:scale>
          <a:sx n="80" d="100"/>
          <a:sy n="80" d="100"/>
        </p:scale>
        <p:origin x="-804" y="-738"/>
      </p:cViewPr>
      <p:guideLst>
        <p:guide orient="horz" pos="327"/>
        <p:guide orient="horz" pos="4219"/>
        <p:guide pos="4013"/>
        <p:guide pos="557"/>
        <p:guide pos="7608"/>
        <p:guide pos="366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85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348" y="385763"/>
            <a:ext cx="11090055" cy="1397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4353" y="1925638"/>
            <a:ext cx="5468025" cy="45894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04792" y="1925638"/>
            <a:ext cx="5469612" cy="45894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348" y="385763"/>
            <a:ext cx="11090055" cy="1397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" y="688"/>
            <a:ext cx="12855600" cy="72312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4.png"/><Relationship Id="rId7" Type="http://schemas.openxmlformats.org/officeDocument/2006/relationships/tags" Target="../tags/tag1.xml"/><Relationship Id="rId6" Type="http://schemas.microsoft.com/office/2007/relationships/media" Target="../media/media2.mp3"/><Relationship Id="rId5" Type="http://schemas.openxmlformats.org/officeDocument/2006/relationships/audio" Target="../media/media2.mp3"/><Relationship Id="rId4" Type="http://schemas.openxmlformats.org/officeDocument/2006/relationships/image" Target="../media/image3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tags" Target="../tags/tag102.xml"/><Relationship Id="rId11" Type="http://schemas.openxmlformats.org/officeDocument/2006/relationships/notesSlide" Target="../notesSlides/notesSlide10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0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tags" Target="../tags/tag108.xml"/><Relationship Id="rId11" Type="http://schemas.openxmlformats.org/officeDocument/2006/relationships/notesSlide" Target="../notesSlides/notesSlide11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0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tags" Target="../tags/tag115.xml"/><Relationship Id="rId3" Type="http://schemas.openxmlformats.org/officeDocument/2006/relationships/image" Target="../media/image18.jpeg"/><Relationship Id="rId2" Type="http://schemas.openxmlformats.org/officeDocument/2006/relationships/tags" Target="../tags/tag114.xml"/><Relationship Id="rId12" Type="http://schemas.openxmlformats.org/officeDocument/2006/relationships/notesSlide" Target="../notesSlides/notesSlide12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19.xml"/><Relationship Id="rId1" Type="http://schemas.openxmlformats.org/officeDocument/2006/relationships/tags" Target="../tags/tag11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image" Target="../media/image23.png"/><Relationship Id="rId4" Type="http://schemas.openxmlformats.org/officeDocument/2006/relationships/tags" Target="../tags/tag121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1" Type="http://schemas.openxmlformats.org/officeDocument/2006/relationships/notesSlide" Target="../notesSlides/notesSlide13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2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1" Type="http://schemas.openxmlformats.org/officeDocument/2006/relationships/notesSlide" Target="../notesSlides/notesSlide14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2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image" Target="../media/image30.png"/><Relationship Id="rId4" Type="http://schemas.openxmlformats.org/officeDocument/2006/relationships/tags" Target="../tags/tag13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1" Type="http://schemas.openxmlformats.org/officeDocument/2006/relationships/notesSlide" Target="../notesSlides/notesSlide15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3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image" Target="../media/image31.jpeg"/><Relationship Id="rId1" Type="http://schemas.openxmlformats.org/officeDocument/2006/relationships/tags" Target="../tags/tag13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image" Target="../media/image32.png"/><Relationship Id="rId1" Type="http://schemas.openxmlformats.org/officeDocument/2006/relationships/tags" Target="../tags/tag14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image" Target="../media/image33.png"/><Relationship Id="rId1" Type="http://schemas.openxmlformats.org/officeDocument/2006/relationships/tags" Target="../tags/tag14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ags" Target="../tags/tag15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openxmlformats.org/officeDocument/2006/relationships/tags" Target="../tags/tag163.xml"/><Relationship Id="rId7" Type="http://schemas.openxmlformats.org/officeDocument/2006/relationships/image" Target="../media/image36.png"/><Relationship Id="rId6" Type="http://schemas.openxmlformats.org/officeDocument/2006/relationships/tags" Target="../tags/tag162.xml"/><Relationship Id="rId5" Type="http://schemas.openxmlformats.org/officeDocument/2006/relationships/image" Target="../media/image35.jpeg"/><Relationship Id="rId4" Type="http://schemas.openxmlformats.org/officeDocument/2006/relationships/tags" Target="../tags/tag161.xml"/><Relationship Id="rId3" Type="http://schemas.openxmlformats.org/officeDocument/2006/relationships/image" Target="../media/image34.png"/><Relationship Id="rId2" Type="http://schemas.openxmlformats.org/officeDocument/2006/relationships/tags" Target="../tags/tag160.xml"/><Relationship Id="rId16" Type="http://schemas.openxmlformats.org/officeDocument/2006/relationships/notesSlide" Target="../notesSlides/notesSlide21.xml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38.png"/><Relationship Id="rId13" Type="http://schemas.openxmlformats.org/officeDocument/2006/relationships/tags" Target="../tags/tag167.xml"/><Relationship Id="rId12" Type="http://schemas.openxmlformats.org/officeDocument/2006/relationships/tags" Target="../tags/tag166.xml"/><Relationship Id="rId11" Type="http://schemas.openxmlformats.org/officeDocument/2006/relationships/tags" Target="../tags/tag165.xml"/><Relationship Id="rId10" Type="http://schemas.openxmlformats.org/officeDocument/2006/relationships/tags" Target="../tags/tag164.xml"/><Relationship Id="rId1" Type="http://schemas.openxmlformats.org/officeDocument/2006/relationships/tags" Target="../tags/tag159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tags" Target="../tags/tag175.xml"/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9" Type="http://schemas.openxmlformats.org/officeDocument/2006/relationships/notesSlide" Target="../notesSlides/notesSlide22.xml"/><Relationship Id="rId18" Type="http://schemas.openxmlformats.org/officeDocument/2006/relationships/slideLayout" Target="../slideLayouts/slideLayout1.xml"/><Relationship Id="rId17" Type="http://schemas.openxmlformats.org/officeDocument/2006/relationships/tags" Target="../tags/tag184.xml"/><Relationship Id="rId16" Type="http://schemas.openxmlformats.org/officeDocument/2006/relationships/tags" Target="../tags/tag183.xml"/><Relationship Id="rId15" Type="http://schemas.openxmlformats.org/officeDocument/2006/relationships/tags" Target="../tags/tag182.xml"/><Relationship Id="rId14" Type="http://schemas.openxmlformats.org/officeDocument/2006/relationships/tags" Target="../tags/tag181.xml"/><Relationship Id="rId13" Type="http://schemas.openxmlformats.org/officeDocument/2006/relationships/tags" Target="../tags/tag180.xml"/><Relationship Id="rId12" Type="http://schemas.openxmlformats.org/officeDocument/2006/relationships/tags" Target="../tags/tag179.xml"/><Relationship Id="rId11" Type="http://schemas.openxmlformats.org/officeDocument/2006/relationships/tags" Target="../tags/tag178.xml"/><Relationship Id="rId10" Type="http://schemas.openxmlformats.org/officeDocument/2006/relationships/tags" Target="../tags/tag177.xml"/><Relationship Id="rId1" Type="http://schemas.openxmlformats.org/officeDocument/2006/relationships/tags" Target="../tags/tag16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3" Type="http://schemas.openxmlformats.org/officeDocument/2006/relationships/notesSlide" Target="../notesSlides/notesSlide3.xml"/><Relationship Id="rId22" Type="http://schemas.openxmlformats.org/officeDocument/2006/relationships/slideLayout" Target="../slideLayouts/slideLayout1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image" Target="../media/image5.jpeg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image" Target="../media/image5.jpeg"/><Relationship Id="rId3" Type="http://schemas.openxmlformats.org/officeDocument/2006/relationships/tags" Target="../tags/tag23.xml"/><Relationship Id="rId2" Type="http://schemas.openxmlformats.org/officeDocument/2006/relationships/image" Target="../media/image6.png"/><Relationship Id="rId11" Type="http://schemas.openxmlformats.org/officeDocument/2006/relationships/notesSlide" Target="../notesSlides/notesSlide4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9.xml"/><Relationship Id="rId2" Type="http://schemas.openxmlformats.org/officeDocument/2006/relationships/image" Target="../media/image7.png"/><Relationship Id="rId1" Type="http://schemas.openxmlformats.org/officeDocument/2006/relationships/tags" Target="../tags/tag3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8" Type="http://schemas.openxmlformats.org/officeDocument/2006/relationships/notesSlide" Target="../notesSlides/notesSlide7.xml"/><Relationship Id="rId27" Type="http://schemas.openxmlformats.org/officeDocument/2006/relationships/slideLayout" Target="../slideLayouts/slideLayout1.xml"/><Relationship Id="rId26" Type="http://schemas.openxmlformats.org/officeDocument/2006/relationships/tags" Target="../tags/tag65.xml"/><Relationship Id="rId25" Type="http://schemas.openxmlformats.org/officeDocument/2006/relationships/tags" Target="../tags/tag64.xml"/><Relationship Id="rId24" Type="http://schemas.openxmlformats.org/officeDocument/2006/relationships/tags" Target="../tags/tag63.xml"/><Relationship Id="rId23" Type="http://schemas.openxmlformats.org/officeDocument/2006/relationships/tags" Target="../tags/tag62.xml"/><Relationship Id="rId22" Type="http://schemas.openxmlformats.org/officeDocument/2006/relationships/tags" Target="../tags/tag61.xml"/><Relationship Id="rId21" Type="http://schemas.openxmlformats.org/officeDocument/2006/relationships/tags" Target="../tags/tag60.xml"/><Relationship Id="rId20" Type="http://schemas.openxmlformats.org/officeDocument/2006/relationships/tags" Target="../tags/tag59.xml"/><Relationship Id="rId2" Type="http://schemas.openxmlformats.org/officeDocument/2006/relationships/tags" Target="../tags/tag41.xml"/><Relationship Id="rId19" Type="http://schemas.openxmlformats.org/officeDocument/2006/relationships/tags" Target="../tags/tag58.xml"/><Relationship Id="rId18" Type="http://schemas.openxmlformats.org/officeDocument/2006/relationships/tags" Target="../tags/tag57.xml"/><Relationship Id="rId17" Type="http://schemas.openxmlformats.org/officeDocument/2006/relationships/tags" Target="../tags/tag56.xml"/><Relationship Id="rId16" Type="http://schemas.openxmlformats.org/officeDocument/2006/relationships/tags" Target="../tags/tag55.xml"/><Relationship Id="rId15" Type="http://schemas.openxmlformats.org/officeDocument/2006/relationships/tags" Target="../tags/tag54.xml"/><Relationship Id="rId14" Type="http://schemas.openxmlformats.org/officeDocument/2006/relationships/tags" Target="../tags/tag53.xml"/><Relationship Id="rId13" Type="http://schemas.openxmlformats.org/officeDocument/2006/relationships/tags" Target="../tags/tag52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tags" Target="../tags/tag4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7" Type="http://schemas.openxmlformats.org/officeDocument/2006/relationships/notesSlide" Target="../notesSlides/notesSlide8.xml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90.xml"/><Relationship Id="rId24" Type="http://schemas.openxmlformats.org/officeDocument/2006/relationships/tags" Target="../tags/tag89.xml"/><Relationship Id="rId23" Type="http://schemas.openxmlformats.org/officeDocument/2006/relationships/tags" Target="../tags/tag88.xml"/><Relationship Id="rId22" Type="http://schemas.openxmlformats.org/officeDocument/2006/relationships/tags" Target="../tags/tag87.xml"/><Relationship Id="rId21" Type="http://schemas.openxmlformats.org/officeDocument/2006/relationships/tags" Target="../tags/tag86.xml"/><Relationship Id="rId20" Type="http://schemas.openxmlformats.org/officeDocument/2006/relationships/tags" Target="../tags/tag85.xml"/><Relationship Id="rId2" Type="http://schemas.openxmlformats.org/officeDocument/2006/relationships/tags" Target="../tags/tag67.xml"/><Relationship Id="rId19" Type="http://schemas.openxmlformats.org/officeDocument/2006/relationships/tags" Target="../tags/tag84.xml"/><Relationship Id="rId18" Type="http://schemas.openxmlformats.org/officeDocument/2006/relationships/tags" Target="../tags/tag83.xml"/><Relationship Id="rId17" Type="http://schemas.openxmlformats.org/officeDocument/2006/relationships/tags" Target="../tags/tag82.xml"/><Relationship Id="rId16" Type="http://schemas.openxmlformats.org/officeDocument/2006/relationships/tags" Target="../tags/tag81.xml"/><Relationship Id="rId15" Type="http://schemas.openxmlformats.org/officeDocument/2006/relationships/tags" Target="../tags/tag80.xml"/><Relationship Id="rId14" Type="http://schemas.openxmlformats.org/officeDocument/2006/relationships/tags" Target="../tags/tag79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tags" Target="../tags/tag6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95.xml"/><Relationship Id="rId7" Type="http://schemas.openxmlformats.org/officeDocument/2006/relationships/image" Target="../media/image10.png"/><Relationship Id="rId6" Type="http://schemas.openxmlformats.org/officeDocument/2006/relationships/tags" Target="../tags/tag94.xml"/><Relationship Id="rId5" Type="http://schemas.openxmlformats.org/officeDocument/2006/relationships/image" Target="../media/image9.png"/><Relationship Id="rId4" Type="http://schemas.openxmlformats.org/officeDocument/2006/relationships/tags" Target="../tags/tag93.xml"/><Relationship Id="rId3" Type="http://schemas.openxmlformats.org/officeDocument/2006/relationships/image" Target="../media/image8.png"/><Relationship Id="rId2" Type="http://schemas.openxmlformats.org/officeDocument/2006/relationships/tags" Target="../tags/tag92.xml"/><Relationship Id="rId16" Type="http://schemas.openxmlformats.org/officeDocument/2006/relationships/notesSlide" Target="../notesSlides/notesSlide9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100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tags" Target="../tags/tag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/>
          <p:cNvSpPr/>
          <p:nvPr/>
        </p:nvSpPr>
        <p:spPr bwMode="auto">
          <a:xfrm>
            <a:off x="4926090" y="908547"/>
            <a:ext cx="1102756" cy="1098291"/>
          </a:xfrm>
          <a:custGeom>
            <a:avLst/>
            <a:gdLst>
              <a:gd name="T0" fmla="*/ 67 w 494"/>
              <a:gd name="T1" fmla="*/ 0 h 492"/>
              <a:gd name="T2" fmla="*/ 429 w 494"/>
              <a:gd name="T3" fmla="*/ 0 h 492"/>
              <a:gd name="T4" fmla="*/ 454 w 494"/>
              <a:gd name="T5" fmla="*/ 5 h 492"/>
              <a:gd name="T6" fmla="*/ 475 w 494"/>
              <a:gd name="T7" fmla="*/ 19 h 492"/>
              <a:gd name="T8" fmla="*/ 489 w 494"/>
              <a:gd name="T9" fmla="*/ 40 h 492"/>
              <a:gd name="T10" fmla="*/ 494 w 494"/>
              <a:gd name="T11" fmla="*/ 65 h 492"/>
              <a:gd name="T12" fmla="*/ 494 w 494"/>
              <a:gd name="T13" fmla="*/ 427 h 492"/>
              <a:gd name="T14" fmla="*/ 489 w 494"/>
              <a:gd name="T15" fmla="*/ 452 h 492"/>
              <a:gd name="T16" fmla="*/ 475 w 494"/>
              <a:gd name="T17" fmla="*/ 473 h 492"/>
              <a:gd name="T18" fmla="*/ 454 w 494"/>
              <a:gd name="T19" fmla="*/ 487 h 492"/>
              <a:gd name="T20" fmla="*/ 429 w 494"/>
              <a:gd name="T21" fmla="*/ 492 h 492"/>
              <a:gd name="T22" fmla="*/ 67 w 494"/>
              <a:gd name="T23" fmla="*/ 492 h 492"/>
              <a:gd name="T24" fmla="*/ 41 w 494"/>
              <a:gd name="T25" fmla="*/ 487 h 492"/>
              <a:gd name="T26" fmla="*/ 20 w 494"/>
              <a:gd name="T27" fmla="*/ 473 h 492"/>
              <a:gd name="T28" fmla="*/ 6 w 494"/>
              <a:gd name="T29" fmla="*/ 452 h 492"/>
              <a:gd name="T30" fmla="*/ 0 w 494"/>
              <a:gd name="T31" fmla="*/ 427 h 492"/>
              <a:gd name="T32" fmla="*/ 0 w 494"/>
              <a:gd name="T33" fmla="*/ 65 h 492"/>
              <a:gd name="T34" fmla="*/ 6 w 494"/>
              <a:gd name="T35" fmla="*/ 40 h 492"/>
              <a:gd name="T36" fmla="*/ 20 w 494"/>
              <a:gd name="T37" fmla="*/ 19 h 492"/>
              <a:gd name="T38" fmla="*/ 41 w 494"/>
              <a:gd name="T39" fmla="*/ 5 h 492"/>
              <a:gd name="T40" fmla="*/ 67 w 494"/>
              <a:gd name="T41" fmla="*/ 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4" h="492">
                <a:moveTo>
                  <a:pt x="67" y="0"/>
                </a:moveTo>
                <a:lnTo>
                  <a:pt x="429" y="0"/>
                </a:lnTo>
                <a:lnTo>
                  <a:pt x="454" y="5"/>
                </a:lnTo>
                <a:lnTo>
                  <a:pt x="475" y="19"/>
                </a:lnTo>
                <a:lnTo>
                  <a:pt x="489" y="40"/>
                </a:lnTo>
                <a:lnTo>
                  <a:pt x="494" y="65"/>
                </a:lnTo>
                <a:lnTo>
                  <a:pt x="494" y="427"/>
                </a:lnTo>
                <a:lnTo>
                  <a:pt x="489" y="452"/>
                </a:lnTo>
                <a:lnTo>
                  <a:pt x="475" y="473"/>
                </a:lnTo>
                <a:lnTo>
                  <a:pt x="454" y="487"/>
                </a:lnTo>
                <a:lnTo>
                  <a:pt x="429" y="492"/>
                </a:lnTo>
                <a:lnTo>
                  <a:pt x="67" y="492"/>
                </a:lnTo>
                <a:lnTo>
                  <a:pt x="41" y="487"/>
                </a:lnTo>
                <a:lnTo>
                  <a:pt x="20" y="473"/>
                </a:lnTo>
                <a:lnTo>
                  <a:pt x="6" y="452"/>
                </a:lnTo>
                <a:lnTo>
                  <a:pt x="0" y="427"/>
                </a:lnTo>
                <a:lnTo>
                  <a:pt x="0" y="65"/>
                </a:lnTo>
                <a:lnTo>
                  <a:pt x="6" y="40"/>
                </a:lnTo>
                <a:lnTo>
                  <a:pt x="20" y="19"/>
                </a:lnTo>
                <a:lnTo>
                  <a:pt x="41" y="5"/>
                </a:lnTo>
                <a:lnTo>
                  <a:pt x="67" y="0"/>
                </a:lnTo>
                <a:close/>
              </a:path>
            </a:pathLst>
          </a:custGeom>
          <a:solidFill>
            <a:srgbClr val="AE002B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9"/>
          <p:cNvSpPr/>
          <p:nvPr/>
        </p:nvSpPr>
        <p:spPr bwMode="auto">
          <a:xfrm>
            <a:off x="1640145" y="2870738"/>
            <a:ext cx="2078271" cy="2078271"/>
          </a:xfrm>
          <a:custGeom>
            <a:avLst/>
            <a:gdLst>
              <a:gd name="T0" fmla="*/ 66 w 931"/>
              <a:gd name="T1" fmla="*/ 0 h 931"/>
              <a:gd name="T2" fmla="*/ 867 w 931"/>
              <a:gd name="T3" fmla="*/ 0 h 931"/>
              <a:gd name="T4" fmla="*/ 891 w 931"/>
              <a:gd name="T5" fmla="*/ 5 h 931"/>
              <a:gd name="T6" fmla="*/ 912 w 931"/>
              <a:gd name="T7" fmla="*/ 19 h 931"/>
              <a:gd name="T8" fmla="*/ 926 w 931"/>
              <a:gd name="T9" fmla="*/ 40 h 931"/>
              <a:gd name="T10" fmla="*/ 931 w 931"/>
              <a:gd name="T11" fmla="*/ 64 h 931"/>
              <a:gd name="T12" fmla="*/ 931 w 931"/>
              <a:gd name="T13" fmla="*/ 864 h 931"/>
              <a:gd name="T14" fmla="*/ 926 w 931"/>
              <a:gd name="T15" fmla="*/ 891 h 931"/>
              <a:gd name="T16" fmla="*/ 912 w 931"/>
              <a:gd name="T17" fmla="*/ 912 h 931"/>
              <a:gd name="T18" fmla="*/ 891 w 931"/>
              <a:gd name="T19" fmla="*/ 926 h 931"/>
              <a:gd name="T20" fmla="*/ 867 w 931"/>
              <a:gd name="T21" fmla="*/ 931 h 931"/>
              <a:gd name="T22" fmla="*/ 66 w 931"/>
              <a:gd name="T23" fmla="*/ 931 h 931"/>
              <a:gd name="T24" fmla="*/ 40 w 931"/>
              <a:gd name="T25" fmla="*/ 926 h 931"/>
              <a:gd name="T26" fmla="*/ 19 w 931"/>
              <a:gd name="T27" fmla="*/ 912 h 931"/>
              <a:gd name="T28" fmla="*/ 5 w 931"/>
              <a:gd name="T29" fmla="*/ 891 h 931"/>
              <a:gd name="T30" fmla="*/ 0 w 931"/>
              <a:gd name="T31" fmla="*/ 864 h 931"/>
              <a:gd name="T32" fmla="*/ 0 w 931"/>
              <a:gd name="T33" fmla="*/ 64 h 931"/>
              <a:gd name="T34" fmla="*/ 5 w 931"/>
              <a:gd name="T35" fmla="*/ 40 h 931"/>
              <a:gd name="T36" fmla="*/ 19 w 931"/>
              <a:gd name="T37" fmla="*/ 19 h 931"/>
              <a:gd name="T38" fmla="*/ 40 w 931"/>
              <a:gd name="T39" fmla="*/ 5 h 931"/>
              <a:gd name="T40" fmla="*/ 66 w 931"/>
              <a:gd name="T4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1" h="931">
                <a:moveTo>
                  <a:pt x="66" y="0"/>
                </a:moveTo>
                <a:lnTo>
                  <a:pt x="867" y="0"/>
                </a:lnTo>
                <a:lnTo>
                  <a:pt x="891" y="5"/>
                </a:lnTo>
                <a:lnTo>
                  <a:pt x="912" y="19"/>
                </a:lnTo>
                <a:lnTo>
                  <a:pt x="926" y="40"/>
                </a:lnTo>
                <a:lnTo>
                  <a:pt x="931" y="64"/>
                </a:lnTo>
                <a:lnTo>
                  <a:pt x="931" y="864"/>
                </a:lnTo>
                <a:lnTo>
                  <a:pt x="926" y="891"/>
                </a:lnTo>
                <a:lnTo>
                  <a:pt x="912" y="912"/>
                </a:lnTo>
                <a:lnTo>
                  <a:pt x="891" y="926"/>
                </a:lnTo>
                <a:lnTo>
                  <a:pt x="867" y="931"/>
                </a:lnTo>
                <a:lnTo>
                  <a:pt x="66" y="931"/>
                </a:lnTo>
                <a:lnTo>
                  <a:pt x="40" y="926"/>
                </a:lnTo>
                <a:lnTo>
                  <a:pt x="19" y="912"/>
                </a:lnTo>
                <a:lnTo>
                  <a:pt x="5" y="891"/>
                </a:lnTo>
                <a:lnTo>
                  <a:pt x="0" y="864"/>
                </a:lnTo>
                <a:lnTo>
                  <a:pt x="0" y="64"/>
                </a:lnTo>
                <a:lnTo>
                  <a:pt x="5" y="40"/>
                </a:lnTo>
                <a:lnTo>
                  <a:pt x="19" y="19"/>
                </a:lnTo>
                <a:lnTo>
                  <a:pt x="40" y="5"/>
                </a:lnTo>
                <a:lnTo>
                  <a:pt x="66" y="0"/>
                </a:lnTo>
                <a:close/>
              </a:path>
            </a:pathLst>
          </a:custGeom>
          <a:solidFill>
            <a:srgbClr val="AE002B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0"/>
          <p:cNvSpPr/>
          <p:nvPr/>
        </p:nvSpPr>
        <p:spPr bwMode="auto">
          <a:xfrm>
            <a:off x="3519741" y="3308268"/>
            <a:ext cx="1192048" cy="1194281"/>
          </a:xfrm>
          <a:custGeom>
            <a:avLst/>
            <a:gdLst>
              <a:gd name="T0" fmla="*/ 65 w 534"/>
              <a:gd name="T1" fmla="*/ 0 h 535"/>
              <a:gd name="T2" fmla="*/ 468 w 534"/>
              <a:gd name="T3" fmla="*/ 0 h 535"/>
              <a:gd name="T4" fmla="*/ 494 w 534"/>
              <a:gd name="T5" fmla="*/ 5 h 535"/>
              <a:gd name="T6" fmla="*/ 515 w 534"/>
              <a:gd name="T7" fmla="*/ 19 h 535"/>
              <a:gd name="T8" fmla="*/ 529 w 534"/>
              <a:gd name="T9" fmla="*/ 40 h 535"/>
              <a:gd name="T10" fmla="*/ 534 w 534"/>
              <a:gd name="T11" fmla="*/ 66 h 535"/>
              <a:gd name="T12" fmla="*/ 534 w 534"/>
              <a:gd name="T13" fmla="*/ 469 h 535"/>
              <a:gd name="T14" fmla="*/ 529 w 534"/>
              <a:gd name="T15" fmla="*/ 495 h 535"/>
              <a:gd name="T16" fmla="*/ 515 w 534"/>
              <a:gd name="T17" fmla="*/ 516 h 535"/>
              <a:gd name="T18" fmla="*/ 494 w 534"/>
              <a:gd name="T19" fmla="*/ 530 h 535"/>
              <a:gd name="T20" fmla="*/ 468 w 534"/>
              <a:gd name="T21" fmla="*/ 535 h 535"/>
              <a:gd name="T22" fmla="*/ 65 w 534"/>
              <a:gd name="T23" fmla="*/ 535 h 535"/>
              <a:gd name="T24" fmla="*/ 40 w 534"/>
              <a:gd name="T25" fmla="*/ 530 h 535"/>
              <a:gd name="T26" fmla="*/ 19 w 534"/>
              <a:gd name="T27" fmla="*/ 516 h 535"/>
              <a:gd name="T28" fmla="*/ 5 w 534"/>
              <a:gd name="T29" fmla="*/ 495 h 535"/>
              <a:gd name="T30" fmla="*/ 0 w 534"/>
              <a:gd name="T31" fmla="*/ 469 h 535"/>
              <a:gd name="T32" fmla="*/ 0 w 534"/>
              <a:gd name="T33" fmla="*/ 66 h 535"/>
              <a:gd name="T34" fmla="*/ 5 w 534"/>
              <a:gd name="T35" fmla="*/ 40 h 535"/>
              <a:gd name="T36" fmla="*/ 19 w 534"/>
              <a:gd name="T37" fmla="*/ 19 h 535"/>
              <a:gd name="T38" fmla="*/ 40 w 534"/>
              <a:gd name="T39" fmla="*/ 5 h 535"/>
              <a:gd name="T40" fmla="*/ 65 w 534"/>
              <a:gd name="T41" fmla="*/ 0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4" h="535">
                <a:moveTo>
                  <a:pt x="65" y="0"/>
                </a:moveTo>
                <a:lnTo>
                  <a:pt x="468" y="0"/>
                </a:lnTo>
                <a:lnTo>
                  <a:pt x="494" y="5"/>
                </a:lnTo>
                <a:lnTo>
                  <a:pt x="515" y="19"/>
                </a:lnTo>
                <a:lnTo>
                  <a:pt x="529" y="40"/>
                </a:lnTo>
                <a:lnTo>
                  <a:pt x="534" y="66"/>
                </a:lnTo>
                <a:lnTo>
                  <a:pt x="534" y="469"/>
                </a:lnTo>
                <a:lnTo>
                  <a:pt x="529" y="495"/>
                </a:lnTo>
                <a:lnTo>
                  <a:pt x="515" y="516"/>
                </a:lnTo>
                <a:lnTo>
                  <a:pt x="494" y="530"/>
                </a:lnTo>
                <a:lnTo>
                  <a:pt x="468" y="535"/>
                </a:lnTo>
                <a:lnTo>
                  <a:pt x="65" y="535"/>
                </a:lnTo>
                <a:lnTo>
                  <a:pt x="40" y="530"/>
                </a:lnTo>
                <a:lnTo>
                  <a:pt x="19" y="516"/>
                </a:lnTo>
                <a:lnTo>
                  <a:pt x="5" y="495"/>
                </a:lnTo>
                <a:lnTo>
                  <a:pt x="0" y="469"/>
                </a:lnTo>
                <a:lnTo>
                  <a:pt x="0" y="66"/>
                </a:lnTo>
                <a:lnTo>
                  <a:pt x="5" y="40"/>
                </a:lnTo>
                <a:lnTo>
                  <a:pt x="19" y="19"/>
                </a:lnTo>
                <a:lnTo>
                  <a:pt x="40" y="5"/>
                </a:lnTo>
                <a:lnTo>
                  <a:pt x="65" y="0"/>
                </a:lnTo>
                <a:close/>
              </a:path>
            </a:pathLst>
          </a:custGeom>
          <a:solidFill>
            <a:srgbClr val="AE002B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1"/>
          <p:cNvSpPr/>
          <p:nvPr/>
        </p:nvSpPr>
        <p:spPr bwMode="auto">
          <a:xfrm>
            <a:off x="718204" y="5053927"/>
            <a:ext cx="1116150" cy="1122847"/>
          </a:xfrm>
          <a:custGeom>
            <a:avLst/>
            <a:gdLst>
              <a:gd name="T0" fmla="*/ 65 w 500"/>
              <a:gd name="T1" fmla="*/ 0 h 503"/>
              <a:gd name="T2" fmla="*/ 436 w 500"/>
              <a:gd name="T3" fmla="*/ 0 h 503"/>
              <a:gd name="T4" fmla="*/ 460 w 500"/>
              <a:gd name="T5" fmla="*/ 5 h 503"/>
              <a:gd name="T6" fmla="*/ 481 w 500"/>
              <a:gd name="T7" fmla="*/ 19 h 503"/>
              <a:gd name="T8" fmla="*/ 495 w 500"/>
              <a:gd name="T9" fmla="*/ 40 h 503"/>
              <a:gd name="T10" fmla="*/ 500 w 500"/>
              <a:gd name="T11" fmla="*/ 67 h 503"/>
              <a:gd name="T12" fmla="*/ 500 w 500"/>
              <a:gd name="T13" fmla="*/ 436 h 503"/>
              <a:gd name="T14" fmla="*/ 495 w 500"/>
              <a:gd name="T15" fmla="*/ 462 h 503"/>
              <a:gd name="T16" fmla="*/ 481 w 500"/>
              <a:gd name="T17" fmla="*/ 483 h 503"/>
              <a:gd name="T18" fmla="*/ 460 w 500"/>
              <a:gd name="T19" fmla="*/ 497 h 503"/>
              <a:gd name="T20" fmla="*/ 436 w 500"/>
              <a:gd name="T21" fmla="*/ 503 h 503"/>
              <a:gd name="T22" fmla="*/ 65 w 500"/>
              <a:gd name="T23" fmla="*/ 503 h 503"/>
              <a:gd name="T24" fmla="*/ 40 w 500"/>
              <a:gd name="T25" fmla="*/ 497 h 503"/>
              <a:gd name="T26" fmla="*/ 19 w 500"/>
              <a:gd name="T27" fmla="*/ 483 h 503"/>
              <a:gd name="T28" fmla="*/ 5 w 500"/>
              <a:gd name="T29" fmla="*/ 462 h 503"/>
              <a:gd name="T30" fmla="*/ 0 w 500"/>
              <a:gd name="T31" fmla="*/ 436 h 503"/>
              <a:gd name="T32" fmla="*/ 0 w 500"/>
              <a:gd name="T33" fmla="*/ 67 h 503"/>
              <a:gd name="T34" fmla="*/ 5 w 500"/>
              <a:gd name="T35" fmla="*/ 40 h 503"/>
              <a:gd name="T36" fmla="*/ 19 w 500"/>
              <a:gd name="T37" fmla="*/ 19 h 503"/>
              <a:gd name="T38" fmla="*/ 40 w 500"/>
              <a:gd name="T39" fmla="*/ 5 h 503"/>
              <a:gd name="T40" fmla="*/ 65 w 500"/>
              <a:gd name="T41" fmla="*/ 0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0" h="503">
                <a:moveTo>
                  <a:pt x="65" y="0"/>
                </a:moveTo>
                <a:lnTo>
                  <a:pt x="436" y="0"/>
                </a:lnTo>
                <a:lnTo>
                  <a:pt x="460" y="5"/>
                </a:lnTo>
                <a:lnTo>
                  <a:pt x="481" y="19"/>
                </a:lnTo>
                <a:lnTo>
                  <a:pt x="495" y="40"/>
                </a:lnTo>
                <a:lnTo>
                  <a:pt x="500" y="67"/>
                </a:lnTo>
                <a:lnTo>
                  <a:pt x="500" y="436"/>
                </a:lnTo>
                <a:lnTo>
                  <a:pt x="495" y="462"/>
                </a:lnTo>
                <a:lnTo>
                  <a:pt x="481" y="483"/>
                </a:lnTo>
                <a:lnTo>
                  <a:pt x="460" y="497"/>
                </a:lnTo>
                <a:lnTo>
                  <a:pt x="436" y="503"/>
                </a:lnTo>
                <a:lnTo>
                  <a:pt x="65" y="503"/>
                </a:lnTo>
                <a:lnTo>
                  <a:pt x="40" y="497"/>
                </a:lnTo>
                <a:lnTo>
                  <a:pt x="19" y="483"/>
                </a:lnTo>
                <a:lnTo>
                  <a:pt x="5" y="462"/>
                </a:lnTo>
                <a:lnTo>
                  <a:pt x="0" y="436"/>
                </a:lnTo>
                <a:lnTo>
                  <a:pt x="0" y="67"/>
                </a:lnTo>
                <a:lnTo>
                  <a:pt x="5" y="40"/>
                </a:lnTo>
                <a:lnTo>
                  <a:pt x="19" y="19"/>
                </a:lnTo>
                <a:lnTo>
                  <a:pt x="40" y="5"/>
                </a:lnTo>
                <a:lnTo>
                  <a:pt x="65" y="0"/>
                </a:lnTo>
                <a:close/>
              </a:path>
            </a:pathLst>
          </a:custGeom>
          <a:solidFill>
            <a:srgbClr val="AE002B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3"/>
          <p:cNvSpPr/>
          <p:nvPr/>
        </p:nvSpPr>
        <p:spPr bwMode="auto">
          <a:xfrm>
            <a:off x="1961596" y="3165401"/>
            <a:ext cx="861668" cy="868365"/>
          </a:xfrm>
          <a:custGeom>
            <a:avLst/>
            <a:gdLst>
              <a:gd name="T0" fmla="*/ 75 w 386"/>
              <a:gd name="T1" fmla="*/ 0 h 389"/>
              <a:gd name="T2" fmla="*/ 311 w 386"/>
              <a:gd name="T3" fmla="*/ 0 h 389"/>
              <a:gd name="T4" fmla="*/ 336 w 386"/>
              <a:gd name="T5" fmla="*/ 4 h 389"/>
              <a:gd name="T6" fmla="*/ 357 w 386"/>
              <a:gd name="T7" fmla="*/ 14 h 389"/>
              <a:gd name="T8" fmla="*/ 372 w 386"/>
              <a:gd name="T9" fmla="*/ 32 h 389"/>
              <a:gd name="T10" fmla="*/ 383 w 386"/>
              <a:gd name="T11" fmla="*/ 53 h 389"/>
              <a:gd name="T12" fmla="*/ 386 w 386"/>
              <a:gd name="T13" fmla="*/ 76 h 389"/>
              <a:gd name="T14" fmla="*/ 386 w 386"/>
              <a:gd name="T15" fmla="*/ 312 h 389"/>
              <a:gd name="T16" fmla="*/ 383 w 386"/>
              <a:gd name="T17" fmla="*/ 337 h 389"/>
              <a:gd name="T18" fmla="*/ 372 w 386"/>
              <a:gd name="T19" fmla="*/ 358 h 389"/>
              <a:gd name="T20" fmla="*/ 357 w 386"/>
              <a:gd name="T21" fmla="*/ 373 h 389"/>
              <a:gd name="T22" fmla="*/ 336 w 386"/>
              <a:gd name="T23" fmla="*/ 384 h 389"/>
              <a:gd name="T24" fmla="*/ 311 w 386"/>
              <a:gd name="T25" fmla="*/ 389 h 389"/>
              <a:gd name="T26" fmla="*/ 75 w 386"/>
              <a:gd name="T27" fmla="*/ 389 h 389"/>
              <a:gd name="T28" fmla="*/ 50 w 386"/>
              <a:gd name="T29" fmla="*/ 384 h 389"/>
              <a:gd name="T30" fmla="*/ 29 w 386"/>
              <a:gd name="T31" fmla="*/ 373 h 389"/>
              <a:gd name="T32" fmla="*/ 14 w 386"/>
              <a:gd name="T33" fmla="*/ 358 h 389"/>
              <a:gd name="T34" fmla="*/ 3 w 386"/>
              <a:gd name="T35" fmla="*/ 337 h 389"/>
              <a:gd name="T36" fmla="*/ 0 w 386"/>
              <a:gd name="T37" fmla="*/ 312 h 389"/>
              <a:gd name="T38" fmla="*/ 0 w 386"/>
              <a:gd name="T39" fmla="*/ 76 h 389"/>
              <a:gd name="T40" fmla="*/ 3 w 386"/>
              <a:gd name="T41" fmla="*/ 53 h 389"/>
              <a:gd name="T42" fmla="*/ 14 w 386"/>
              <a:gd name="T43" fmla="*/ 32 h 389"/>
              <a:gd name="T44" fmla="*/ 29 w 386"/>
              <a:gd name="T45" fmla="*/ 14 h 389"/>
              <a:gd name="T46" fmla="*/ 50 w 386"/>
              <a:gd name="T47" fmla="*/ 4 h 389"/>
              <a:gd name="T48" fmla="*/ 75 w 386"/>
              <a:gd name="T49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86" h="389">
                <a:moveTo>
                  <a:pt x="75" y="0"/>
                </a:moveTo>
                <a:lnTo>
                  <a:pt x="311" y="0"/>
                </a:lnTo>
                <a:lnTo>
                  <a:pt x="336" y="4"/>
                </a:lnTo>
                <a:lnTo>
                  <a:pt x="357" y="14"/>
                </a:lnTo>
                <a:lnTo>
                  <a:pt x="372" y="32"/>
                </a:lnTo>
                <a:lnTo>
                  <a:pt x="383" y="53"/>
                </a:lnTo>
                <a:lnTo>
                  <a:pt x="386" y="76"/>
                </a:lnTo>
                <a:lnTo>
                  <a:pt x="386" y="312"/>
                </a:lnTo>
                <a:lnTo>
                  <a:pt x="383" y="337"/>
                </a:lnTo>
                <a:lnTo>
                  <a:pt x="372" y="358"/>
                </a:lnTo>
                <a:lnTo>
                  <a:pt x="357" y="373"/>
                </a:lnTo>
                <a:lnTo>
                  <a:pt x="336" y="384"/>
                </a:lnTo>
                <a:lnTo>
                  <a:pt x="311" y="389"/>
                </a:lnTo>
                <a:lnTo>
                  <a:pt x="75" y="389"/>
                </a:lnTo>
                <a:lnTo>
                  <a:pt x="50" y="384"/>
                </a:lnTo>
                <a:lnTo>
                  <a:pt x="29" y="373"/>
                </a:lnTo>
                <a:lnTo>
                  <a:pt x="14" y="358"/>
                </a:lnTo>
                <a:lnTo>
                  <a:pt x="3" y="337"/>
                </a:lnTo>
                <a:lnTo>
                  <a:pt x="0" y="312"/>
                </a:lnTo>
                <a:lnTo>
                  <a:pt x="0" y="76"/>
                </a:lnTo>
                <a:lnTo>
                  <a:pt x="3" y="53"/>
                </a:lnTo>
                <a:lnTo>
                  <a:pt x="14" y="32"/>
                </a:lnTo>
                <a:lnTo>
                  <a:pt x="29" y="14"/>
                </a:lnTo>
                <a:lnTo>
                  <a:pt x="50" y="4"/>
                </a:lnTo>
                <a:lnTo>
                  <a:pt x="75" y="0"/>
                </a:lnTo>
                <a:close/>
              </a:path>
            </a:pathLst>
          </a:custGeom>
          <a:gradFill flip="none" rotWithShape="1">
            <a:gsLst>
              <a:gs pos="3000">
                <a:schemeClr val="bg1">
                  <a:lumMod val="75000"/>
                </a:schemeClr>
              </a:gs>
              <a:gs pos="59000">
                <a:srgbClr val="FBFBFB"/>
              </a:gs>
            </a:gsLst>
            <a:lin ang="2700000" scaled="1"/>
            <a:tileRect/>
          </a:gra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4"/>
          <p:cNvSpPr/>
          <p:nvPr/>
        </p:nvSpPr>
        <p:spPr bwMode="auto">
          <a:xfrm>
            <a:off x="986081" y="4120825"/>
            <a:ext cx="1837183" cy="1837183"/>
          </a:xfrm>
          <a:custGeom>
            <a:avLst/>
            <a:gdLst>
              <a:gd name="T0" fmla="*/ 77 w 823"/>
              <a:gd name="T1" fmla="*/ 0 h 823"/>
              <a:gd name="T2" fmla="*/ 746 w 823"/>
              <a:gd name="T3" fmla="*/ 0 h 823"/>
              <a:gd name="T4" fmla="*/ 770 w 823"/>
              <a:gd name="T5" fmla="*/ 3 h 823"/>
              <a:gd name="T6" fmla="*/ 791 w 823"/>
              <a:gd name="T7" fmla="*/ 16 h 823"/>
              <a:gd name="T8" fmla="*/ 807 w 823"/>
              <a:gd name="T9" fmla="*/ 31 h 823"/>
              <a:gd name="T10" fmla="*/ 819 w 823"/>
              <a:gd name="T11" fmla="*/ 52 h 823"/>
              <a:gd name="T12" fmla="*/ 823 w 823"/>
              <a:gd name="T13" fmla="*/ 77 h 823"/>
              <a:gd name="T14" fmla="*/ 823 w 823"/>
              <a:gd name="T15" fmla="*/ 746 h 823"/>
              <a:gd name="T16" fmla="*/ 819 w 823"/>
              <a:gd name="T17" fmla="*/ 770 h 823"/>
              <a:gd name="T18" fmla="*/ 807 w 823"/>
              <a:gd name="T19" fmla="*/ 791 h 823"/>
              <a:gd name="T20" fmla="*/ 791 w 823"/>
              <a:gd name="T21" fmla="*/ 807 h 823"/>
              <a:gd name="T22" fmla="*/ 770 w 823"/>
              <a:gd name="T23" fmla="*/ 817 h 823"/>
              <a:gd name="T24" fmla="*/ 746 w 823"/>
              <a:gd name="T25" fmla="*/ 823 h 823"/>
              <a:gd name="T26" fmla="*/ 77 w 823"/>
              <a:gd name="T27" fmla="*/ 823 h 823"/>
              <a:gd name="T28" fmla="*/ 53 w 823"/>
              <a:gd name="T29" fmla="*/ 817 h 823"/>
              <a:gd name="T30" fmla="*/ 32 w 823"/>
              <a:gd name="T31" fmla="*/ 807 h 823"/>
              <a:gd name="T32" fmla="*/ 16 w 823"/>
              <a:gd name="T33" fmla="*/ 791 h 823"/>
              <a:gd name="T34" fmla="*/ 4 w 823"/>
              <a:gd name="T35" fmla="*/ 770 h 823"/>
              <a:gd name="T36" fmla="*/ 0 w 823"/>
              <a:gd name="T37" fmla="*/ 746 h 823"/>
              <a:gd name="T38" fmla="*/ 0 w 823"/>
              <a:gd name="T39" fmla="*/ 77 h 823"/>
              <a:gd name="T40" fmla="*/ 4 w 823"/>
              <a:gd name="T41" fmla="*/ 52 h 823"/>
              <a:gd name="T42" fmla="*/ 16 w 823"/>
              <a:gd name="T43" fmla="*/ 31 h 823"/>
              <a:gd name="T44" fmla="*/ 32 w 823"/>
              <a:gd name="T45" fmla="*/ 16 h 823"/>
              <a:gd name="T46" fmla="*/ 53 w 823"/>
              <a:gd name="T47" fmla="*/ 3 h 823"/>
              <a:gd name="T48" fmla="*/ 77 w 823"/>
              <a:gd name="T49" fmla="*/ 0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23" h="823">
                <a:moveTo>
                  <a:pt x="77" y="0"/>
                </a:moveTo>
                <a:lnTo>
                  <a:pt x="746" y="0"/>
                </a:lnTo>
                <a:lnTo>
                  <a:pt x="770" y="3"/>
                </a:lnTo>
                <a:lnTo>
                  <a:pt x="791" y="16"/>
                </a:lnTo>
                <a:lnTo>
                  <a:pt x="807" y="31"/>
                </a:lnTo>
                <a:lnTo>
                  <a:pt x="819" y="52"/>
                </a:lnTo>
                <a:lnTo>
                  <a:pt x="823" y="77"/>
                </a:lnTo>
                <a:lnTo>
                  <a:pt x="823" y="746"/>
                </a:lnTo>
                <a:lnTo>
                  <a:pt x="819" y="770"/>
                </a:lnTo>
                <a:lnTo>
                  <a:pt x="807" y="791"/>
                </a:lnTo>
                <a:lnTo>
                  <a:pt x="791" y="807"/>
                </a:lnTo>
                <a:lnTo>
                  <a:pt x="770" y="817"/>
                </a:lnTo>
                <a:lnTo>
                  <a:pt x="746" y="823"/>
                </a:lnTo>
                <a:lnTo>
                  <a:pt x="77" y="823"/>
                </a:lnTo>
                <a:lnTo>
                  <a:pt x="53" y="817"/>
                </a:lnTo>
                <a:lnTo>
                  <a:pt x="32" y="807"/>
                </a:lnTo>
                <a:lnTo>
                  <a:pt x="16" y="791"/>
                </a:lnTo>
                <a:lnTo>
                  <a:pt x="4" y="770"/>
                </a:lnTo>
                <a:lnTo>
                  <a:pt x="0" y="746"/>
                </a:lnTo>
                <a:lnTo>
                  <a:pt x="0" y="77"/>
                </a:lnTo>
                <a:lnTo>
                  <a:pt x="4" y="52"/>
                </a:lnTo>
                <a:lnTo>
                  <a:pt x="16" y="31"/>
                </a:lnTo>
                <a:lnTo>
                  <a:pt x="32" y="16"/>
                </a:lnTo>
                <a:lnTo>
                  <a:pt x="53" y="3"/>
                </a:lnTo>
                <a:lnTo>
                  <a:pt x="77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ctr" anchorCtr="1" compatLnSpc="1"/>
          <a:lstStyle/>
          <a:p>
            <a:endParaRPr lang="zh-CN" altLang="en-US" sz="6000" dirty="0">
              <a:solidFill>
                <a:srgbClr val="AE002B"/>
              </a:solidFill>
              <a:latin typeface="Impact" panose="020B0806030902050204" pitchFamily="34" charset="0"/>
            </a:endParaRPr>
          </a:p>
        </p:txBody>
      </p:sp>
      <p:sp>
        <p:nvSpPr>
          <p:cNvPr id="29" name="Freeform 15"/>
          <p:cNvSpPr/>
          <p:nvPr/>
        </p:nvSpPr>
        <p:spPr bwMode="auto">
          <a:xfrm>
            <a:off x="3254097" y="1199350"/>
            <a:ext cx="2915383" cy="2915383"/>
          </a:xfrm>
          <a:custGeom>
            <a:avLst/>
            <a:gdLst>
              <a:gd name="T0" fmla="*/ 77 w 1306"/>
              <a:gd name="T1" fmla="*/ 0 h 1306"/>
              <a:gd name="T2" fmla="*/ 1231 w 1306"/>
              <a:gd name="T3" fmla="*/ 0 h 1306"/>
              <a:gd name="T4" fmla="*/ 1254 w 1306"/>
              <a:gd name="T5" fmla="*/ 4 h 1306"/>
              <a:gd name="T6" fmla="*/ 1275 w 1306"/>
              <a:gd name="T7" fmla="*/ 16 h 1306"/>
              <a:gd name="T8" fmla="*/ 1292 w 1306"/>
              <a:gd name="T9" fmla="*/ 32 h 1306"/>
              <a:gd name="T10" fmla="*/ 1303 w 1306"/>
              <a:gd name="T11" fmla="*/ 53 h 1306"/>
              <a:gd name="T12" fmla="*/ 1306 w 1306"/>
              <a:gd name="T13" fmla="*/ 77 h 1306"/>
              <a:gd name="T14" fmla="*/ 1306 w 1306"/>
              <a:gd name="T15" fmla="*/ 1231 h 1306"/>
              <a:gd name="T16" fmla="*/ 1303 w 1306"/>
              <a:gd name="T17" fmla="*/ 1254 h 1306"/>
              <a:gd name="T18" fmla="*/ 1292 w 1306"/>
              <a:gd name="T19" fmla="*/ 1275 h 1306"/>
              <a:gd name="T20" fmla="*/ 1275 w 1306"/>
              <a:gd name="T21" fmla="*/ 1292 h 1306"/>
              <a:gd name="T22" fmla="*/ 1254 w 1306"/>
              <a:gd name="T23" fmla="*/ 1303 h 1306"/>
              <a:gd name="T24" fmla="*/ 1231 w 1306"/>
              <a:gd name="T25" fmla="*/ 1306 h 1306"/>
              <a:gd name="T26" fmla="*/ 77 w 1306"/>
              <a:gd name="T27" fmla="*/ 1306 h 1306"/>
              <a:gd name="T28" fmla="*/ 53 w 1306"/>
              <a:gd name="T29" fmla="*/ 1303 h 1306"/>
              <a:gd name="T30" fmla="*/ 32 w 1306"/>
              <a:gd name="T31" fmla="*/ 1292 h 1306"/>
              <a:gd name="T32" fmla="*/ 16 w 1306"/>
              <a:gd name="T33" fmla="*/ 1275 h 1306"/>
              <a:gd name="T34" fmla="*/ 4 w 1306"/>
              <a:gd name="T35" fmla="*/ 1254 h 1306"/>
              <a:gd name="T36" fmla="*/ 0 w 1306"/>
              <a:gd name="T37" fmla="*/ 1231 h 1306"/>
              <a:gd name="T38" fmla="*/ 0 w 1306"/>
              <a:gd name="T39" fmla="*/ 77 h 1306"/>
              <a:gd name="T40" fmla="*/ 4 w 1306"/>
              <a:gd name="T41" fmla="*/ 53 h 1306"/>
              <a:gd name="T42" fmla="*/ 16 w 1306"/>
              <a:gd name="T43" fmla="*/ 32 h 1306"/>
              <a:gd name="T44" fmla="*/ 32 w 1306"/>
              <a:gd name="T45" fmla="*/ 16 h 1306"/>
              <a:gd name="T46" fmla="*/ 53 w 1306"/>
              <a:gd name="T47" fmla="*/ 4 h 1306"/>
              <a:gd name="T48" fmla="*/ 77 w 1306"/>
              <a:gd name="T49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6" h="1306">
                <a:moveTo>
                  <a:pt x="77" y="0"/>
                </a:moveTo>
                <a:lnTo>
                  <a:pt x="1231" y="0"/>
                </a:lnTo>
                <a:lnTo>
                  <a:pt x="1254" y="4"/>
                </a:lnTo>
                <a:lnTo>
                  <a:pt x="1275" y="16"/>
                </a:lnTo>
                <a:lnTo>
                  <a:pt x="1292" y="32"/>
                </a:lnTo>
                <a:lnTo>
                  <a:pt x="1303" y="53"/>
                </a:lnTo>
                <a:lnTo>
                  <a:pt x="1306" y="77"/>
                </a:lnTo>
                <a:lnTo>
                  <a:pt x="1306" y="1231"/>
                </a:lnTo>
                <a:lnTo>
                  <a:pt x="1303" y="1254"/>
                </a:lnTo>
                <a:lnTo>
                  <a:pt x="1292" y="1275"/>
                </a:lnTo>
                <a:lnTo>
                  <a:pt x="1275" y="1292"/>
                </a:lnTo>
                <a:lnTo>
                  <a:pt x="1254" y="1303"/>
                </a:lnTo>
                <a:lnTo>
                  <a:pt x="1231" y="1306"/>
                </a:lnTo>
                <a:lnTo>
                  <a:pt x="77" y="1306"/>
                </a:lnTo>
                <a:lnTo>
                  <a:pt x="53" y="1303"/>
                </a:lnTo>
                <a:lnTo>
                  <a:pt x="32" y="1292"/>
                </a:lnTo>
                <a:lnTo>
                  <a:pt x="16" y="1275"/>
                </a:lnTo>
                <a:lnTo>
                  <a:pt x="4" y="1254"/>
                </a:lnTo>
                <a:lnTo>
                  <a:pt x="0" y="1231"/>
                </a:lnTo>
                <a:lnTo>
                  <a:pt x="0" y="77"/>
                </a:lnTo>
                <a:lnTo>
                  <a:pt x="4" y="53"/>
                </a:lnTo>
                <a:lnTo>
                  <a:pt x="16" y="32"/>
                </a:lnTo>
                <a:lnTo>
                  <a:pt x="32" y="16"/>
                </a:lnTo>
                <a:lnTo>
                  <a:pt x="53" y="4"/>
                </a:lnTo>
                <a:lnTo>
                  <a:pt x="77" y="0"/>
                </a:lnTo>
                <a:close/>
              </a:path>
            </a:pathLst>
          </a:custGeom>
          <a:gradFill flip="none" rotWithShape="1">
            <a:gsLst>
              <a:gs pos="3000">
                <a:schemeClr val="bg1">
                  <a:lumMod val="75000"/>
                </a:schemeClr>
              </a:gs>
              <a:gs pos="59000">
                <a:srgbClr val="FBFBFB"/>
              </a:gs>
            </a:gsLst>
            <a:lin ang="2700000" scaled="1"/>
            <a:tileRect/>
          </a:gra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ctr" anchorCtr="1" compatLnSpc="1"/>
          <a:lstStyle/>
          <a:p>
            <a:endParaRPr lang="zh-CN" altLang="en-US" sz="8800" dirty="0">
              <a:solidFill>
                <a:srgbClr val="AE002B"/>
              </a:solidFill>
              <a:latin typeface="Impact" panose="020B0806030902050204" pitchFamily="34" charset="0"/>
            </a:endParaRPr>
          </a:p>
        </p:txBody>
      </p:sp>
      <p:sp>
        <p:nvSpPr>
          <p:cNvPr id="30" name="Freeform 16"/>
          <p:cNvSpPr/>
          <p:nvPr/>
        </p:nvSpPr>
        <p:spPr bwMode="auto">
          <a:xfrm>
            <a:off x="2905857" y="4120825"/>
            <a:ext cx="1419742" cy="1417511"/>
          </a:xfrm>
          <a:custGeom>
            <a:avLst/>
            <a:gdLst>
              <a:gd name="T0" fmla="*/ 62 w 636"/>
              <a:gd name="T1" fmla="*/ 0 h 635"/>
              <a:gd name="T2" fmla="*/ 574 w 636"/>
              <a:gd name="T3" fmla="*/ 0 h 635"/>
              <a:gd name="T4" fmla="*/ 597 w 636"/>
              <a:gd name="T5" fmla="*/ 5 h 635"/>
              <a:gd name="T6" fmla="*/ 618 w 636"/>
              <a:gd name="T7" fmla="*/ 17 h 635"/>
              <a:gd name="T8" fmla="*/ 631 w 636"/>
              <a:gd name="T9" fmla="*/ 37 h 635"/>
              <a:gd name="T10" fmla="*/ 636 w 636"/>
              <a:gd name="T11" fmla="*/ 61 h 635"/>
              <a:gd name="T12" fmla="*/ 636 w 636"/>
              <a:gd name="T13" fmla="*/ 574 h 635"/>
              <a:gd name="T14" fmla="*/ 631 w 636"/>
              <a:gd name="T15" fmla="*/ 597 h 635"/>
              <a:gd name="T16" fmla="*/ 618 w 636"/>
              <a:gd name="T17" fmla="*/ 616 h 635"/>
              <a:gd name="T18" fmla="*/ 597 w 636"/>
              <a:gd name="T19" fmla="*/ 630 h 635"/>
              <a:gd name="T20" fmla="*/ 574 w 636"/>
              <a:gd name="T21" fmla="*/ 635 h 635"/>
              <a:gd name="T22" fmla="*/ 62 w 636"/>
              <a:gd name="T23" fmla="*/ 635 h 635"/>
              <a:gd name="T24" fmla="*/ 39 w 636"/>
              <a:gd name="T25" fmla="*/ 630 h 635"/>
              <a:gd name="T26" fmla="*/ 18 w 636"/>
              <a:gd name="T27" fmla="*/ 616 h 635"/>
              <a:gd name="T28" fmla="*/ 5 w 636"/>
              <a:gd name="T29" fmla="*/ 597 h 635"/>
              <a:gd name="T30" fmla="*/ 0 w 636"/>
              <a:gd name="T31" fmla="*/ 574 h 635"/>
              <a:gd name="T32" fmla="*/ 0 w 636"/>
              <a:gd name="T33" fmla="*/ 61 h 635"/>
              <a:gd name="T34" fmla="*/ 5 w 636"/>
              <a:gd name="T35" fmla="*/ 37 h 635"/>
              <a:gd name="T36" fmla="*/ 18 w 636"/>
              <a:gd name="T37" fmla="*/ 17 h 635"/>
              <a:gd name="T38" fmla="*/ 39 w 636"/>
              <a:gd name="T39" fmla="*/ 5 h 635"/>
              <a:gd name="T40" fmla="*/ 62 w 636"/>
              <a:gd name="T41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36" h="635">
                <a:moveTo>
                  <a:pt x="62" y="0"/>
                </a:moveTo>
                <a:lnTo>
                  <a:pt x="574" y="0"/>
                </a:lnTo>
                <a:lnTo>
                  <a:pt x="597" y="5"/>
                </a:lnTo>
                <a:lnTo>
                  <a:pt x="618" y="17"/>
                </a:lnTo>
                <a:lnTo>
                  <a:pt x="631" y="37"/>
                </a:lnTo>
                <a:lnTo>
                  <a:pt x="636" y="61"/>
                </a:lnTo>
                <a:lnTo>
                  <a:pt x="636" y="574"/>
                </a:lnTo>
                <a:lnTo>
                  <a:pt x="631" y="597"/>
                </a:lnTo>
                <a:lnTo>
                  <a:pt x="618" y="616"/>
                </a:lnTo>
                <a:lnTo>
                  <a:pt x="597" y="630"/>
                </a:lnTo>
                <a:lnTo>
                  <a:pt x="574" y="635"/>
                </a:lnTo>
                <a:lnTo>
                  <a:pt x="62" y="635"/>
                </a:lnTo>
                <a:lnTo>
                  <a:pt x="39" y="630"/>
                </a:lnTo>
                <a:lnTo>
                  <a:pt x="18" y="616"/>
                </a:lnTo>
                <a:lnTo>
                  <a:pt x="5" y="597"/>
                </a:lnTo>
                <a:lnTo>
                  <a:pt x="0" y="574"/>
                </a:lnTo>
                <a:lnTo>
                  <a:pt x="0" y="61"/>
                </a:lnTo>
                <a:lnTo>
                  <a:pt x="5" y="37"/>
                </a:lnTo>
                <a:lnTo>
                  <a:pt x="18" y="17"/>
                </a:lnTo>
                <a:lnTo>
                  <a:pt x="39" y="5"/>
                </a:lnTo>
                <a:lnTo>
                  <a:pt x="62" y="0"/>
                </a:lnTo>
                <a:close/>
              </a:path>
            </a:pathLst>
          </a:custGeom>
          <a:gradFill flip="none" rotWithShape="1">
            <a:gsLst>
              <a:gs pos="3000">
                <a:schemeClr val="bg1">
                  <a:lumMod val="75000"/>
                </a:schemeClr>
              </a:gs>
              <a:gs pos="59000">
                <a:srgbClr val="FBFBFB"/>
              </a:gs>
            </a:gsLst>
            <a:lin ang="2700000" scaled="1"/>
            <a:tileRect/>
          </a:gra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721725" y="4264660"/>
            <a:ext cx="30746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b="1" dirty="0" smtClean="0">
                <a:solidFill>
                  <a:srgbClr val="AE002B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zh-CN" altLang="en-US" sz="2800" b="1" dirty="0" smtClean="0">
              <a:solidFill>
                <a:srgbClr val="AE002B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71825" y="1871980"/>
            <a:ext cx="2856865" cy="15684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AE002B"/>
                </a:solidFill>
                <a:latin typeface="Impact" panose="020B0806030902050204" pitchFamily="34" charset="0"/>
              </a:rPr>
              <a:t>2024</a:t>
            </a:r>
            <a:endParaRPr lang="zh-CN" altLang="en-US" sz="9600" dirty="0">
              <a:solidFill>
                <a:srgbClr val="AE002B"/>
              </a:solidFill>
              <a:latin typeface="Impact" panose="020B080603090205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429375" y="4153360"/>
            <a:ext cx="6048672" cy="708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安静感人美好的演讲背景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134231" y="-1064195"/>
            <a:ext cx="609600" cy="6096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65595" y="2812415"/>
            <a:ext cx="56711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 dirty="0" smtClean="0">
                <a:solidFill>
                  <a:srgbClr val="AE002B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预热器降阻项目</a:t>
            </a:r>
            <a:endParaRPr lang="zh-CN" altLang="en-US" sz="6000" b="1" dirty="0" smtClean="0">
              <a:solidFill>
                <a:srgbClr val="AE002B"/>
              </a:solidFill>
              <a:latin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73745" y="6176645"/>
            <a:ext cx="40887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 dirty="0" smtClean="0">
                <a:solidFill>
                  <a:srgbClr val="AE002B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单位：灵寿冀东水泥有限责任公司</a:t>
            </a:r>
            <a:endParaRPr lang="zh-CN" altLang="en-US" sz="2000" b="1" dirty="0" smtClean="0">
              <a:solidFill>
                <a:srgbClr val="AE002B"/>
              </a:solidFill>
              <a:latin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8" name="3-安全宣讲音乐">
            <a:hlinkClick r:id="" action="ppaction://media"/>
          </p:cNvPr>
          <p:cNvPicPr/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1459845" y="508000"/>
            <a:ext cx="619125" cy="619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2503">
        <p:blinds dir="vert"/>
      </p:transition>
    </mc:Choice>
    <mc:Fallback>
      <p:transition spd="slow" advTm="1250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5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91000" numSld="999" showWhenStopped="0">
                <p:cTn id="8" repeatCount="indefinite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19" grpId="0"/>
      <p:bldP spid="2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>
            <p:custDataLst>
              <p:tags r:id="rId1"/>
            </p:custDataLst>
          </p:nvPr>
        </p:nvSpPr>
        <p:spPr>
          <a:xfrm flipH="1">
            <a:off x="3761740" y="6064885"/>
            <a:ext cx="6841490" cy="812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57140" y="6280785"/>
            <a:ext cx="56819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此项目经过公司备案，进行项目实施。</a:t>
            </a:r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333115" y="231775"/>
            <a:ext cx="3547745" cy="7975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项目实施</a:t>
            </a:r>
            <a:endParaRPr lang="zh-CN" altLang="en-US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图片 7" descr="C4-C3 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215" y="1240155"/>
            <a:ext cx="2766695" cy="4647565"/>
          </a:xfrm>
          <a:prstGeom prst="rect">
            <a:avLst/>
          </a:prstGeom>
        </p:spPr>
      </p:pic>
      <p:pic>
        <p:nvPicPr>
          <p:cNvPr id="9" name="图片 8" descr="C4-C3 (2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7530" y="1238885"/>
            <a:ext cx="3238500" cy="4638675"/>
          </a:xfrm>
          <a:prstGeom prst="rect">
            <a:avLst/>
          </a:prstGeom>
        </p:spPr>
      </p:pic>
      <p:pic>
        <p:nvPicPr>
          <p:cNvPr id="10" name="图片 9" descr="分解炉-5级 (3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793355" y="1244600"/>
            <a:ext cx="4646930" cy="4638675"/>
          </a:xfrm>
          <a:prstGeom prst="rect">
            <a:avLst/>
          </a:prstGeom>
        </p:spPr>
      </p:pic>
      <p:sp>
        <p:nvSpPr>
          <p:cNvPr id="3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41045" y="2248535"/>
            <a:ext cx="975360" cy="390461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施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741045" y="1024255"/>
            <a:ext cx="1039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02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8"/>
            </p:custDataLst>
          </p:nvPr>
        </p:nvCxnSpPr>
        <p:spPr>
          <a:xfrm flipH="1">
            <a:off x="668426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9"/>
            </p:custDataLst>
          </p:nvPr>
        </p:nvCxnSpPr>
        <p:spPr>
          <a:xfrm flipH="1">
            <a:off x="1820913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2718">
        <p14:prism/>
      </p:transition>
    </mc:Choice>
    <mc:Fallback>
      <p:transition spd="slow" advTm="127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>
            <p:custDataLst>
              <p:tags r:id="rId1"/>
            </p:custDataLst>
          </p:nvPr>
        </p:nvSpPr>
        <p:spPr>
          <a:xfrm flipH="1">
            <a:off x="3046095" y="5488305"/>
            <a:ext cx="9425940" cy="113284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25185" y="448310"/>
            <a:ext cx="36156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4000" b="0">
                <a:latin typeface="仿宋_GB2312" charset="0"/>
              </a:rPr>
              <a:t>C2-C1</a:t>
            </a:r>
            <a:r>
              <a:rPr lang="zh-CN" sz="4000" b="0">
                <a:cs typeface="仿宋_GB2312" charset="0"/>
              </a:rPr>
              <a:t>上升烟道</a:t>
            </a:r>
            <a:endParaRPr lang="zh-CN" altLang="en-US" sz="4000" b="0">
              <a:cs typeface="仿宋_GB2312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42715" y="1231900"/>
            <a:ext cx="1026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改造前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000240" y="1232535"/>
            <a:ext cx="1266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改造后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291205" y="5632450"/>
            <a:ext cx="87744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对C</a:t>
            </a:r>
            <a:r>
              <a:rPr lang="en-US" altLang="zh-CN"/>
              <a:t>2</a:t>
            </a:r>
            <a:r>
              <a:rPr lang="zh-CN" altLang="en-US"/>
              <a:t>-C</a:t>
            </a:r>
            <a:r>
              <a:rPr lang="en-US" altLang="zh-CN"/>
              <a:t>1</a:t>
            </a:r>
            <a:r>
              <a:rPr lang="zh-CN" altLang="en-US"/>
              <a:t>进风口扩容改造，C</a:t>
            </a:r>
            <a:r>
              <a:rPr lang="en-US" altLang="zh-CN"/>
              <a:t>2</a:t>
            </a:r>
            <a:r>
              <a:rPr lang="zh-CN" altLang="en-US"/>
              <a:t>上升烟道与C</a:t>
            </a:r>
            <a:r>
              <a:rPr lang="en-US" altLang="zh-CN"/>
              <a:t>1</a:t>
            </a:r>
            <a:r>
              <a:rPr lang="zh-CN" altLang="en-US"/>
              <a:t>旋风筒交接处进风口顶部抬高600mm，烟道侧角度不变顺延与顶部连接</a:t>
            </a:r>
            <a:r>
              <a:rPr lang="en-US" altLang="zh-CN"/>
              <a:t>655</a:t>
            </a:r>
            <a:r>
              <a:rPr lang="zh-CN" altLang="en-US"/>
              <a:t>mm，顶部宽度缩短为</a:t>
            </a:r>
            <a:r>
              <a:rPr lang="en-US" altLang="zh-CN"/>
              <a:t>6000m</a:t>
            </a:r>
            <a:r>
              <a:rPr lang="zh-CN" altLang="en-US"/>
              <a:t>m，两侧垂直对接。改造后截面积增加1.49m</a:t>
            </a:r>
            <a:r>
              <a:rPr lang="zh-CN" altLang="en-US" baseline="30000"/>
              <a:t>2</a:t>
            </a:r>
            <a:r>
              <a:rPr lang="zh-CN" altLang="en-US"/>
              <a:t>。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742170" y="1598930"/>
            <a:ext cx="2540635" cy="36950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495" y="1600835"/>
            <a:ext cx="2538095" cy="3693795"/>
          </a:xfrm>
          <a:prstGeom prst="rect">
            <a:avLst/>
          </a:prstGeom>
        </p:spPr>
      </p:pic>
      <p:pic>
        <p:nvPicPr>
          <p:cNvPr id="8" name="图片 7" descr="1南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4875" y="1600835"/>
            <a:ext cx="2426335" cy="3692525"/>
          </a:xfrm>
          <a:prstGeom prst="rect">
            <a:avLst/>
          </a:prstGeom>
        </p:spPr>
      </p:pic>
      <p:sp>
        <p:nvSpPr>
          <p:cNvPr id="9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41045" y="2248535"/>
            <a:ext cx="975360" cy="390461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施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741045" y="1024255"/>
            <a:ext cx="1039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02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8"/>
            </p:custDataLst>
          </p:nvPr>
        </p:nvCxnSpPr>
        <p:spPr>
          <a:xfrm flipH="1">
            <a:off x="668426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>
            <p:custDataLst>
              <p:tags r:id="rId9"/>
            </p:custDataLst>
          </p:nvPr>
        </p:nvCxnSpPr>
        <p:spPr>
          <a:xfrm flipH="1">
            <a:off x="1820913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2718">
        <p14:prism/>
      </p:transition>
    </mc:Choice>
    <mc:Fallback>
      <p:transition spd="slow" advTm="127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>
            <p:custDataLst>
              <p:tags r:id="rId1"/>
            </p:custDataLst>
          </p:nvPr>
        </p:nvSpPr>
        <p:spPr>
          <a:xfrm flipH="1">
            <a:off x="3046095" y="5488305"/>
            <a:ext cx="9425940" cy="142875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3" name="图片 2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521075" y="1600835"/>
            <a:ext cx="2147570" cy="36931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5925185" y="448310"/>
            <a:ext cx="36156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4000" b="0">
                <a:latin typeface="仿宋_GB2312" charset="0"/>
              </a:rPr>
              <a:t>C3-C2</a:t>
            </a:r>
            <a:r>
              <a:rPr lang="zh-CN" sz="4000" b="0">
                <a:cs typeface="仿宋_GB2312" charset="0"/>
              </a:rPr>
              <a:t>上升烟道</a:t>
            </a:r>
            <a:endParaRPr lang="zh-CN" altLang="en-US" sz="4000" b="0">
              <a:cs typeface="仿宋_GB2312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42715" y="1231900"/>
            <a:ext cx="1026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改造前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000240" y="1232535"/>
            <a:ext cx="1266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改造后</a:t>
            </a:r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53880" y="1600200"/>
            <a:ext cx="2611755" cy="36937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91205" y="5632450"/>
            <a:ext cx="87744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对C3-C2进风口扩容改造，C3上升烟道与C2旋风筒交接处进风口顶部抬高600mm，烟道侧角度不变顺延与顶部连接768mm，顶部宽度缩短为1369</a:t>
            </a:r>
            <a:r>
              <a:rPr lang="en-US" altLang="zh-CN"/>
              <a:t>m</a:t>
            </a:r>
            <a:r>
              <a:rPr lang="zh-CN" altLang="en-US"/>
              <a:t>m，旋风筒侧直接与顶部搭接1616mm，两侧垂直对接。改造后截面积增加1.49m</a:t>
            </a:r>
            <a:r>
              <a:rPr lang="zh-CN" altLang="en-US" baseline="30000"/>
              <a:t>2</a:t>
            </a:r>
            <a:r>
              <a:rPr lang="zh-CN" altLang="en-US"/>
              <a:t>，并以切线方式与原蜗壳对接，优化气体流场。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5725" y="1600835"/>
            <a:ext cx="2257425" cy="3693795"/>
          </a:xfrm>
          <a:prstGeom prst="rect">
            <a:avLst/>
          </a:prstGeom>
        </p:spPr>
      </p:pic>
      <p:sp>
        <p:nvSpPr>
          <p:cNvPr id="9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41045" y="2248535"/>
            <a:ext cx="975360" cy="390461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施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741045" y="1024255"/>
            <a:ext cx="1039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02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9"/>
            </p:custDataLst>
          </p:nvPr>
        </p:nvCxnSpPr>
        <p:spPr>
          <a:xfrm flipH="1">
            <a:off x="668426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10"/>
            </p:custDataLst>
          </p:nvPr>
        </p:nvCxnSpPr>
        <p:spPr>
          <a:xfrm flipH="1">
            <a:off x="1820913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2718">
        <p14:prism/>
      </p:transition>
    </mc:Choice>
    <mc:Fallback>
      <p:transition spd="slow" advTm="127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>
            <p:custDataLst>
              <p:tags r:id="rId1"/>
            </p:custDataLst>
          </p:nvPr>
        </p:nvSpPr>
        <p:spPr>
          <a:xfrm flipH="1">
            <a:off x="3046095" y="5685790"/>
            <a:ext cx="9425940" cy="13582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74030" y="268605"/>
            <a:ext cx="4064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ClrTx/>
              <a:buSzTx/>
              <a:buFontTx/>
            </a:pPr>
            <a:r>
              <a:rPr lang="en-US" sz="4000">
                <a:latin typeface="仿宋_GB2312" charset="0"/>
              </a:rPr>
              <a:t>C4-C3上升烟道图</a:t>
            </a:r>
            <a:endParaRPr lang="en-US" sz="4000">
              <a:latin typeface="仿宋_GB2312" charset="0"/>
            </a:endParaRPr>
          </a:p>
        </p:txBody>
      </p:sp>
      <p:pic>
        <p:nvPicPr>
          <p:cNvPr id="1073742858" name="图片 10737428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4060" y="1527175"/>
            <a:ext cx="2408555" cy="39058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345" y="1526540"/>
            <a:ext cx="2799080" cy="39058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965575" y="1159510"/>
            <a:ext cx="1026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改造前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972935" y="1159510"/>
            <a:ext cx="1266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改造后</a:t>
            </a:r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3261360" y="5758180"/>
            <a:ext cx="8795385" cy="1289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对C4-C3进风口扩容改造，C4上升烟道与C3旋风筒交接处进风口顶部抬高700mm，烟道侧角度不变顺延与顶部连接914mm，顶部宽度缩短为1296</a:t>
            </a:r>
            <a:r>
              <a:rPr lang="en-US" altLang="zh-CN"/>
              <a:t>m</a:t>
            </a:r>
            <a:r>
              <a:rPr lang="zh-CN" altLang="en-US"/>
              <a:t>m，旋风筒侧直接与顶部搭接1827mm，两侧垂直对接。改造后截面积增加1.85m</a:t>
            </a:r>
            <a:r>
              <a:rPr lang="zh-CN" altLang="en-US" baseline="30000"/>
              <a:t>2</a:t>
            </a:r>
            <a:r>
              <a:rPr lang="zh-CN" altLang="en-US"/>
              <a:t>，并以切线方式与原蜗壳对接，优化气体流场。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75" y="1528445"/>
            <a:ext cx="2146935" cy="3903980"/>
          </a:xfrm>
          <a:prstGeom prst="rect">
            <a:avLst/>
          </a:prstGeom>
        </p:spPr>
      </p:pic>
      <p:sp>
        <p:nvSpPr>
          <p:cNvPr id="9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41045" y="2248535"/>
            <a:ext cx="975360" cy="390461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施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741045" y="1024255"/>
            <a:ext cx="1039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02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8"/>
            </p:custDataLst>
          </p:nvPr>
        </p:nvCxnSpPr>
        <p:spPr>
          <a:xfrm flipH="1">
            <a:off x="668426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9"/>
            </p:custDataLst>
          </p:nvPr>
        </p:nvCxnSpPr>
        <p:spPr>
          <a:xfrm flipH="1">
            <a:off x="1820913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2718">
        <p14:prism/>
      </p:transition>
    </mc:Choice>
    <mc:Fallback>
      <p:transition spd="slow" advTm="127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>
            <p:custDataLst>
              <p:tags r:id="rId1"/>
            </p:custDataLst>
          </p:nvPr>
        </p:nvSpPr>
        <p:spPr>
          <a:xfrm flipH="1">
            <a:off x="3046095" y="5685790"/>
            <a:ext cx="9425940" cy="9486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15255" y="260985"/>
            <a:ext cx="5328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4000">
                <a:latin typeface="仿宋_GB2312" charset="0"/>
              </a:rPr>
              <a:t>C5-分解炉上升烟道图</a:t>
            </a:r>
            <a:endParaRPr lang="en-US" sz="4000">
              <a:latin typeface="仿宋_GB2312" charset="0"/>
            </a:endParaRPr>
          </a:p>
        </p:txBody>
      </p:sp>
      <p:pic>
        <p:nvPicPr>
          <p:cNvPr id="1073742862" name="图片 10737428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0" y="1591310"/>
            <a:ext cx="2026285" cy="38392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470" y="1600200"/>
            <a:ext cx="1814830" cy="38392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822700" y="1192530"/>
            <a:ext cx="1026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改造前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830060" y="1192530"/>
            <a:ext cx="1266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改造后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21405" y="5848985"/>
            <a:ext cx="84347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分解炉-C5进风口扩容改造，分解炉与C5旋风筒交接进风口，交接点外延1430mm，交接高度1704mm，其余部位顺延，</a:t>
            </a:r>
            <a:r>
              <a:rPr lang="zh-CN" altLang="en-US">
                <a:sym typeface="+mn-ea"/>
              </a:rPr>
              <a:t>改造后截面积增加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.</a:t>
            </a:r>
            <a:r>
              <a:rPr lang="en-US" altLang="zh-CN">
                <a:sym typeface="+mn-ea"/>
              </a:rPr>
              <a:t>34</a:t>
            </a:r>
            <a:r>
              <a:rPr lang="zh-CN" altLang="en-US">
                <a:sym typeface="+mn-ea"/>
              </a:rPr>
              <a:t>m</a:t>
            </a:r>
            <a:r>
              <a:rPr lang="zh-CN" altLang="en-US" baseline="30000">
                <a:sym typeface="+mn-ea"/>
              </a:rPr>
              <a:t>2</a:t>
            </a:r>
            <a:r>
              <a:rPr lang="zh-CN" altLang="en-US"/>
              <a:t>。</a:t>
            </a:r>
            <a:endParaRPr lang="zh-CN" altLang="en-US"/>
          </a:p>
        </p:txBody>
      </p:sp>
      <p:pic>
        <p:nvPicPr>
          <p:cNvPr id="2" name="图片 1" descr="75fd0b9849189e5443ff17ca58b799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995" y="1587500"/>
            <a:ext cx="1798320" cy="3843020"/>
          </a:xfrm>
          <a:prstGeom prst="rect">
            <a:avLst/>
          </a:prstGeom>
        </p:spPr>
      </p:pic>
      <p:pic>
        <p:nvPicPr>
          <p:cNvPr id="7" name="图片 6" descr="0ae01bddbf36259a22035be1fd93e6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265" y="1590675"/>
            <a:ext cx="2016125" cy="3848100"/>
          </a:xfrm>
          <a:prstGeom prst="rect">
            <a:avLst/>
          </a:prstGeom>
        </p:spPr>
      </p:pic>
      <p:sp>
        <p:nvSpPr>
          <p:cNvPr id="8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41045" y="2248535"/>
            <a:ext cx="975360" cy="390461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施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741045" y="1024255"/>
            <a:ext cx="1039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02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8"/>
            </p:custDataLst>
          </p:nvPr>
        </p:nvCxnSpPr>
        <p:spPr>
          <a:xfrm flipH="1">
            <a:off x="668426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9"/>
            </p:custDataLst>
          </p:nvPr>
        </p:nvCxnSpPr>
        <p:spPr>
          <a:xfrm flipH="1">
            <a:off x="1820913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2718">
        <p14:prism/>
      </p:transition>
    </mc:Choice>
    <mc:Fallback>
      <p:transition spd="slow" advTm="127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>
            <p:custDataLst>
              <p:tags r:id="rId1"/>
            </p:custDataLst>
          </p:nvPr>
        </p:nvSpPr>
        <p:spPr>
          <a:xfrm flipH="1">
            <a:off x="3046095" y="5685790"/>
            <a:ext cx="9425940" cy="9690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35500" y="257810"/>
            <a:ext cx="6306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仿宋_GB2312" charset="0"/>
              </a:rPr>
              <a:t>四级下料箱更换为下料托板</a:t>
            </a:r>
            <a:endParaRPr lang="zh-CN" altLang="en-US" sz="4000">
              <a:latin typeface="仿宋_GB2312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4995" y="1790065"/>
            <a:ext cx="2845435" cy="36671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095" y="1742440"/>
            <a:ext cx="2792730" cy="37147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285230" y="1744345"/>
            <a:ext cx="2836545" cy="371284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059555" y="1276985"/>
            <a:ext cx="1026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改造前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066915" y="1276985"/>
            <a:ext cx="1266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改造后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557395" y="5848985"/>
            <a:ext cx="54406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将旧撒料箱整体拆除，在下沿安装撒料托板，并将下料管直接与分解炉连接。</a:t>
            </a:r>
            <a:endParaRPr lang="zh-CN" altLang="en-US"/>
          </a:p>
        </p:txBody>
      </p:sp>
      <p:sp>
        <p:nvSpPr>
          <p:cNvPr id="6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41045" y="2248535"/>
            <a:ext cx="975360" cy="390461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施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741045" y="1024255"/>
            <a:ext cx="1039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02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8"/>
            </p:custDataLst>
          </p:nvPr>
        </p:nvCxnSpPr>
        <p:spPr>
          <a:xfrm flipH="1">
            <a:off x="668426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9"/>
            </p:custDataLst>
          </p:nvPr>
        </p:nvCxnSpPr>
        <p:spPr>
          <a:xfrm flipH="1">
            <a:off x="1820913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2718">
        <p14:prism/>
      </p:transition>
    </mc:Choice>
    <mc:Fallback>
      <p:transition spd="slow" advTm="127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9015" y="1527810"/>
            <a:ext cx="8012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2018年8月9日（余热发电投入运行）</a:t>
            </a:r>
            <a:endParaRPr lang="zh-CN" altLang="en-US"/>
          </a:p>
        </p:txBody>
      </p:sp>
      <p:pic>
        <p:nvPicPr>
          <p:cNvPr id="5" name="图片 1" descr="2018.8.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01315" y="2176145"/>
            <a:ext cx="8338185" cy="3952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41045" y="2392045"/>
            <a:ext cx="977265" cy="358838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752475" y="1014095"/>
            <a:ext cx="10756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03</a:t>
            </a:r>
            <a:endParaRPr lang="en-US" altLang="zh-CN" sz="48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8" name="直接连接符 7"/>
          <p:cNvCxnSpPr/>
          <p:nvPr>
            <p:custDataLst>
              <p:tags r:id="rId5"/>
            </p:custDataLst>
          </p:nvPr>
        </p:nvCxnSpPr>
        <p:spPr>
          <a:xfrm flipH="1">
            <a:off x="730618" y="97780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6"/>
            </p:custDataLst>
          </p:nvPr>
        </p:nvCxnSpPr>
        <p:spPr>
          <a:xfrm flipH="1">
            <a:off x="1812713" y="97081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261360" y="591820"/>
            <a:ext cx="4286250" cy="7277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/>
              <a:t>改造前窑系统画面</a:t>
            </a:r>
            <a:endParaRPr lang="zh-CN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2718">
        <p:split orient="vert" dir="in"/>
      </p:transition>
    </mc:Choice>
    <mc:Fallback>
      <p:transition spd="slow" advTm="12718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9015" y="1527810"/>
            <a:ext cx="5638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2018年8月9日（余热发电投入运行）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044825" y="2164080"/>
            <a:ext cx="6553200" cy="468185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957435" y="2824480"/>
            <a:ext cx="1784350" cy="29591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8</a:t>
            </a:r>
            <a:r>
              <a:rPr lang="zh-CN" altLang="en-US"/>
              <a:t>月</a:t>
            </a:r>
            <a:r>
              <a:rPr lang="en-US" altLang="zh-CN"/>
              <a:t>9</a:t>
            </a:r>
            <a:r>
              <a:rPr lang="zh-CN" altLang="en-US"/>
              <a:t>日高温风机单日用电量</a:t>
            </a:r>
            <a:r>
              <a:rPr lang="en-US" altLang="zh-CN"/>
              <a:t>58691kw</a:t>
            </a:r>
            <a:r>
              <a:rPr lang="zh-CN" altLang="en-US"/>
              <a:t>，每小时用电</a:t>
            </a:r>
            <a:r>
              <a:rPr lang="en-US" altLang="zh-CN"/>
              <a:t>2445kwh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5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41045" y="2392045"/>
            <a:ext cx="977265" cy="358838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752475" y="1014095"/>
            <a:ext cx="10756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03</a:t>
            </a:r>
            <a:endParaRPr lang="en-US" altLang="zh-CN" sz="48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9" name="直接连接符 8"/>
          <p:cNvCxnSpPr/>
          <p:nvPr>
            <p:custDataLst>
              <p:tags r:id="rId5"/>
            </p:custDataLst>
          </p:nvPr>
        </p:nvCxnSpPr>
        <p:spPr>
          <a:xfrm flipH="1">
            <a:off x="730618" y="97780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6"/>
            </p:custDataLst>
          </p:nvPr>
        </p:nvCxnSpPr>
        <p:spPr>
          <a:xfrm flipH="1">
            <a:off x="1812713" y="97081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333115" y="602615"/>
            <a:ext cx="5075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改造前当日高温风机用电量</a:t>
            </a:r>
            <a:endParaRPr lang="zh-CN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2718">
        <p:split orient="vert" dir="in"/>
      </p:transition>
    </mc:Choice>
    <mc:Fallback>
      <p:transition spd="slow" advTm="12718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9015" y="1527810"/>
            <a:ext cx="8012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2022年3月23日（余热发电投入运行）</a:t>
            </a:r>
            <a:endParaRPr lang="zh-CN" altLang="en-US"/>
          </a:p>
        </p:txBody>
      </p:sp>
      <p:pic>
        <p:nvPicPr>
          <p:cNvPr id="1073742863" name="图片 4" descr="57b411d32166618fcac50f4dbc32c1c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73070" y="2248535"/>
            <a:ext cx="8181340" cy="38969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41045" y="2392045"/>
            <a:ext cx="977265" cy="358838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752475" y="1014095"/>
            <a:ext cx="10756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03</a:t>
            </a:r>
            <a:endParaRPr lang="en-US" altLang="zh-CN" sz="48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7" name="直接连接符 6"/>
          <p:cNvCxnSpPr/>
          <p:nvPr>
            <p:custDataLst>
              <p:tags r:id="rId5"/>
            </p:custDataLst>
          </p:nvPr>
        </p:nvCxnSpPr>
        <p:spPr>
          <a:xfrm flipH="1">
            <a:off x="730618" y="97780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6"/>
            </p:custDataLst>
          </p:nvPr>
        </p:nvCxnSpPr>
        <p:spPr>
          <a:xfrm flipH="1">
            <a:off x="1812713" y="97081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549015" y="591820"/>
            <a:ext cx="4286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ym typeface="+mn-ea"/>
              </a:rPr>
              <a:t>改造后窑系统画面</a:t>
            </a:r>
            <a:endParaRPr lang="zh-CN" altLang="en-US" sz="320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2718">
        <p:split orient="vert" dir="in"/>
      </p:transition>
    </mc:Choice>
    <mc:Fallback>
      <p:transition spd="slow" advTm="12718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>
            <p:custDataLst>
              <p:tags r:id="rId1"/>
            </p:custDataLst>
          </p:nvPr>
        </p:nvSpPr>
        <p:spPr>
          <a:xfrm flipH="1">
            <a:off x="2973070" y="5560695"/>
            <a:ext cx="9514205" cy="1425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2"/>
            </p:custDataLst>
          </p:nvPr>
        </p:nvGraphicFramePr>
        <p:xfrm>
          <a:off x="3117215" y="1384300"/>
          <a:ext cx="8906510" cy="3982720"/>
        </p:xfrm>
        <a:graphic>
          <a:graphicData uri="http://schemas.openxmlformats.org/drawingml/2006/table">
            <a:tbl>
              <a:tblPr/>
              <a:tblGrid>
                <a:gridCol w="782955"/>
                <a:gridCol w="1167765"/>
                <a:gridCol w="1205230"/>
                <a:gridCol w="1495425"/>
                <a:gridCol w="982345"/>
                <a:gridCol w="988695"/>
                <a:gridCol w="652145"/>
                <a:gridCol w="986790"/>
                <a:gridCol w="645160"/>
              </a:tblGrid>
              <a:tr h="304800">
                <a:tc gridSpan="9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改造前</a:t>
                      </a:r>
                      <a:endParaRPr lang="en-US" altLang="en-US" sz="2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12039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喂料量T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提升机电流A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预热器C1出口温度℃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预热器C1出口压力pa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入高温风机温度℃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入高温风机压力pa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高温风机频率HZ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高温风机功率KW/h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余热发电运行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68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411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126/130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313/317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5248/5284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251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6106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41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2445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是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4320">
                <a:tc gridSpan="9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改造后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10972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喂料量T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提升机电流A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预热器C1出口温度℃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预热器C1出口压力pa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入高温风机温度℃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入高温风机压力pa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高温风机频率HZ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高温风机功率KW/h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余热发电运行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68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415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133/134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313/305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4837/4862</a:t>
                      </a:r>
                      <a:endParaRPr lang="en-US" altLang="en-US" sz="14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262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5611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2035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是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4320">
                <a:tc gridSpan="9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差值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2743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-4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-7/-4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0/12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411/422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-9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495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410</a:t>
                      </a:r>
                      <a:endParaRPr lang="en-US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400" b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3188970" y="5704840"/>
            <a:ext cx="9175750" cy="11906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 窑系统改造前与改造后余热发电均投运的情况下，预热器C1出口温度降低约5℃，C1出口负压降低416pa，高温风机频率降低1HZ，高温风机功率降低410KW/h，折合吨熟料电耗降低1.61KWh/t（熟料按日产6100t计算）。根据入窑提升机电流，改造后入窑生料喂料量有所增加，导致预热器阻力上升，预估与改造前同产量情况下，C1出口负压可降低500pa。</a:t>
            </a:r>
            <a:endParaRPr lang="zh-CN" altLang="en-US"/>
          </a:p>
        </p:txBody>
      </p:sp>
      <p:sp>
        <p:nvSpPr>
          <p:cNvPr id="2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41045" y="2392045"/>
            <a:ext cx="977265" cy="358838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752475" y="1014095"/>
            <a:ext cx="10756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03</a:t>
            </a:r>
            <a:endParaRPr lang="en-US" altLang="zh-CN" sz="48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8" name="直接连接符 7"/>
          <p:cNvCxnSpPr/>
          <p:nvPr>
            <p:custDataLst>
              <p:tags r:id="rId5"/>
            </p:custDataLst>
          </p:nvPr>
        </p:nvCxnSpPr>
        <p:spPr>
          <a:xfrm flipH="1">
            <a:off x="730618" y="97780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6"/>
            </p:custDataLst>
          </p:nvPr>
        </p:nvCxnSpPr>
        <p:spPr>
          <a:xfrm flipH="1">
            <a:off x="1812713" y="97081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045460" y="300355"/>
            <a:ext cx="5422265" cy="7461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ym typeface="+mn-ea"/>
              </a:rPr>
              <a:t>改造前后主要数据对比</a:t>
            </a:r>
            <a:endParaRPr lang="zh-CN" altLang="en-US" sz="3200">
              <a:sym typeface="+mn-ea"/>
            </a:endParaRPr>
          </a:p>
          <a:p>
            <a:endParaRPr lang="zh-CN" altLang="en-US" sz="3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2718">
        <p:split orient="vert" dir="in"/>
      </p:transition>
    </mc:Choice>
    <mc:Fallback>
      <p:transition spd="slow" advTm="12718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2708811" y="2955428"/>
            <a:ext cx="1423472" cy="1162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01</a:t>
            </a:r>
            <a:endParaRPr lang="zh-CN" altLang="en-US" sz="696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17490" y="2955428"/>
            <a:ext cx="1423472" cy="1162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02</a:t>
            </a:r>
            <a:endParaRPr lang="zh-CN" altLang="en-US" sz="696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326170" y="2955428"/>
            <a:ext cx="1423472" cy="1162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03</a:t>
            </a:r>
            <a:endParaRPr lang="zh-CN" altLang="en-US" sz="696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4659401" y="30472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2169268" y="30472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7627353" y="30472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0596033" y="30472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485988" y="4438377"/>
            <a:ext cx="1676847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项目背景</a:t>
            </a:r>
            <a:endParaRPr lang="zh-CN" altLang="en-US" dirty="0">
              <a:solidFill>
                <a:srgbClr val="AE00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91081" y="4438377"/>
            <a:ext cx="1676847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实施过程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8517890" y="4408170"/>
            <a:ext cx="160972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项目成效</a:t>
            </a:r>
            <a:endParaRPr lang="zh-CN" altLang="en-US" dirty="0"/>
          </a:p>
        </p:txBody>
      </p:sp>
      <p:sp>
        <p:nvSpPr>
          <p:cNvPr id="42" name="文本框 41"/>
          <p:cNvSpPr txBox="1"/>
          <p:nvPr/>
        </p:nvSpPr>
        <p:spPr>
          <a:xfrm>
            <a:off x="884238" y="156473"/>
            <a:ext cx="1483098" cy="871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06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65922" y="955612"/>
            <a:ext cx="251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CONTENTS</a:t>
            </a:r>
            <a:endParaRPr lang="en-US" altLang="zh-CN" sz="320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Tm="12718">
        <p:newsflash/>
      </p:transition>
    </mc:Choice>
    <mc:Fallback>
      <p:transition spd="med" advTm="12718">
        <p:newsflash/>
      </p:transition>
    </mc:Fallback>
  </mc:AlternateContent>
  <p:timing>
    <p:tnLst>
      <p:par>
        <p:cTn id="1" dur="indefinite" restart="never" nodeType="tmRoot"/>
      </p:par>
    </p:tnLst>
    <p:bldLst>
      <p:bldP spid="16" grpId="0"/>
      <p:bldP spid="17" grpId="0"/>
      <p:bldP spid="18" grpId="0"/>
      <p:bldP spid="22" grpId="0"/>
      <p:bldP spid="36" grpId="0"/>
      <p:bldP spid="38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/>
        </p:nvSpPr>
        <p:spPr bwMode="auto">
          <a:xfrm>
            <a:off x="741045" y="2392045"/>
            <a:ext cx="977265" cy="358838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52475" y="1014095"/>
            <a:ext cx="10756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03</a:t>
            </a:r>
            <a:endParaRPr lang="en-US" altLang="zh-CN" sz="48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730618" y="97780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812713" y="97081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621405" y="1743710"/>
            <a:ext cx="7235825" cy="22860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/>
              <a:t>       </a:t>
            </a:r>
            <a:r>
              <a:rPr lang="zh-CN" altLang="en-US" sz="2800"/>
              <a:t>产生直接经济效益为：入高温风机负压降低</a:t>
            </a:r>
            <a:r>
              <a:rPr lang="en-US" altLang="zh-CN" sz="2800"/>
              <a:t>495</a:t>
            </a:r>
            <a:r>
              <a:rPr lang="zh-CN" altLang="en-US" sz="2800"/>
              <a:t>Pa，高温风机功率降低410kWh/h，折合吨熟料电耗降低1.65kWh/t，系统台时提高3.3t/h。2022年熟料产量90万吨计算创效额：90*1.65*0.55=81.7万元。</a:t>
            </a:r>
            <a:endParaRPr lang="zh-CN" altLang="en-US" sz="2800"/>
          </a:p>
          <a:p>
            <a:r>
              <a:rPr lang="en-US" altLang="zh-CN" sz="2800"/>
              <a:t>       </a:t>
            </a:r>
            <a:endParaRPr lang="zh-CN" altLang="en-US" sz="2800"/>
          </a:p>
        </p:txBody>
      </p:sp>
      <p:sp>
        <p:nvSpPr>
          <p:cNvPr id="69638" name="圆角矩形 69637"/>
          <p:cNvSpPr/>
          <p:nvPr/>
        </p:nvSpPr>
        <p:spPr>
          <a:xfrm>
            <a:off x="3039110" y="1390650"/>
            <a:ext cx="9418955" cy="493077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9640" name="十六角星 69639"/>
          <p:cNvSpPr/>
          <p:nvPr/>
        </p:nvSpPr>
        <p:spPr>
          <a:xfrm>
            <a:off x="8589645" y="4192270"/>
            <a:ext cx="3024188" cy="136842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E9B03">
                  <a:gamma/>
                  <a:tint val="10196"/>
                  <a:invGamma/>
                </a:srgbClr>
              </a:gs>
              <a:gs pos="100000">
                <a:srgbClr val="FE9B03"/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009688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2075" tIns="46038" rIns="92075" bIns="46038" anchor="ctr" anchorCtr="0"/>
          <a:p>
            <a:pPr eaLnBrk="0" hangingPunct="0"/>
            <a:r>
              <a:rPr lang="en-US" altLang="en-US" sz="3600" b="1">
                <a:solidFill>
                  <a:srgbClr val="D61506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￥</a:t>
            </a:r>
            <a:r>
              <a:rPr lang="en-US" altLang="zh-CN" sz="3600" b="1">
                <a:solidFill>
                  <a:srgbClr val="D61506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81.7</a:t>
            </a:r>
            <a:r>
              <a:rPr lang="zh-CN" altLang="en-US" sz="3600" b="1" dirty="0">
                <a:solidFill>
                  <a:srgbClr val="D61506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万元</a:t>
            </a:r>
            <a:endParaRPr lang="zh-SG" altLang="en-US" sz="3600" b="1" dirty="0">
              <a:solidFill>
                <a:srgbClr val="D61506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65550" y="4696460"/>
            <a:ext cx="406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年创造经济效益：</a:t>
            </a:r>
            <a:endParaRPr lang="zh-CN" altLang="en-US" sz="3200" b="1" dirty="0">
              <a:latin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188970" y="375920"/>
            <a:ext cx="362712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经济效益</a:t>
            </a:r>
            <a:endParaRPr lang="zh-CN" alt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2718">
        <p14:flip dir="r"/>
      </p:transition>
    </mc:Choice>
    <mc:Fallback>
      <p:transition spd="slow" advTm="12718">
        <p:fade/>
      </p:transition>
    </mc:Fallback>
  </mc:AlternateContent>
  <p:timing>
    <p:tnLst>
      <p:par>
        <p:cTn id="1" dur="indefinite" restart="never" nodeType="tmRoot"/>
      </p:par>
    </p:tnLst>
    <p:bldLst>
      <p:bldP spid="179" grpId="0" bldLvl="0" animBg="1"/>
      <p:bldP spid="18" grpId="0"/>
      <p:bldP spid="69638" grpId="0" bldLvl="0" animBg="1"/>
      <p:bldP spid="6964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188970" y="375920"/>
            <a:ext cx="32423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获得荣誉</a:t>
            </a:r>
            <a:endParaRPr lang="zh-CN" altLang="en-US" sz="6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6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181225" y="1960245"/>
            <a:ext cx="3125470" cy="4222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1" descr="be96ca37c25599f2f79e5d9f699c50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405505" y="1960245"/>
            <a:ext cx="3968115" cy="4222115"/>
          </a:xfrm>
          <a:prstGeom prst="rect">
            <a:avLst/>
          </a:prstGeom>
        </p:spPr>
      </p:pic>
      <p:pic>
        <p:nvPicPr>
          <p:cNvPr id="9" name="图片 5" descr="集团优秀成果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769610" y="1965325"/>
            <a:ext cx="2482215" cy="4264660"/>
          </a:xfrm>
          <a:prstGeom prst="rect">
            <a:avLst/>
          </a:prstGeom>
        </p:spPr>
      </p:pic>
      <p:pic>
        <p:nvPicPr>
          <p:cNvPr id="10" name="图片 7" descr="集团优秀成果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077710" y="1960245"/>
            <a:ext cx="2892425" cy="4296410"/>
          </a:xfrm>
          <a:prstGeom prst="rect">
            <a:avLst/>
          </a:prstGeom>
        </p:spPr>
      </p:pic>
      <p:sp>
        <p:nvSpPr>
          <p:cNvPr id="2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41045" y="2392045"/>
            <a:ext cx="977265" cy="358838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752475" y="1014095"/>
            <a:ext cx="10756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03</a:t>
            </a:r>
            <a:endParaRPr lang="en-US" altLang="zh-CN" sz="48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5" name="直接连接符 4"/>
          <p:cNvCxnSpPr/>
          <p:nvPr>
            <p:custDataLst>
              <p:tags r:id="rId12"/>
            </p:custDataLst>
          </p:nvPr>
        </p:nvCxnSpPr>
        <p:spPr>
          <a:xfrm flipH="1">
            <a:off x="730618" y="97780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13"/>
            </p:custDataLst>
          </p:nvPr>
        </p:nvCxnSpPr>
        <p:spPr>
          <a:xfrm flipH="1">
            <a:off x="1812713" y="97081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62035" y="1965325"/>
            <a:ext cx="3497580" cy="42906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Tm="12718">
        <p:pull/>
      </p:transition>
    </mc:Choice>
    <mc:Fallback>
      <p:transition spd="med" advTm="12718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/>
        </p:nvSpPr>
        <p:spPr bwMode="auto">
          <a:xfrm>
            <a:off x="664210" y="2320290"/>
            <a:ext cx="935355" cy="361886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7700" y="1101090"/>
            <a:ext cx="10287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  <a:sym typeface="+mn-ea"/>
              </a:rPr>
              <a:t>04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663943" y="106035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663488" y="102415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613025" y="448310"/>
            <a:ext cx="348678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6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项目成效</a:t>
            </a:r>
            <a:endParaRPr lang="zh-CN" altLang="en-US" sz="60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1" name="任意多边形 1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794885" y="3289935"/>
            <a:ext cx="2419350" cy="3036570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247CAE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2" name="任意多边形 1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0285" y="2787650"/>
            <a:ext cx="1323975" cy="353885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5ABCD2"/>
          </a:solidFill>
          <a:ln w="12700" cap="flat" cmpd="sng">
            <a:noFill/>
            <a:beve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任意多边形 1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7614285" y="3289935"/>
            <a:ext cx="2419350" cy="3036570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5ABCD2"/>
          </a:solidFill>
          <a:ln w="12700" cap="flat" cmpd="sng">
            <a:noFill/>
            <a:beve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任意多边形 1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7414260" y="2787650"/>
            <a:ext cx="1323975" cy="353885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247CAE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15" name="组合 20"/>
          <p:cNvGrpSpPr/>
          <p:nvPr/>
        </p:nvGrpSpPr>
        <p:grpSpPr bwMode="auto">
          <a:xfrm>
            <a:off x="5590540" y="5934710"/>
            <a:ext cx="466725" cy="292100"/>
            <a:chOff x="0" y="0"/>
            <a:chExt cx="509646" cy="387231"/>
          </a:xfrm>
          <a:solidFill>
            <a:srgbClr val="FFFFFF"/>
          </a:solidFill>
        </p:grpSpPr>
        <p:sp>
          <p:nvSpPr>
            <p:cNvPr id="16" name="Freeform 20"/>
            <p:cNvSpPr>
              <a:spLocks noEditPoints="1"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" name="Freeform 21"/>
            <p:cNvSpPr>
              <a:spLocks noEditPoints="1"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组合 23"/>
          <p:cNvGrpSpPr/>
          <p:nvPr/>
        </p:nvGrpSpPr>
        <p:grpSpPr bwMode="auto">
          <a:xfrm>
            <a:off x="8982710" y="5937885"/>
            <a:ext cx="339725" cy="276225"/>
            <a:chOff x="0" y="0"/>
            <a:chExt cx="453105" cy="448433"/>
          </a:xfrm>
          <a:solidFill>
            <a:srgbClr val="FFFFFF"/>
          </a:solidFill>
        </p:grpSpPr>
        <p:sp>
          <p:nvSpPr>
            <p:cNvPr id="19" name="Freeform 136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" name="Freeform 137"/>
            <p:cNvSpPr>
              <a:spLocks noEditPoints="1"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1" name="组合 26"/>
          <p:cNvGrpSpPr/>
          <p:nvPr/>
        </p:nvGrpSpPr>
        <p:grpSpPr bwMode="auto">
          <a:xfrm>
            <a:off x="6693535" y="5951220"/>
            <a:ext cx="349250" cy="274955"/>
            <a:chOff x="0" y="0"/>
            <a:chExt cx="2438400" cy="2332038"/>
          </a:xfrm>
          <a:solidFill>
            <a:srgbClr val="FFFFFF"/>
          </a:solidFill>
        </p:grpSpPr>
        <p:sp>
          <p:nvSpPr>
            <p:cNvPr id="22" name="Freeform 25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" name="任意多边形 28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4" name="组合 31"/>
          <p:cNvGrpSpPr/>
          <p:nvPr/>
        </p:nvGrpSpPr>
        <p:grpSpPr bwMode="auto">
          <a:xfrm>
            <a:off x="7817485" y="5893435"/>
            <a:ext cx="302895" cy="320675"/>
            <a:chOff x="0" y="0"/>
            <a:chExt cx="563562" cy="720725"/>
          </a:xfrm>
          <a:solidFill>
            <a:srgbClr val="FFFFFF"/>
          </a:solidFill>
        </p:grpSpPr>
        <p:sp>
          <p:nvSpPr>
            <p:cNvPr id="25" name="Freeform 3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" name="Freeform 33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7" name="Freeform 3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2698750" y="2058670"/>
            <a:ext cx="3924300" cy="102997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p>
            <a:r>
              <a:rPr lang="zh-CN" altLang="en-US" sz="1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本项目建设投资少，施工难度低，周期短，效果显著。</a:t>
            </a:r>
            <a:r>
              <a:rPr lang="zh-CN" altLang="en-US" sz="1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降低高温风机功率，避免高温风机长时间高功率运行造成停机；预热器整体阻力下降，为稳产提产打下坚实基础。</a:t>
            </a:r>
            <a:endParaRPr lang="zh-CN" altLang="en-US" sz="1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9093200" y="1888490"/>
            <a:ext cx="2730500" cy="12179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年节电量148.5万kwh，一吨标煤能够发8140度电，折合标煤182吨， 按照每吨标煤燃烧排放 2.75 吨 CO2算：年可减少 CO2排放约 500.5吨。</a:t>
            </a:r>
            <a:endParaRPr lang="zh-CN" altLang="en-US" sz="1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zh-CN" altLang="en-US" sz="1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2924175" y="4139565"/>
            <a:ext cx="3188335" cy="13144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预热器降阻项目于2022年1月13日取得了股份备案，于2022年1月27日开工建设，3月12日建设完毕。本次改造已经成功使用，并在兄弟公司进行了推广使用。</a:t>
            </a:r>
            <a:endParaRPr lang="zh-CN" altLang="en-US" sz="1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zh-CN" altLang="en-US" sz="1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9093835" y="4193540"/>
            <a:ext cx="2827655" cy="11906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此改造活动也正是积极响应我国环保政策，减少二氧化碳的排放,有利于保护环境,建设可持续发展社会!</a:t>
            </a:r>
            <a:r>
              <a:rPr>
                <a:sym typeface="+mn-ea"/>
              </a:rPr>
              <a:t>	</a:t>
            </a:r>
            <a:endParaRPr>
              <a:solidFill>
                <a:schemeClr val="tx1"/>
              </a:solidFill>
            </a:endParaRPr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Tm="12718">
        <p:pull/>
      </p:transition>
    </mc:Choice>
    <mc:Fallback>
      <p:transition spd="med" advTm="12718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bldLvl="0" animBg="1"/>
      <p:bldP spid="18" grpId="0"/>
      <p:bldP spid="11" grpId="0" bldLvl="0" animBg="1"/>
      <p:bldP spid="12" grpId="0" bldLvl="0" animBg="1"/>
      <p:bldP spid="13" grpId="0" bldLvl="0" animBg="1"/>
      <p:bldP spid="14" grpId="0" bldLvl="0" animBg="1"/>
      <p:bldP spid="7" grpId="0" bldLvl="0"/>
      <p:bldP spid="9" grpId="0" bldLvl="0"/>
      <p:bldP spid="8" grpId="0" bldLvl="0"/>
      <p:bldP spid="10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15"/>
          <p:cNvSpPr/>
          <p:nvPr/>
        </p:nvSpPr>
        <p:spPr bwMode="auto">
          <a:xfrm>
            <a:off x="3621063" y="1524208"/>
            <a:ext cx="5112568" cy="2915383"/>
          </a:xfrm>
          <a:custGeom>
            <a:avLst/>
            <a:gdLst>
              <a:gd name="T0" fmla="*/ 77 w 1306"/>
              <a:gd name="T1" fmla="*/ 0 h 1306"/>
              <a:gd name="T2" fmla="*/ 1231 w 1306"/>
              <a:gd name="T3" fmla="*/ 0 h 1306"/>
              <a:gd name="T4" fmla="*/ 1254 w 1306"/>
              <a:gd name="T5" fmla="*/ 4 h 1306"/>
              <a:gd name="T6" fmla="*/ 1275 w 1306"/>
              <a:gd name="T7" fmla="*/ 16 h 1306"/>
              <a:gd name="T8" fmla="*/ 1292 w 1306"/>
              <a:gd name="T9" fmla="*/ 32 h 1306"/>
              <a:gd name="T10" fmla="*/ 1303 w 1306"/>
              <a:gd name="T11" fmla="*/ 53 h 1306"/>
              <a:gd name="T12" fmla="*/ 1306 w 1306"/>
              <a:gd name="T13" fmla="*/ 77 h 1306"/>
              <a:gd name="T14" fmla="*/ 1306 w 1306"/>
              <a:gd name="T15" fmla="*/ 1231 h 1306"/>
              <a:gd name="T16" fmla="*/ 1303 w 1306"/>
              <a:gd name="T17" fmla="*/ 1254 h 1306"/>
              <a:gd name="T18" fmla="*/ 1292 w 1306"/>
              <a:gd name="T19" fmla="*/ 1275 h 1306"/>
              <a:gd name="T20" fmla="*/ 1275 w 1306"/>
              <a:gd name="T21" fmla="*/ 1292 h 1306"/>
              <a:gd name="T22" fmla="*/ 1254 w 1306"/>
              <a:gd name="T23" fmla="*/ 1303 h 1306"/>
              <a:gd name="T24" fmla="*/ 1231 w 1306"/>
              <a:gd name="T25" fmla="*/ 1306 h 1306"/>
              <a:gd name="T26" fmla="*/ 77 w 1306"/>
              <a:gd name="T27" fmla="*/ 1306 h 1306"/>
              <a:gd name="T28" fmla="*/ 53 w 1306"/>
              <a:gd name="T29" fmla="*/ 1303 h 1306"/>
              <a:gd name="T30" fmla="*/ 32 w 1306"/>
              <a:gd name="T31" fmla="*/ 1292 h 1306"/>
              <a:gd name="T32" fmla="*/ 16 w 1306"/>
              <a:gd name="T33" fmla="*/ 1275 h 1306"/>
              <a:gd name="T34" fmla="*/ 4 w 1306"/>
              <a:gd name="T35" fmla="*/ 1254 h 1306"/>
              <a:gd name="T36" fmla="*/ 0 w 1306"/>
              <a:gd name="T37" fmla="*/ 1231 h 1306"/>
              <a:gd name="T38" fmla="*/ 0 w 1306"/>
              <a:gd name="T39" fmla="*/ 77 h 1306"/>
              <a:gd name="T40" fmla="*/ 4 w 1306"/>
              <a:gd name="T41" fmla="*/ 53 h 1306"/>
              <a:gd name="T42" fmla="*/ 16 w 1306"/>
              <a:gd name="T43" fmla="*/ 32 h 1306"/>
              <a:gd name="T44" fmla="*/ 32 w 1306"/>
              <a:gd name="T45" fmla="*/ 16 h 1306"/>
              <a:gd name="T46" fmla="*/ 53 w 1306"/>
              <a:gd name="T47" fmla="*/ 4 h 1306"/>
              <a:gd name="T48" fmla="*/ 77 w 1306"/>
              <a:gd name="T49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6" h="1306">
                <a:moveTo>
                  <a:pt x="77" y="0"/>
                </a:moveTo>
                <a:lnTo>
                  <a:pt x="1231" y="0"/>
                </a:lnTo>
                <a:lnTo>
                  <a:pt x="1254" y="4"/>
                </a:lnTo>
                <a:lnTo>
                  <a:pt x="1275" y="16"/>
                </a:lnTo>
                <a:lnTo>
                  <a:pt x="1292" y="32"/>
                </a:lnTo>
                <a:lnTo>
                  <a:pt x="1303" y="53"/>
                </a:lnTo>
                <a:lnTo>
                  <a:pt x="1306" y="77"/>
                </a:lnTo>
                <a:lnTo>
                  <a:pt x="1306" y="1231"/>
                </a:lnTo>
                <a:lnTo>
                  <a:pt x="1303" y="1254"/>
                </a:lnTo>
                <a:lnTo>
                  <a:pt x="1292" y="1275"/>
                </a:lnTo>
                <a:lnTo>
                  <a:pt x="1275" y="1292"/>
                </a:lnTo>
                <a:lnTo>
                  <a:pt x="1254" y="1303"/>
                </a:lnTo>
                <a:lnTo>
                  <a:pt x="1231" y="1306"/>
                </a:lnTo>
                <a:lnTo>
                  <a:pt x="77" y="1306"/>
                </a:lnTo>
                <a:lnTo>
                  <a:pt x="53" y="1303"/>
                </a:lnTo>
                <a:lnTo>
                  <a:pt x="32" y="1292"/>
                </a:lnTo>
                <a:lnTo>
                  <a:pt x="16" y="1275"/>
                </a:lnTo>
                <a:lnTo>
                  <a:pt x="4" y="1254"/>
                </a:lnTo>
                <a:lnTo>
                  <a:pt x="0" y="1231"/>
                </a:lnTo>
                <a:lnTo>
                  <a:pt x="0" y="77"/>
                </a:lnTo>
                <a:lnTo>
                  <a:pt x="4" y="53"/>
                </a:lnTo>
                <a:lnTo>
                  <a:pt x="16" y="32"/>
                </a:lnTo>
                <a:lnTo>
                  <a:pt x="32" y="16"/>
                </a:lnTo>
                <a:lnTo>
                  <a:pt x="53" y="4"/>
                </a:lnTo>
                <a:lnTo>
                  <a:pt x="77" y="0"/>
                </a:lnTo>
                <a:close/>
              </a:path>
            </a:pathLst>
          </a:custGeom>
          <a:gradFill flip="none" rotWithShape="1">
            <a:gsLst>
              <a:gs pos="3000">
                <a:schemeClr val="bg1">
                  <a:lumMod val="75000"/>
                </a:schemeClr>
              </a:gs>
              <a:gs pos="59000">
                <a:srgbClr val="FBFBFB"/>
              </a:gs>
            </a:gsLst>
            <a:lin ang="2700000" scaled="1"/>
            <a:tileRect/>
          </a:gra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ctr" anchorCtr="1" compatLnSpc="1"/>
          <a:lstStyle/>
          <a:p>
            <a:endParaRPr lang="zh-CN" altLang="en-US" sz="8800" dirty="0">
              <a:solidFill>
                <a:srgbClr val="AE002B"/>
              </a:solidFill>
              <a:latin typeface="Impact" panose="020B080603090205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00983" y="2320181"/>
            <a:ext cx="6480720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rgbClr val="AE00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lang="zh-CN" altLang="en-US" sz="8000" b="1" dirty="0">
              <a:solidFill>
                <a:srgbClr val="AE00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3214">
        <p:wheel spokes="8"/>
      </p:transition>
    </mc:Choice>
    <mc:Fallback>
      <p:transition spd="slow" advTm="3214">
        <p:wheel spokes="8"/>
      </p:transition>
    </mc:Fallback>
  </mc:AlternateContent>
  <p:timing>
    <p:tnLst>
      <p:par>
        <p:cTn id="1" dur="indefinite" restart="never" nodeType="tmRoot"/>
      </p:par>
    </p:tnLst>
    <p:bldLst>
      <p:bldP spid="29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/>
        </p:nvSpPr>
        <p:spPr bwMode="auto">
          <a:xfrm>
            <a:off x="741045" y="2536190"/>
            <a:ext cx="782320" cy="2954020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意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6430" y="952500"/>
            <a:ext cx="971550" cy="989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60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  <a:sym typeface="+mn-ea"/>
              </a:rPr>
              <a:t>01</a:t>
            </a:r>
            <a:endParaRPr lang="en-US" altLang="zh-CN" sz="60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73811" y="1080671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683753" y="1096546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f0a761cbe5032c2ba4a09e4bbced9b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96490" y="952500"/>
            <a:ext cx="3045460" cy="57321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74000" y="520065"/>
            <a:ext cx="3601720" cy="619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ym typeface="+mn-ea"/>
              </a:rPr>
              <a:t>预热器的主要组成</a:t>
            </a:r>
            <a:endParaRPr sz="3200"/>
          </a:p>
          <a:p>
            <a:endParaRPr lang="zh-CN" altLang="en-US" sz="3200"/>
          </a:p>
        </p:txBody>
      </p:sp>
      <p:grpSp>
        <p:nvGrpSpPr>
          <p:cNvPr id="27" name="组合 26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8188960" y="3070860"/>
            <a:ext cx="1896110" cy="2499359"/>
            <a:chOff x="3567064" y="2406677"/>
            <a:chExt cx="4609942" cy="1956473"/>
          </a:xfrm>
          <a:solidFill>
            <a:srgbClr val="247CAE"/>
          </a:solidFill>
        </p:grpSpPr>
        <p:sp>
          <p:nvSpPr>
            <p:cNvPr id="28" name="矩形 1"/>
            <p:cNvSpPr/>
            <p:nvPr>
              <p:custDataLst>
                <p:tags r:id="rId3"/>
              </p:custDataLst>
            </p:nvPr>
          </p:nvSpPr>
          <p:spPr>
            <a:xfrm rot="708470">
              <a:off x="3689028" y="4040551"/>
              <a:ext cx="3541596" cy="322599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-1" fmla="*/ 0 w 4180787"/>
                <a:gd name="connsiteY0-2" fmla="*/ 0 h 446239"/>
                <a:gd name="connsiteX1-3" fmla="*/ 4180787 w 4180787"/>
                <a:gd name="connsiteY1-4" fmla="*/ 0 h 446239"/>
                <a:gd name="connsiteX2-5" fmla="*/ 4180787 w 4180787"/>
                <a:gd name="connsiteY2-6" fmla="*/ 432613 h 446239"/>
                <a:gd name="connsiteX3-7" fmla="*/ 1797892 w 4180787"/>
                <a:gd name="connsiteY3-8" fmla="*/ 446239 h 446239"/>
                <a:gd name="connsiteX4-9" fmla="*/ 0 w 4180787"/>
                <a:gd name="connsiteY4-10" fmla="*/ 432613 h 446239"/>
                <a:gd name="connsiteX5" fmla="*/ 0 w 4180787"/>
                <a:gd name="connsiteY5" fmla="*/ 0 h 446239"/>
                <a:gd name="connsiteX0-11" fmla="*/ 0 w 4180787"/>
                <a:gd name="connsiteY0-12" fmla="*/ 3102 h 449341"/>
                <a:gd name="connsiteX1-13" fmla="*/ 1774422 w 4180787"/>
                <a:gd name="connsiteY1-14" fmla="*/ 0 h 449341"/>
                <a:gd name="connsiteX2-15" fmla="*/ 4180787 w 4180787"/>
                <a:gd name="connsiteY2-16" fmla="*/ 3102 h 449341"/>
                <a:gd name="connsiteX3-17" fmla="*/ 4180787 w 4180787"/>
                <a:gd name="connsiteY3-18" fmla="*/ 435715 h 449341"/>
                <a:gd name="connsiteX4-19" fmla="*/ 1797892 w 4180787"/>
                <a:gd name="connsiteY4-20" fmla="*/ 449341 h 449341"/>
                <a:gd name="connsiteX5-21" fmla="*/ 0 w 4180787"/>
                <a:gd name="connsiteY5-22" fmla="*/ 435715 h 449341"/>
                <a:gd name="connsiteX6" fmla="*/ 0 w 4180787"/>
                <a:gd name="connsiteY6" fmla="*/ 3102 h 449341"/>
                <a:gd name="connsiteX0-23" fmla="*/ 0 w 4180787"/>
                <a:gd name="connsiteY0-24" fmla="*/ 0 h 446239"/>
                <a:gd name="connsiteX1-25" fmla="*/ 1791064 w 4180787"/>
                <a:gd name="connsiteY1-26" fmla="*/ 191058 h 446239"/>
                <a:gd name="connsiteX2-27" fmla="*/ 4180787 w 4180787"/>
                <a:gd name="connsiteY2-28" fmla="*/ 0 h 446239"/>
                <a:gd name="connsiteX3-29" fmla="*/ 4180787 w 4180787"/>
                <a:gd name="connsiteY3-30" fmla="*/ 432613 h 446239"/>
                <a:gd name="connsiteX4-31" fmla="*/ 1797892 w 4180787"/>
                <a:gd name="connsiteY4-32" fmla="*/ 446239 h 446239"/>
                <a:gd name="connsiteX5-33" fmla="*/ 0 w 4180787"/>
                <a:gd name="connsiteY5-34" fmla="*/ 432613 h 446239"/>
                <a:gd name="connsiteX6-35" fmla="*/ 0 w 4180787"/>
                <a:gd name="connsiteY6-36" fmla="*/ 0 h 446239"/>
                <a:gd name="connsiteX0-37" fmla="*/ 0 w 4180787"/>
                <a:gd name="connsiteY0-38" fmla="*/ 0 h 432613"/>
                <a:gd name="connsiteX1-39" fmla="*/ 1791064 w 4180787"/>
                <a:gd name="connsiteY1-40" fmla="*/ 191058 h 432613"/>
                <a:gd name="connsiteX2-41" fmla="*/ 4180787 w 4180787"/>
                <a:gd name="connsiteY2-42" fmla="*/ 0 h 432613"/>
                <a:gd name="connsiteX3-43" fmla="*/ 4180787 w 4180787"/>
                <a:gd name="connsiteY3-44" fmla="*/ 432613 h 432613"/>
                <a:gd name="connsiteX4-45" fmla="*/ 1740284 w 4180787"/>
                <a:gd name="connsiteY4-46" fmla="*/ 300725 h 432613"/>
                <a:gd name="connsiteX5-47" fmla="*/ 0 w 4180787"/>
                <a:gd name="connsiteY5-48" fmla="*/ 432613 h 432613"/>
                <a:gd name="connsiteX6-49" fmla="*/ 0 w 4180787"/>
                <a:gd name="connsiteY6-50" fmla="*/ 0 h 432613"/>
                <a:gd name="connsiteX0-51" fmla="*/ 0 w 4180787"/>
                <a:gd name="connsiteY0-52" fmla="*/ 0 h 432613"/>
                <a:gd name="connsiteX1-53" fmla="*/ 1835870 w 4180787"/>
                <a:gd name="connsiteY1-54" fmla="*/ 187218 h 432613"/>
                <a:gd name="connsiteX2-55" fmla="*/ 4180787 w 4180787"/>
                <a:gd name="connsiteY2-56" fmla="*/ 0 h 432613"/>
                <a:gd name="connsiteX3-57" fmla="*/ 4180787 w 4180787"/>
                <a:gd name="connsiteY3-58" fmla="*/ 432613 h 432613"/>
                <a:gd name="connsiteX4-59" fmla="*/ 1740284 w 4180787"/>
                <a:gd name="connsiteY4-60" fmla="*/ 300725 h 432613"/>
                <a:gd name="connsiteX5-61" fmla="*/ 0 w 4180787"/>
                <a:gd name="connsiteY5-62" fmla="*/ 432613 h 432613"/>
                <a:gd name="connsiteX6-63" fmla="*/ 0 w 4180787"/>
                <a:gd name="connsiteY6-64" fmla="*/ 0 h 432613"/>
                <a:gd name="connsiteX0-65" fmla="*/ 0 w 4180787"/>
                <a:gd name="connsiteY0-66" fmla="*/ 4908 h 437521"/>
                <a:gd name="connsiteX1-67" fmla="*/ 1835870 w 4180787"/>
                <a:gd name="connsiteY1-68" fmla="*/ 192126 h 437521"/>
                <a:gd name="connsiteX2-69" fmla="*/ 4180787 w 4180787"/>
                <a:gd name="connsiteY2-70" fmla="*/ 4908 h 437521"/>
                <a:gd name="connsiteX3-71" fmla="*/ 4180787 w 4180787"/>
                <a:gd name="connsiteY3-72" fmla="*/ 437521 h 437521"/>
                <a:gd name="connsiteX4-73" fmla="*/ 1740284 w 4180787"/>
                <a:gd name="connsiteY4-74" fmla="*/ 305633 h 437521"/>
                <a:gd name="connsiteX5-75" fmla="*/ 0 w 4180787"/>
                <a:gd name="connsiteY5-76" fmla="*/ 437521 h 437521"/>
                <a:gd name="connsiteX6-77" fmla="*/ 0 w 4180787"/>
                <a:gd name="connsiteY6-78" fmla="*/ 4908 h 437521"/>
                <a:gd name="connsiteX0-79" fmla="*/ 0 w 4180787"/>
                <a:gd name="connsiteY0-80" fmla="*/ 4908 h 446252"/>
                <a:gd name="connsiteX1-81" fmla="*/ 1835870 w 4180787"/>
                <a:gd name="connsiteY1-82" fmla="*/ 192126 h 446252"/>
                <a:gd name="connsiteX2-83" fmla="*/ 4180787 w 4180787"/>
                <a:gd name="connsiteY2-84" fmla="*/ 4908 h 446252"/>
                <a:gd name="connsiteX3-85" fmla="*/ 4180787 w 4180787"/>
                <a:gd name="connsiteY3-86" fmla="*/ 437521 h 446252"/>
                <a:gd name="connsiteX4-87" fmla="*/ 1740284 w 4180787"/>
                <a:gd name="connsiteY4-88" fmla="*/ 305633 h 446252"/>
                <a:gd name="connsiteX5-89" fmla="*/ 0 w 4180787"/>
                <a:gd name="connsiteY5-90" fmla="*/ 437521 h 446252"/>
                <a:gd name="connsiteX6-91" fmla="*/ 0 w 4180787"/>
                <a:gd name="connsiteY6-92" fmla="*/ 4908 h 446252"/>
                <a:gd name="connsiteX0-93" fmla="*/ 0 w 4180787"/>
                <a:gd name="connsiteY0-94" fmla="*/ 4107 h 445451"/>
                <a:gd name="connsiteX1-95" fmla="*/ 1779968 w 4180787"/>
                <a:gd name="connsiteY1-96" fmla="*/ 241252 h 445451"/>
                <a:gd name="connsiteX2-97" fmla="*/ 4180787 w 4180787"/>
                <a:gd name="connsiteY2-98" fmla="*/ 4107 h 445451"/>
                <a:gd name="connsiteX3-99" fmla="*/ 4180787 w 4180787"/>
                <a:gd name="connsiteY3-100" fmla="*/ 436720 h 445451"/>
                <a:gd name="connsiteX4-101" fmla="*/ 1740284 w 4180787"/>
                <a:gd name="connsiteY4-102" fmla="*/ 304832 h 445451"/>
                <a:gd name="connsiteX5-103" fmla="*/ 0 w 4180787"/>
                <a:gd name="connsiteY5-104" fmla="*/ 436720 h 445451"/>
                <a:gd name="connsiteX6-105" fmla="*/ 0 w 4180787"/>
                <a:gd name="connsiteY6-106" fmla="*/ 4107 h 445451"/>
                <a:gd name="connsiteX0-107" fmla="*/ 0 w 4180787"/>
                <a:gd name="connsiteY0-108" fmla="*/ 4107 h 445451"/>
                <a:gd name="connsiteX1-109" fmla="*/ 1779968 w 4180787"/>
                <a:gd name="connsiteY1-110" fmla="*/ 241252 h 445451"/>
                <a:gd name="connsiteX2-111" fmla="*/ 4180787 w 4180787"/>
                <a:gd name="connsiteY2-112" fmla="*/ 4107 h 445451"/>
                <a:gd name="connsiteX3-113" fmla="*/ 4180787 w 4180787"/>
                <a:gd name="connsiteY3-114" fmla="*/ 436720 h 445451"/>
                <a:gd name="connsiteX4-115" fmla="*/ 1740284 w 4180787"/>
                <a:gd name="connsiteY4-116" fmla="*/ 304832 h 445451"/>
                <a:gd name="connsiteX5-117" fmla="*/ 0 w 4180787"/>
                <a:gd name="connsiteY5-118" fmla="*/ 436720 h 445451"/>
                <a:gd name="connsiteX6-119" fmla="*/ 0 w 4180787"/>
                <a:gd name="connsiteY6-120" fmla="*/ 4107 h 445451"/>
                <a:gd name="connsiteX0-121" fmla="*/ 0 w 4180787"/>
                <a:gd name="connsiteY0-122" fmla="*/ 4107 h 436720"/>
                <a:gd name="connsiteX1-123" fmla="*/ 1779968 w 4180787"/>
                <a:gd name="connsiteY1-124" fmla="*/ 241252 h 436720"/>
                <a:gd name="connsiteX2-125" fmla="*/ 4180787 w 4180787"/>
                <a:gd name="connsiteY2-126" fmla="*/ 4107 h 436720"/>
                <a:gd name="connsiteX3-127" fmla="*/ 4180787 w 4180787"/>
                <a:gd name="connsiteY3-128" fmla="*/ 436720 h 436720"/>
                <a:gd name="connsiteX4-129" fmla="*/ 1740284 w 4180787"/>
                <a:gd name="connsiteY4-130" fmla="*/ 304832 h 436720"/>
                <a:gd name="connsiteX5-131" fmla="*/ 0 w 4180787"/>
                <a:gd name="connsiteY5-132" fmla="*/ 436720 h 436720"/>
                <a:gd name="connsiteX6-133" fmla="*/ 0 w 4180787"/>
                <a:gd name="connsiteY6-134" fmla="*/ 4107 h 436720"/>
                <a:gd name="connsiteX0-135" fmla="*/ 0 w 4180787"/>
                <a:gd name="connsiteY0-136" fmla="*/ 4107 h 436720"/>
                <a:gd name="connsiteX1-137" fmla="*/ 1779968 w 4180787"/>
                <a:gd name="connsiteY1-138" fmla="*/ 241252 h 436720"/>
                <a:gd name="connsiteX2-139" fmla="*/ 4180787 w 4180787"/>
                <a:gd name="connsiteY2-140" fmla="*/ 4107 h 436720"/>
                <a:gd name="connsiteX3-141" fmla="*/ 4180787 w 4180787"/>
                <a:gd name="connsiteY3-142" fmla="*/ 436720 h 436720"/>
                <a:gd name="connsiteX4-143" fmla="*/ 1740284 w 4180787"/>
                <a:gd name="connsiteY4-144" fmla="*/ 304832 h 436720"/>
                <a:gd name="connsiteX5-145" fmla="*/ 0 w 4180787"/>
                <a:gd name="connsiteY5-146" fmla="*/ 436720 h 436720"/>
                <a:gd name="connsiteX6-147" fmla="*/ 0 w 4180787"/>
                <a:gd name="connsiteY6-148" fmla="*/ 4107 h 436720"/>
                <a:gd name="connsiteX0-149" fmla="*/ 0 w 4180787"/>
                <a:gd name="connsiteY0-150" fmla="*/ 0 h 432613"/>
                <a:gd name="connsiteX1-151" fmla="*/ 1779968 w 4180787"/>
                <a:gd name="connsiteY1-152" fmla="*/ 237145 h 432613"/>
                <a:gd name="connsiteX2-153" fmla="*/ 4180787 w 4180787"/>
                <a:gd name="connsiteY2-154" fmla="*/ 0 h 432613"/>
                <a:gd name="connsiteX3-155" fmla="*/ 4180787 w 4180787"/>
                <a:gd name="connsiteY3-156" fmla="*/ 432613 h 432613"/>
                <a:gd name="connsiteX4-157" fmla="*/ 1740284 w 4180787"/>
                <a:gd name="connsiteY4-158" fmla="*/ 300725 h 432613"/>
                <a:gd name="connsiteX5-159" fmla="*/ 0 w 4180787"/>
                <a:gd name="connsiteY5-160" fmla="*/ 432613 h 432613"/>
                <a:gd name="connsiteX6-161" fmla="*/ 0 w 4180787"/>
                <a:gd name="connsiteY6-162" fmla="*/ 0 h 432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29" name="矩形 1"/>
            <p:cNvSpPr/>
            <p:nvPr>
              <p:custDataLst>
                <p:tags r:id="rId4"/>
              </p:custDataLst>
            </p:nvPr>
          </p:nvSpPr>
          <p:spPr>
            <a:xfrm rot="1133949">
              <a:off x="4329727" y="2406677"/>
              <a:ext cx="3428895" cy="330055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-1" fmla="*/ 0 w 4180787"/>
                <a:gd name="connsiteY0-2" fmla="*/ 0 h 446239"/>
                <a:gd name="connsiteX1-3" fmla="*/ 4180787 w 4180787"/>
                <a:gd name="connsiteY1-4" fmla="*/ 0 h 446239"/>
                <a:gd name="connsiteX2-5" fmla="*/ 4180787 w 4180787"/>
                <a:gd name="connsiteY2-6" fmla="*/ 432613 h 446239"/>
                <a:gd name="connsiteX3-7" fmla="*/ 1797892 w 4180787"/>
                <a:gd name="connsiteY3-8" fmla="*/ 446239 h 446239"/>
                <a:gd name="connsiteX4-9" fmla="*/ 0 w 4180787"/>
                <a:gd name="connsiteY4-10" fmla="*/ 432613 h 446239"/>
                <a:gd name="connsiteX5" fmla="*/ 0 w 4180787"/>
                <a:gd name="connsiteY5" fmla="*/ 0 h 446239"/>
                <a:gd name="connsiteX0-11" fmla="*/ 0 w 4180787"/>
                <a:gd name="connsiteY0-12" fmla="*/ 3102 h 449341"/>
                <a:gd name="connsiteX1-13" fmla="*/ 1774422 w 4180787"/>
                <a:gd name="connsiteY1-14" fmla="*/ 0 h 449341"/>
                <a:gd name="connsiteX2-15" fmla="*/ 4180787 w 4180787"/>
                <a:gd name="connsiteY2-16" fmla="*/ 3102 h 449341"/>
                <a:gd name="connsiteX3-17" fmla="*/ 4180787 w 4180787"/>
                <a:gd name="connsiteY3-18" fmla="*/ 435715 h 449341"/>
                <a:gd name="connsiteX4-19" fmla="*/ 1797892 w 4180787"/>
                <a:gd name="connsiteY4-20" fmla="*/ 449341 h 449341"/>
                <a:gd name="connsiteX5-21" fmla="*/ 0 w 4180787"/>
                <a:gd name="connsiteY5-22" fmla="*/ 435715 h 449341"/>
                <a:gd name="connsiteX6" fmla="*/ 0 w 4180787"/>
                <a:gd name="connsiteY6" fmla="*/ 3102 h 449341"/>
                <a:gd name="connsiteX0-23" fmla="*/ 0 w 4180787"/>
                <a:gd name="connsiteY0-24" fmla="*/ 0 h 446239"/>
                <a:gd name="connsiteX1-25" fmla="*/ 1791064 w 4180787"/>
                <a:gd name="connsiteY1-26" fmla="*/ 191058 h 446239"/>
                <a:gd name="connsiteX2-27" fmla="*/ 4180787 w 4180787"/>
                <a:gd name="connsiteY2-28" fmla="*/ 0 h 446239"/>
                <a:gd name="connsiteX3-29" fmla="*/ 4180787 w 4180787"/>
                <a:gd name="connsiteY3-30" fmla="*/ 432613 h 446239"/>
                <a:gd name="connsiteX4-31" fmla="*/ 1797892 w 4180787"/>
                <a:gd name="connsiteY4-32" fmla="*/ 446239 h 446239"/>
                <a:gd name="connsiteX5-33" fmla="*/ 0 w 4180787"/>
                <a:gd name="connsiteY5-34" fmla="*/ 432613 h 446239"/>
                <a:gd name="connsiteX6-35" fmla="*/ 0 w 4180787"/>
                <a:gd name="connsiteY6-36" fmla="*/ 0 h 446239"/>
                <a:gd name="connsiteX0-37" fmla="*/ 0 w 4180787"/>
                <a:gd name="connsiteY0-38" fmla="*/ 0 h 432613"/>
                <a:gd name="connsiteX1-39" fmla="*/ 1791064 w 4180787"/>
                <a:gd name="connsiteY1-40" fmla="*/ 191058 h 432613"/>
                <a:gd name="connsiteX2-41" fmla="*/ 4180787 w 4180787"/>
                <a:gd name="connsiteY2-42" fmla="*/ 0 h 432613"/>
                <a:gd name="connsiteX3-43" fmla="*/ 4180787 w 4180787"/>
                <a:gd name="connsiteY3-44" fmla="*/ 432613 h 432613"/>
                <a:gd name="connsiteX4-45" fmla="*/ 1740284 w 4180787"/>
                <a:gd name="connsiteY4-46" fmla="*/ 300725 h 432613"/>
                <a:gd name="connsiteX5-47" fmla="*/ 0 w 4180787"/>
                <a:gd name="connsiteY5-48" fmla="*/ 432613 h 432613"/>
                <a:gd name="connsiteX6-49" fmla="*/ 0 w 4180787"/>
                <a:gd name="connsiteY6-50" fmla="*/ 0 h 432613"/>
                <a:gd name="connsiteX0-51" fmla="*/ 0 w 4180787"/>
                <a:gd name="connsiteY0-52" fmla="*/ 0 h 432613"/>
                <a:gd name="connsiteX1-53" fmla="*/ 1835870 w 4180787"/>
                <a:gd name="connsiteY1-54" fmla="*/ 187218 h 432613"/>
                <a:gd name="connsiteX2-55" fmla="*/ 4180787 w 4180787"/>
                <a:gd name="connsiteY2-56" fmla="*/ 0 h 432613"/>
                <a:gd name="connsiteX3-57" fmla="*/ 4180787 w 4180787"/>
                <a:gd name="connsiteY3-58" fmla="*/ 432613 h 432613"/>
                <a:gd name="connsiteX4-59" fmla="*/ 1740284 w 4180787"/>
                <a:gd name="connsiteY4-60" fmla="*/ 300725 h 432613"/>
                <a:gd name="connsiteX5-61" fmla="*/ 0 w 4180787"/>
                <a:gd name="connsiteY5-62" fmla="*/ 432613 h 432613"/>
                <a:gd name="connsiteX6-63" fmla="*/ 0 w 4180787"/>
                <a:gd name="connsiteY6-64" fmla="*/ 0 h 432613"/>
                <a:gd name="connsiteX0-65" fmla="*/ 0 w 4180787"/>
                <a:gd name="connsiteY0-66" fmla="*/ 4908 h 437521"/>
                <a:gd name="connsiteX1-67" fmla="*/ 1835870 w 4180787"/>
                <a:gd name="connsiteY1-68" fmla="*/ 192126 h 437521"/>
                <a:gd name="connsiteX2-69" fmla="*/ 4180787 w 4180787"/>
                <a:gd name="connsiteY2-70" fmla="*/ 4908 h 437521"/>
                <a:gd name="connsiteX3-71" fmla="*/ 4180787 w 4180787"/>
                <a:gd name="connsiteY3-72" fmla="*/ 437521 h 437521"/>
                <a:gd name="connsiteX4-73" fmla="*/ 1740284 w 4180787"/>
                <a:gd name="connsiteY4-74" fmla="*/ 305633 h 437521"/>
                <a:gd name="connsiteX5-75" fmla="*/ 0 w 4180787"/>
                <a:gd name="connsiteY5-76" fmla="*/ 437521 h 437521"/>
                <a:gd name="connsiteX6-77" fmla="*/ 0 w 4180787"/>
                <a:gd name="connsiteY6-78" fmla="*/ 4908 h 437521"/>
                <a:gd name="connsiteX0-79" fmla="*/ 0 w 4180787"/>
                <a:gd name="connsiteY0-80" fmla="*/ 4908 h 446252"/>
                <a:gd name="connsiteX1-81" fmla="*/ 1835870 w 4180787"/>
                <a:gd name="connsiteY1-82" fmla="*/ 192126 h 446252"/>
                <a:gd name="connsiteX2-83" fmla="*/ 4180787 w 4180787"/>
                <a:gd name="connsiteY2-84" fmla="*/ 4908 h 446252"/>
                <a:gd name="connsiteX3-85" fmla="*/ 4180787 w 4180787"/>
                <a:gd name="connsiteY3-86" fmla="*/ 437521 h 446252"/>
                <a:gd name="connsiteX4-87" fmla="*/ 1740284 w 4180787"/>
                <a:gd name="connsiteY4-88" fmla="*/ 305633 h 446252"/>
                <a:gd name="connsiteX5-89" fmla="*/ 0 w 4180787"/>
                <a:gd name="connsiteY5-90" fmla="*/ 437521 h 446252"/>
                <a:gd name="connsiteX6-91" fmla="*/ 0 w 4180787"/>
                <a:gd name="connsiteY6-92" fmla="*/ 4908 h 446252"/>
                <a:gd name="connsiteX0-93" fmla="*/ 0 w 4180787"/>
                <a:gd name="connsiteY0-94" fmla="*/ 4107 h 445451"/>
                <a:gd name="connsiteX1-95" fmla="*/ 1779968 w 4180787"/>
                <a:gd name="connsiteY1-96" fmla="*/ 241252 h 445451"/>
                <a:gd name="connsiteX2-97" fmla="*/ 4180787 w 4180787"/>
                <a:gd name="connsiteY2-98" fmla="*/ 4107 h 445451"/>
                <a:gd name="connsiteX3-99" fmla="*/ 4180787 w 4180787"/>
                <a:gd name="connsiteY3-100" fmla="*/ 436720 h 445451"/>
                <a:gd name="connsiteX4-101" fmla="*/ 1740284 w 4180787"/>
                <a:gd name="connsiteY4-102" fmla="*/ 304832 h 445451"/>
                <a:gd name="connsiteX5-103" fmla="*/ 0 w 4180787"/>
                <a:gd name="connsiteY5-104" fmla="*/ 436720 h 445451"/>
                <a:gd name="connsiteX6-105" fmla="*/ 0 w 4180787"/>
                <a:gd name="connsiteY6-106" fmla="*/ 4107 h 445451"/>
                <a:gd name="connsiteX0-107" fmla="*/ 0 w 4180787"/>
                <a:gd name="connsiteY0-108" fmla="*/ 4107 h 445451"/>
                <a:gd name="connsiteX1-109" fmla="*/ 1779968 w 4180787"/>
                <a:gd name="connsiteY1-110" fmla="*/ 241252 h 445451"/>
                <a:gd name="connsiteX2-111" fmla="*/ 4180787 w 4180787"/>
                <a:gd name="connsiteY2-112" fmla="*/ 4107 h 445451"/>
                <a:gd name="connsiteX3-113" fmla="*/ 4180787 w 4180787"/>
                <a:gd name="connsiteY3-114" fmla="*/ 436720 h 445451"/>
                <a:gd name="connsiteX4-115" fmla="*/ 1740284 w 4180787"/>
                <a:gd name="connsiteY4-116" fmla="*/ 304832 h 445451"/>
                <a:gd name="connsiteX5-117" fmla="*/ 0 w 4180787"/>
                <a:gd name="connsiteY5-118" fmla="*/ 436720 h 445451"/>
                <a:gd name="connsiteX6-119" fmla="*/ 0 w 4180787"/>
                <a:gd name="connsiteY6-120" fmla="*/ 4107 h 445451"/>
                <a:gd name="connsiteX0-121" fmla="*/ 0 w 4180787"/>
                <a:gd name="connsiteY0-122" fmla="*/ 4107 h 436720"/>
                <a:gd name="connsiteX1-123" fmla="*/ 1779968 w 4180787"/>
                <a:gd name="connsiteY1-124" fmla="*/ 241252 h 436720"/>
                <a:gd name="connsiteX2-125" fmla="*/ 4180787 w 4180787"/>
                <a:gd name="connsiteY2-126" fmla="*/ 4107 h 436720"/>
                <a:gd name="connsiteX3-127" fmla="*/ 4180787 w 4180787"/>
                <a:gd name="connsiteY3-128" fmla="*/ 436720 h 436720"/>
                <a:gd name="connsiteX4-129" fmla="*/ 1740284 w 4180787"/>
                <a:gd name="connsiteY4-130" fmla="*/ 304832 h 436720"/>
                <a:gd name="connsiteX5-131" fmla="*/ 0 w 4180787"/>
                <a:gd name="connsiteY5-132" fmla="*/ 436720 h 436720"/>
                <a:gd name="connsiteX6-133" fmla="*/ 0 w 4180787"/>
                <a:gd name="connsiteY6-134" fmla="*/ 4107 h 436720"/>
                <a:gd name="connsiteX0-135" fmla="*/ 0 w 4180787"/>
                <a:gd name="connsiteY0-136" fmla="*/ 4107 h 436720"/>
                <a:gd name="connsiteX1-137" fmla="*/ 1779968 w 4180787"/>
                <a:gd name="connsiteY1-138" fmla="*/ 241252 h 436720"/>
                <a:gd name="connsiteX2-139" fmla="*/ 4180787 w 4180787"/>
                <a:gd name="connsiteY2-140" fmla="*/ 4107 h 436720"/>
                <a:gd name="connsiteX3-141" fmla="*/ 4180787 w 4180787"/>
                <a:gd name="connsiteY3-142" fmla="*/ 436720 h 436720"/>
                <a:gd name="connsiteX4-143" fmla="*/ 1740284 w 4180787"/>
                <a:gd name="connsiteY4-144" fmla="*/ 304832 h 436720"/>
                <a:gd name="connsiteX5-145" fmla="*/ 0 w 4180787"/>
                <a:gd name="connsiteY5-146" fmla="*/ 436720 h 436720"/>
                <a:gd name="connsiteX6-147" fmla="*/ 0 w 4180787"/>
                <a:gd name="connsiteY6-148" fmla="*/ 4107 h 436720"/>
                <a:gd name="connsiteX0-149" fmla="*/ 0 w 4180787"/>
                <a:gd name="connsiteY0-150" fmla="*/ 0 h 432613"/>
                <a:gd name="connsiteX1-151" fmla="*/ 1779968 w 4180787"/>
                <a:gd name="connsiteY1-152" fmla="*/ 237145 h 432613"/>
                <a:gd name="connsiteX2-153" fmla="*/ 4180787 w 4180787"/>
                <a:gd name="connsiteY2-154" fmla="*/ 0 h 432613"/>
                <a:gd name="connsiteX3-155" fmla="*/ 4180787 w 4180787"/>
                <a:gd name="connsiteY3-156" fmla="*/ 432613 h 432613"/>
                <a:gd name="connsiteX4-157" fmla="*/ 1740284 w 4180787"/>
                <a:gd name="connsiteY4-158" fmla="*/ 300725 h 432613"/>
                <a:gd name="connsiteX5-159" fmla="*/ 0 w 4180787"/>
                <a:gd name="connsiteY5-160" fmla="*/ 432613 h 432613"/>
                <a:gd name="connsiteX6-161" fmla="*/ 0 w 4180787"/>
                <a:gd name="connsiteY6-162" fmla="*/ 0 h 432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30" name="矩形 1"/>
            <p:cNvSpPr/>
            <p:nvPr>
              <p:custDataLst>
                <p:tags r:id="rId5"/>
              </p:custDataLst>
            </p:nvPr>
          </p:nvSpPr>
          <p:spPr>
            <a:xfrm rot="20453418">
              <a:off x="3567064" y="3244740"/>
              <a:ext cx="4609942" cy="421020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-1" fmla="*/ 0 w 4180787"/>
                <a:gd name="connsiteY0-2" fmla="*/ 0 h 446239"/>
                <a:gd name="connsiteX1-3" fmla="*/ 4180787 w 4180787"/>
                <a:gd name="connsiteY1-4" fmla="*/ 0 h 446239"/>
                <a:gd name="connsiteX2-5" fmla="*/ 4180787 w 4180787"/>
                <a:gd name="connsiteY2-6" fmla="*/ 432613 h 446239"/>
                <a:gd name="connsiteX3-7" fmla="*/ 1797892 w 4180787"/>
                <a:gd name="connsiteY3-8" fmla="*/ 446239 h 446239"/>
                <a:gd name="connsiteX4-9" fmla="*/ 0 w 4180787"/>
                <a:gd name="connsiteY4-10" fmla="*/ 432613 h 446239"/>
                <a:gd name="connsiteX5" fmla="*/ 0 w 4180787"/>
                <a:gd name="connsiteY5" fmla="*/ 0 h 446239"/>
                <a:gd name="connsiteX0-11" fmla="*/ 0 w 4180787"/>
                <a:gd name="connsiteY0-12" fmla="*/ 3102 h 449341"/>
                <a:gd name="connsiteX1-13" fmla="*/ 1774422 w 4180787"/>
                <a:gd name="connsiteY1-14" fmla="*/ 0 h 449341"/>
                <a:gd name="connsiteX2-15" fmla="*/ 4180787 w 4180787"/>
                <a:gd name="connsiteY2-16" fmla="*/ 3102 h 449341"/>
                <a:gd name="connsiteX3-17" fmla="*/ 4180787 w 4180787"/>
                <a:gd name="connsiteY3-18" fmla="*/ 435715 h 449341"/>
                <a:gd name="connsiteX4-19" fmla="*/ 1797892 w 4180787"/>
                <a:gd name="connsiteY4-20" fmla="*/ 449341 h 449341"/>
                <a:gd name="connsiteX5-21" fmla="*/ 0 w 4180787"/>
                <a:gd name="connsiteY5-22" fmla="*/ 435715 h 449341"/>
                <a:gd name="connsiteX6" fmla="*/ 0 w 4180787"/>
                <a:gd name="connsiteY6" fmla="*/ 3102 h 449341"/>
                <a:gd name="connsiteX0-23" fmla="*/ 0 w 4180787"/>
                <a:gd name="connsiteY0-24" fmla="*/ 0 h 446239"/>
                <a:gd name="connsiteX1-25" fmla="*/ 1791064 w 4180787"/>
                <a:gd name="connsiteY1-26" fmla="*/ 191058 h 446239"/>
                <a:gd name="connsiteX2-27" fmla="*/ 4180787 w 4180787"/>
                <a:gd name="connsiteY2-28" fmla="*/ 0 h 446239"/>
                <a:gd name="connsiteX3-29" fmla="*/ 4180787 w 4180787"/>
                <a:gd name="connsiteY3-30" fmla="*/ 432613 h 446239"/>
                <a:gd name="connsiteX4-31" fmla="*/ 1797892 w 4180787"/>
                <a:gd name="connsiteY4-32" fmla="*/ 446239 h 446239"/>
                <a:gd name="connsiteX5-33" fmla="*/ 0 w 4180787"/>
                <a:gd name="connsiteY5-34" fmla="*/ 432613 h 446239"/>
                <a:gd name="connsiteX6-35" fmla="*/ 0 w 4180787"/>
                <a:gd name="connsiteY6-36" fmla="*/ 0 h 446239"/>
                <a:gd name="connsiteX0-37" fmla="*/ 0 w 4180787"/>
                <a:gd name="connsiteY0-38" fmla="*/ 0 h 432613"/>
                <a:gd name="connsiteX1-39" fmla="*/ 1791064 w 4180787"/>
                <a:gd name="connsiteY1-40" fmla="*/ 191058 h 432613"/>
                <a:gd name="connsiteX2-41" fmla="*/ 4180787 w 4180787"/>
                <a:gd name="connsiteY2-42" fmla="*/ 0 h 432613"/>
                <a:gd name="connsiteX3-43" fmla="*/ 4180787 w 4180787"/>
                <a:gd name="connsiteY3-44" fmla="*/ 432613 h 432613"/>
                <a:gd name="connsiteX4-45" fmla="*/ 1740284 w 4180787"/>
                <a:gd name="connsiteY4-46" fmla="*/ 300725 h 432613"/>
                <a:gd name="connsiteX5-47" fmla="*/ 0 w 4180787"/>
                <a:gd name="connsiteY5-48" fmla="*/ 432613 h 432613"/>
                <a:gd name="connsiteX6-49" fmla="*/ 0 w 4180787"/>
                <a:gd name="connsiteY6-50" fmla="*/ 0 h 432613"/>
                <a:gd name="connsiteX0-51" fmla="*/ 0 w 4180787"/>
                <a:gd name="connsiteY0-52" fmla="*/ 0 h 432613"/>
                <a:gd name="connsiteX1-53" fmla="*/ 1835870 w 4180787"/>
                <a:gd name="connsiteY1-54" fmla="*/ 187218 h 432613"/>
                <a:gd name="connsiteX2-55" fmla="*/ 4180787 w 4180787"/>
                <a:gd name="connsiteY2-56" fmla="*/ 0 h 432613"/>
                <a:gd name="connsiteX3-57" fmla="*/ 4180787 w 4180787"/>
                <a:gd name="connsiteY3-58" fmla="*/ 432613 h 432613"/>
                <a:gd name="connsiteX4-59" fmla="*/ 1740284 w 4180787"/>
                <a:gd name="connsiteY4-60" fmla="*/ 300725 h 432613"/>
                <a:gd name="connsiteX5-61" fmla="*/ 0 w 4180787"/>
                <a:gd name="connsiteY5-62" fmla="*/ 432613 h 432613"/>
                <a:gd name="connsiteX6-63" fmla="*/ 0 w 4180787"/>
                <a:gd name="connsiteY6-64" fmla="*/ 0 h 432613"/>
                <a:gd name="connsiteX0-65" fmla="*/ 0 w 4180787"/>
                <a:gd name="connsiteY0-66" fmla="*/ 4908 h 437521"/>
                <a:gd name="connsiteX1-67" fmla="*/ 1835870 w 4180787"/>
                <a:gd name="connsiteY1-68" fmla="*/ 192126 h 437521"/>
                <a:gd name="connsiteX2-69" fmla="*/ 4180787 w 4180787"/>
                <a:gd name="connsiteY2-70" fmla="*/ 4908 h 437521"/>
                <a:gd name="connsiteX3-71" fmla="*/ 4180787 w 4180787"/>
                <a:gd name="connsiteY3-72" fmla="*/ 437521 h 437521"/>
                <a:gd name="connsiteX4-73" fmla="*/ 1740284 w 4180787"/>
                <a:gd name="connsiteY4-74" fmla="*/ 305633 h 437521"/>
                <a:gd name="connsiteX5-75" fmla="*/ 0 w 4180787"/>
                <a:gd name="connsiteY5-76" fmla="*/ 437521 h 437521"/>
                <a:gd name="connsiteX6-77" fmla="*/ 0 w 4180787"/>
                <a:gd name="connsiteY6-78" fmla="*/ 4908 h 437521"/>
                <a:gd name="connsiteX0-79" fmla="*/ 0 w 4180787"/>
                <a:gd name="connsiteY0-80" fmla="*/ 4908 h 446252"/>
                <a:gd name="connsiteX1-81" fmla="*/ 1835870 w 4180787"/>
                <a:gd name="connsiteY1-82" fmla="*/ 192126 h 446252"/>
                <a:gd name="connsiteX2-83" fmla="*/ 4180787 w 4180787"/>
                <a:gd name="connsiteY2-84" fmla="*/ 4908 h 446252"/>
                <a:gd name="connsiteX3-85" fmla="*/ 4180787 w 4180787"/>
                <a:gd name="connsiteY3-86" fmla="*/ 437521 h 446252"/>
                <a:gd name="connsiteX4-87" fmla="*/ 1740284 w 4180787"/>
                <a:gd name="connsiteY4-88" fmla="*/ 305633 h 446252"/>
                <a:gd name="connsiteX5-89" fmla="*/ 0 w 4180787"/>
                <a:gd name="connsiteY5-90" fmla="*/ 437521 h 446252"/>
                <a:gd name="connsiteX6-91" fmla="*/ 0 w 4180787"/>
                <a:gd name="connsiteY6-92" fmla="*/ 4908 h 446252"/>
                <a:gd name="connsiteX0-93" fmla="*/ 0 w 4180787"/>
                <a:gd name="connsiteY0-94" fmla="*/ 4107 h 445451"/>
                <a:gd name="connsiteX1-95" fmla="*/ 1779968 w 4180787"/>
                <a:gd name="connsiteY1-96" fmla="*/ 241252 h 445451"/>
                <a:gd name="connsiteX2-97" fmla="*/ 4180787 w 4180787"/>
                <a:gd name="connsiteY2-98" fmla="*/ 4107 h 445451"/>
                <a:gd name="connsiteX3-99" fmla="*/ 4180787 w 4180787"/>
                <a:gd name="connsiteY3-100" fmla="*/ 436720 h 445451"/>
                <a:gd name="connsiteX4-101" fmla="*/ 1740284 w 4180787"/>
                <a:gd name="connsiteY4-102" fmla="*/ 304832 h 445451"/>
                <a:gd name="connsiteX5-103" fmla="*/ 0 w 4180787"/>
                <a:gd name="connsiteY5-104" fmla="*/ 436720 h 445451"/>
                <a:gd name="connsiteX6-105" fmla="*/ 0 w 4180787"/>
                <a:gd name="connsiteY6-106" fmla="*/ 4107 h 445451"/>
                <a:gd name="connsiteX0-107" fmla="*/ 0 w 4180787"/>
                <a:gd name="connsiteY0-108" fmla="*/ 4107 h 445451"/>
                <a:gd name="connsiteX1-109" fmla="*/ 1779968 w 4180787"/>
                <a:gd name="connsiteY1-110" fmla="*/ 241252 h 445451"/>
                <a:gd name="connsiteX2-111" fmla="*/ 4180787 w 4180787"/>
                <a:gd name="connsiteY2-112" fmla="*/ 4107 h 445451"/>
                <a:gd name="connsiteX3-113" fmla="*/ 4180787 w 4180787"/>
                <a:gd name="connsiteY3-114" fmla="*/ 436720 h 445451"/>
                <a:gd name="connsiteX4-115" fmla="*/ 1740284 w 4180787"/>
                <a:gd name="connsiteY4-116" fmla="*/ 304832 h 445451"/>
                <a:gd name="connsiteX5-117" fmla="*/ 0 w 4180787"/>
                <a:gd name="connsiteY5-118" fmla="*/ 436720 h 445451"/>
                <a:gd name="connsiteX6-119" fmla="*/ 0 w 4180787"/>
                <a:gd name="connsiteY6-120" fmla="*/ 4107 h 445451"/>
                <a:gd name="connsiteX0-121" fmla="*/ 0 w 4180787"/>
                <a:gd name="connsiteY0-122" fmla="*/ 4107 h 436720"/>
                <a:gd name="connsiteX1-123" fmla="*/ 1779968 w 4180787"/>
                <a:gd name="connsiteY1-124" fmla="*/ 241252 h 436720"/>
                <a:gd name="connsiteX2-125" fmla="*/ 4180787 w 4180787"/>
                <a:gd name="connsiteY2-126" fmla="*/ 4107 h 436720"/>
                <a:gd name="connsiteX3-127" fmla="*/ 4180787 w 4180787"/>
                <a:gd name="connsiteY3-128" fmla="*/ 436720 h 436720"/>
                <a:gd name="connsiteX4-129" fmla="*/ 1740284 w 4180787"/>
                <a:gd name="connsiteY4-130" fmla="*/ 304832 h 436720"/>
                <a:gd name="connsiteX5-131" fmla="*/ 0 w 4180787"/>
                <a:gd name="connsiteY5-132" fmla="*/ 436720 h 436720"/>
                <a:gd name="connsiteX6-133" fmla="*/ 0 w 4180787"/>
                <a:gd name="connsiteY6-134" fmla="*/ 4107 h 436720"/>
                <a:gd name="connsiteX0-135" fmla="*/ 0 w 4180787"/>
                <a:gd name="connsiteY0-136" fmla="*/ 4107 h 436720"/>
                <a:gd name="connsiteX1-137" fmla="*/ 1779968 w 4180787"/>
                <a:gd name="connsiteY1-138" fmla="*/ 241252 h 436720"/>
                <a:gd name="connsiteX2-139" fmla="*/ 4180787 w 4180787"/>
                <a:gd name="connsiteY2-140" fmla="*/ 4107 h 436720"/>
                <a:gd name="connsiteX3-141" fmla="*/ 4180787 w 4180787"/>
                <a:gd name="connsiteY3-142" fmla="*/ 436720 h 436720"/>
                <a:gd name="connsiteX4-143" fmla="*/ 1740284 w 4180787"/>
                <a:gd name="connsiteY4-144" fmla="*/ 304832 h 436720"/>
                <a:gd name="connsiteX5-145" fmla="*/ 0 w 4180787"/>
                <a:gd name="connsiteY5-146" fmla="*/ 436720 h 436720"/>
                <a:gd name="connsiteX6-147" fmla="*/ 0 w 4180787"/>
                <a:gd name="connsiteY6-148" fmla="*/ 4107 h 436720"/>
                <a:gd name="connsiteX0-149" fmla="*/ 0 w 4180787"/>
                <a:gd name="connsiteY0-150" fmla="*/ 0 h 432613"/>
                <a:gd name="connsiteX1-151" fmla="*/ 1779968 w 4180787"/>
                <a:gd name="connsiteY1-152" fmla="*/ 237145 h 432613"/>
                <a:gd name="connsiteX2-153" fmla="*/ 4180787 w 4180787"/>
                <a:gd name="connsiteY2-154" fmla="*/ 0 h 432613"/>
                <a:gd name="connsiteX3-155" fmla="*/ 4180787 w 4180787"/>
                <a:gd name="connsiteY3-156" fmla="*/ 432613 h 432613"/>
                <a:gd name="connsiteX4-157" fmla="*/ 1740284 w 4180787"/>
                <a:gd name="connsiteY4-158" fmla="*/ 300725 h 432613"/>
                <a:gd name="connsiteX5-159" fmla="*/ 0 w 4180787"/>
                <a:gd name="connsiteY5-160" fmla="*/ 432613 h 432613"/>
                <a:gd name="connsiteX6-161" fmla="*/ 0 w 4180787"/>
                <a:gd name="connsiteY6-162" fmla="*/ 0 h 432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31" name="组合 30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7688580" y="4264025"/>
            <a:ext cx="699135" cy="1308735"/>
            <a:chOff x="3370573" y="3456406"/>
            <a:chExt cx="1170925" cy="1117972"/>
          </a:xfrm>
        </p:grpSpPr>
        <p:sp>
          <p:nvSpPr>
            <p:cNvPr id="32" name="椭圆 31"/>
            <p:cNvSpPr/>
            <p:nvPr>
              <p:custDataLst>
                <p:tags r:id="rId6"/>
              </p:custDataLst>
            </p:nvPr>
          </p:nvSpPr>
          <p:spPr>
            <a:xfrm>
              <a:off x="3412706" y="3456406"/>
              <a:ext cx="1117972" cy="1117972"/>
            </a:xfrm>
            <a:prstGeom prst="ellipse">
              <a:avLst/>
            </a:prstGeom>
            <a:solidFill>
              <a:srgbClr val="5ABCD2"/>
            </a:solidFill>
            <a:ln w="571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33" name="TextBox 64"/>
            <p:cNvSpPr txBox="1"/>
            <p:nvPr>
              <p:custDataLst>
                <p:tags r:id="rId7"/>
              </p:custDataLst>
            </p:nvPr>
          </p:nvSpPr>
          <p:spPr>
            <a:xfrm flipH="1">
              <a:off x="3370573" y="3864566"/>
              <a:ext cx="1170925" cy="414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03</a:t>
              </a:r>
              <a:endParaRPr lang="en-US" altLang="zh-CN" sz="32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组合 33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9722485" y="3034030"/>
            <a:ext cx="703580" cy="1428115"/>
            <a:chOff x="7498470" y="2091715"/>
            <a:chExt cx="1178370" cy="1117972"/>
          </a:xfrm>
        </p:grpSpPr>
        <p:sp>
          <p:nvSpPr>
            <p:cNvPr id="35" name="椭圆 34"/>
            <p:cNvSpPr/>
            <p:nvPr>
              <p:custDataLst>
                <p:tags r:id="rId8"/>
              </p:custDataLst>
            </p:nvPr>
          </p:nvSpPr>
          <p:spPr>
            <a:xfrm>
              <a:off x="7558868" y="2091715"/>
              <a:ext cx="1117972" cy="1117972"/>
            </a:xfrm>
            <a:prstGeom prst="ellipse">
              <a:avLst/>
            </a:prstGeom>
            <a:solidFill>
              <a:srgbClr val="5ABCD2"/>
            </a:solidFill>
            <a:ln w="571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36" name="TextBox 65"/>
            <p:cNvSpPr txBox="1"/>
            <p:nvPr>
              <p:custDataLst>
                <p:tags r:id="rId9"/>
              </p:custDataLst>
            </p:nvPr>
          </p:nvSpPr>
          <p:spPr>
            <a:xfrm flipH="1">
              <a:off x="7498470" y="2474390"/>
              <a:ext cx="1170925" cy="341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en-US" altLang="zh-CN" sz="2800" dirty="0">
                  <a:solidFill>
                    <a:srgbClr val="FFFFFF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02</a:t>
              </a:r>
              <a:endParaRPr lang="en-US" altLang="zh-CN" sz="28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组合 36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9507855" y="5226685"/>
            <a:ext cx="516255" cy="843915"/>
            <a:chOff x="4896767" y="4527846"/>
            <a:chExt cx="864880" cy="660219"/>
          </a:xfrm>
        </p:grpSpPr>
        <p:sp>
          <p:nvSpPr>
            <p:cNvPr id="51" name="椭圆 50"/>
            <p:cNvSpPr/>
            <p:nvPr>
              <p:custDataLst>
                <p:tags r:id="rId10"/>
              </p:custDataLst>
            </p:nvPr>
          </p:nvSpPr>
          <p:spPr>
            <a:xfrm>
              <a:off x="5048113" y="4527846"/>
              <a:ext cx="660219" cy="660219"/>
            </a:xfrm>
            <a:prstGeom prst="ellipse">
              <a:avLst/>
            </a:prstGeom>
            <a:solidFill>
              <a:srgbClr val="5ABCD2"/>
            </a:solidFill>
            <a:ln w="571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52" name="TextBox 67"/>
            <p:cNvSpPr txBox="1"/>
            <p:nvPr>
              <p:custDataLst>
                <p:tags r:id="rId11"/>
              </p:custDataLst>
            </p:nvPr>
          </p:nvSpPr>
          <p:spPr>
            <a:xfrm flipH="1">
              <a:off x="4896767" y="4697906"/>
              <a:ext cx="864880" cy="263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04</a:t>
              </a:r>
              <a:endParaRPr lang="en-US" altLang="zh-CN" sz="20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TextBox 72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>
            <p:custDataLst>
              <p:tags r:id="rId12"/>
            </p:custDataLst>
          </p:nvPr>
        </p:nvSpPr>
        <p:spPr>
          <a:xfrm>
            <a:off x="10462260" y="3175635"/>
            <a:ext cx="163957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旋风简:发挥分离效应，收集气流中的生料粉；</a:t>
            </a:r>
            <a:endParaRPr lang="zh-CN" alt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组合 53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8154035" y="2654300"/>
            <a:ext cx="579755" cy="843915"/>
            <a:chOff x="3851681" y="2081547"/>
            <a:chExt cx="873986" cy="660219"/>
          </a:xfrm>
        </p:grpSpPr>
        <p:sp>
          <p:nvSpPr>
            <p:cNvPr id="55" name="椭圆 54"/>
            <p:cNvSpPr/>
            <p:nvPr>
              <p:custDataLst>
                <p:tags r:id="rId13"/>
              </p:custDataLst>
            </p:nvPr>
          </p:nvSpPr>
          <p:spPr>
            <a:xfrm>
              <a:off x="3987308" y="2081547"/>
              <a:ext cx="660219" cy="660219"/>
            </a:xfrm>
            <a:prstGeom prst="ellipse">
              <a:avLst/>
            </a:prstGeom>
            <a:solidFill>
              <a:srgbClr val="5ABCD2"/>
            </a:solidFill>
            <a:ln w="571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56" name="TextBox 63"/>
            <p:cNvSpPr txBox="1"/>
            <p:nvPr>
              <p:custDataLst>
                <p:tags r:id="rId14"/>
              </p:custDataLst>
            </p:nvPr>
          </p:nvSpPr>
          <p:spPr>
            <a:xfrm flipH="1">
              <a:off x="3851681" y="2289460"/>
              <a:ext cx="873986" cy="244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en-US" altLang="zh-CN" sz="1800" dirty="0">
                  <a:solidFill>
                    <a:srgbClr val="FFFFFF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01</a:t>
              </a:r>
              <a:endParaRPr lang="en-US" altLang="zh-CN" sz="18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" name="文本框 56"/>
          <p:cNvSpPr txBox="1"/>
          <p:nvPr>
            <p:custDataLst>
              <p:tags r:id="rId15"/>
            </p:custDataLst>
          </p:nvPr>
        </p:nvSpPr>
        <p:spPr>
          <a:xfrm>
            <a:off x="9958070" y="5565775"/>
            <a:ext cx="20808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撒料箱:发挥分散效应，将粒壮物料分散成粉状；</a:t>
            </a:r>
            <a:endParaRPr lang="zh-CN" alt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>
            <p:custDataLst>
              <p:tags r:id="rId16"/>
            </p:custDataLst>
          </p:nvPr>
        </p:nvSpPr>
        <p:spPr>
          <a:xfrm>
            <a:off x="6573520" y="2536190"/>
            <a:ext cx="1813560" cy="5403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风管:完成生料粉与热气流的传热；</a:t>
            </a:r>
            <a:endParaRPr lang="zh-CN" alt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/>
          </a:p>
        </p:txBody>
      </p:sp>
      <p:sp>
        <p:nvSpPr>
          <p:cNvPr id="59" name="文本框 58"/>
          <p:cNvSpPr txBox="1"/>
          <p:nvPr>
            <p:custDataLst>
              <p:tags r:id="rId17"/>
            </p:custDataLst>
          </p:nvPr>
        </p:nvSpPr>
        <p:spPr>
          <a:xfrm>
            <a:off x="5853430" y="4968240"/>
            <a:ext cx="1917065" cy="597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分解炉:生料中碳酸钙的分解，CaCO</a:t>
            </a:r>
            <a:r>
              <a:rPr lang="zh-CN" altLang="en-US" sz="1400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→CaO+CO</a:t>
            </a:r>
            <a:r>
              <a:rPr lang="zh-CN" altLang="en-US" sz="1400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↑</a:t>
            </a:r>
            <a:endParaRPr lang="zh-CN" alt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/>
          </a:p>
        </p:txBody>
      </p:sp>
      <p:sp>
        <p:nvSpPr>
          <p:cNvPr id="60" name="任意多边形 5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/>
          <p:nvPr>
            <p:custDataLst>
              <p:tags r:id="rId18"/>
            </p:custDataLst>
          </p:nvPr>
        </p:nvSpPr>
        <p:spPr bwMode="auto">
          <a:xfrm>
            <a:off x="6346825" y="2333625"/>
            <a:ext cx="1946275" cy="901700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noFill/>
          <a:ln w="19050">
            <a:solidFill>
              <a:srgbClr val="0170C1"/>
            </a:solidFill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p>
            <a:endParaRPr lang="zh-CN" altLang="en-US"/>
          </a:p>
        </p:txBody>
      </p:sp>
      <p:sp>
        <p:nvSpPr>
          <p:cNvPr id="61" name="任意多边形 6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/>
          <p:nvPr>
            <p:custDataLst>
              <p:tags r:id="rId19"/>
            </p:custDataLst>
          </p:nvPr>
        </p:nvSpPr>
        <p:spPr bwMode="auto">
          <a:xfrm>
            <a:off x="10389870" y="3112135"/>
            <a:ext cx="1732280" cy="901700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noFill/>
          <a:ln w="19050">
            <a:solidFill>
              <a:srgbClr val="0170C1"/>
            </a:solidFill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p>
            <a:endParaRPr lang="zh-CN" altLang="en-US"/>
          </a:p>
        </p:txBody>
      </p:sp>
      <p:sp>
        <p:nvSpPr>
          <p:cNvPr id="62" name="任意多边形 6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/>
          <p:nvPr>
            <p:custDataLst>
              <p:tags r:id="rId20"/>
            </p:custDataLst>
          </p:nvPr>
        </p:nvSpPr>
        <p:spPr bwMode="auto">
          <a:xfrm>
            <a:off x="5721985" y="4912360"/>
            <a:ext cx="2049145" cy="901700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noFill/>
          <a:ln w="19050">
            <a:solidFill>
              <a:srgbClr val="0170C1"/>
            </a:solidFill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p>
            <a:endParaRPr lang="zh-CN" altLang="en-US"/>
          </a:p>
        </p:txBody>
      </p:sp>
      <p:sp>
        <p:nvSpPr>
          <p:cNvPr id="63" name="任意多边形 6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/>
          <p:nvPr>
            <p:custDataLst>
              <p:tags r:id="rId21"/>
            </p:custDataLst>
          </p:nvPr>
        </p:nvSpPr>
        <p:spPr bwMode="auto">
          <a:xfrm>
            <a:off x="9958070" y="5361940"/>
            <a:ext cx="2084070" cy="901700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noFill/>
          <a:ln w="19050">
            <a:solidFill>
              <a:srgbClr val="0170C1"/>
            </a:solidFill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12718">
        <p:wedge/>
      </p:transition>
    </mc:Choice>
    <mc:Fallback>
      <p:transition spd="slow" advTm="12718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bldLvl="0" animBg="1"/>
      <p:bldP spid="17" grpId="0"/>
      <p:bldP spid="60" grpId="0" animBg="1"/>
      <p:bldP spid="58" grpId="0"/>
      <p:bldP spid="61" grpId="0" animBg="1"/>
      <p:bldP spid="53" grpId="0"/>
      <p:bldP spid="62" grpId="0" animBg="1"/>
      <p:bldP spid="59" grpId="0"/>
      <p:bldP spid="63" grpId="0" animBg="1"/>
      <p:bldP spid="57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9" t="12324" r="19455" b="7070"/>
          <a:stretch>
            <a:fillRect/>
          </a:stretch>
        </p:blipFill>
        <p:spPr>
          <a:xfrm>
            <a:off x="5782310" y="-175895"/>
            <a:ext cx="7076440" cy="75844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645275" y="1312545"/>
            <a:ext cx="5278120" cy="49383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400"/>
              <a:t>      </a:t>
            </a:r>
            <a:r>
              <a:rPr lang="zh-CN" altLang="en-US" sz="2400"/>
              <a:t>预热器</a:t>
            </a:r>
            <a:r>
              <a:rPr lang="zh-CN" altLang="en-US" sz="2400">
                <a:sym typeface="+mn-ea"/>
              </a:rPr>
              <a:t>主要作用是完成生料粉的预热、分解。</a:t>
            </a:r>
            <a:endParaRPr lang="zh-CN" altLang="en-US" sz="2400"/>
          </a:p>
          <a:p>
            <a:r>
              <a:rPr lang="en-US" altLang="zh-CN" sz="2400"/>
              <a:t>      </a:t>
            </a:r>
            <a:r>
              <a:rPr lang="zh-CN" altLang="en-US" sz="2400"/>
              <a:t>入预热器生料，经撒料板撒料，在C1-C2的上升烟道吸热，进行热交换后在C1旋风筒收集，完成收集的物料进入C2-C3的上升烟道。以此类推，由C4旋风筒收集后，C4筒下料管有撒料板，进行分散后进入分解炉，分解炉进行碳酸钙吸热分解。物料在分解炉内吸热分解后由C5旋风筒收集，入窑。预热器的物料是自上而下而气流是自下而上</a:t>
            </a:r>
            <a:endParaRPr lang="zh-CN" altLang="en-US" sz="2400"/>
          </a:p>
          <a:p>
            <a:endParaRPr lang="zh-CN" altLang="en-US" sz="2400"/>
          </a:p>
        </p:txBody>
      </p:sp>
      <p:pic>
        <p:nvPicPr>
          <p:cNvPr id="3" name="图片 2" descr="f0a761cbe5032c2ba4a09e4bbced9b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108835" y="952500"/>
            <a:ext cx="2982595" cy="5732145"/>
          </a:xfrm>
          <a:prstGeom prst="rect">
            <a:avLst/>
          </a:prstGeom>
        </p:spPr>
      </p:pic>
      <p:sp>
        <p:nvSpPr>
          <p:cNvPr id="4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41045" y="2536190"/>
            <a:ext cx="782320" cy="2954020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意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646430" y="952500"/>
            <a:ext cx="971550" cy="989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60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  <a:sym typeface="+mn-ea"/>
              </a:rPr>
              <a:t>01</a:t>
            </a:r>
            <a:endParaRPr lang="en-US" altLang="zh-CN" sz="60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  <a:sym typeface="+mn-ea"/>
            </a:endParaRPr>
          </a:p>
        </p:txBody>
      </p:sp>
      <p:cxnSp>
        <p:nvCxnSpPr>
          <p:cNvPr id="7" name="直接连接符 6"/>
          <p:cNvCxnSpPr/>
          <p:nvPr>
            <p:custDataLst>
              <p:tags r:id="rId7"/>
            </p:custDataLst>
          </p:nvPr>
        </p:nvCxnSpPr>
        <p:spPr>
          <a:xfrm>
            <a:off x="573811" y="1080671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8"/>
            </p:custDataLst>
          </p:nvPr>
        </p:nvCxnSpPr>
        <p:spPr>
          <a:xfrm>
            <a:off x="1683753" y="1096546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任意多边形 5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/>
          <p:nvPr>
            <p:custDataLst>
              <p:tags r:id="rId9"/>
            </p:custDataLst>
          </p:nvPr>
        </p:nvSpPr>
        <p:spPr bwMode="auto">
          <a:xfrm>
            <a:off x="5926455" y="1240155"/>
            <a:ext cx="6410325" cy="4699000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noFill/>
          <a:ln w="19050">
            <a:solidFill>
              <a:srgbClr val="0170C1"/>
            </a:solidFill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12718">
        <p:wedge/>
      </p:transition>
    </mc:Choice>
    <mc:Fallback>
      <p:transition spd="slow" advTm="12718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圆角矩形 32"/>
          <p:cNvSpPr/>
          <p:nvPr>
            <p:custDataLst>
              <p:tags r:id="rId1"/>
            </p:custDataLst>
          </p:nvPr>
        </p:nvSpPr>
        <p:spPr>
          <a:xfrm>
            <a:off x="8543925" y="4688205"/>
            <a:ext cx="3669030" cy="100076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2" name="圆角矩形 31"/>
          <p:cNvSpPr/>
          <p:nvPr>
            <p:custDataLst>
              <p:tags r:id="rId2"/>
            </p:custDataLst>
          </p:nvPr>
        </p:nvSpPr>
        <p:spPr>
          <a:xfrm>
            <a:off x="2108835" y="2824480"/>
            <a:ext cx="3803015" cy="113665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1" name="圆角矩形 30"/>
          <p:cNvSpPr/>
          <p:nvPr>
            <p:custDataLst>
              <p:tags r:id="rId3"/>
            </p:custDataLst>
          </p:nvPr>
        </p:nvSpPr>
        <p:spPr>
          <a:xfrm>
            <a:off x="2828925" y="5128895"/>
            <a:ext cx="3733800" cy="113665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0" name="圆角矩形 29"/>
          <p:cNvSpPr/>
          <p:nvPr>
            <p:custDataLst>
              <p:tags r:id="rId4"/>
            </p:custDataLst>
          </p:nvPr>
        </p:nvSpPr>
        <p:spPr>
          <a:xfrm>
            <a:off x="8831580" y="2958465"/>
            <a:ext cx="3672840" cy="85852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5"/>
            </p:custDataLst>
          </p:nvPr>
        </p:nvGraphicFramePr>
        <p:xfrm>
          <a:off x="3621405" y="519430"/>
          <a:ext cx="7354570" cy="2016760"/>
        </p:xfrm>
        <a:graphic>
          <a:graphicData uri="http://schemas.openxmlformats.org/drawingml/2006/table">
            <a:tbl>
              <a:tblPr/>
              <a:tblGrid>
                <a:gridCol w="2266950"/>
                <a:gridCol w="1346200"/>
                <a:gridCol w="1945005"/>
                <a:gridCol w="1796415"/>
              </a:tblGrid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类别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单位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理论值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现有值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C1出口压力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5000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5842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C2出口压力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4000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4742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C3出口压力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3100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3404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C4出口压力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2400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2506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C5出口压力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1600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2472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分解炉出口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800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872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烟室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Pa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200以内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314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41045" y="2536190"/>
            <a:ext cx="782320" cy="2954020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意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646430" y="952500"/>
            <a:ext cx="971550" cy="989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60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  <a:sym typeface="+mn-ea"/>
              </a:rPr>
              <a:t>01</a:t>
            </a:r>
            <a:endParaRPr lang="en-US" altLang="zh-CN" sz="60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  <a:sym typeface="+mn-ea"/>
            </a:endParaRPr>
          </a:p>
        </p:txBody>
      </p:sp>
      <p:cxnSp>
        <p:nvCxnSpPr>
          <p:cNvPr id="7" name="直接连接符 6"/>
          <p:cNvCxnSpPr/>
          <p:nvPr>
            <p:custDataLst>
              <p:tags r:id="rId8"/>
            </p:custDataLst>
          </p:nvPr>
        </p:nvCxnSpPr>
        <p:spPr>
          <a:xfrm>
            <a:off x="573811" y="1080671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9"/>
            </p:custDataLst>
          </p:nvPr>
        </p:nvCxnSpPr>
        <p:spPr>
          <a:xfrm>
            <a:off x="1683753" y="1096546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5997575" y="2926080"/>
            <a:ext cx="2873375" cy="3780155"/>
            <a:chOff x="4960262" y="1937581"/>
            <a:chExt cx="2620409" cy="4416361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4960262" y="2615001"/>
              <a:ext cx="533009" cy="531697"/>
            </a:xfrm>
            <a:prstGeom prst="ellipse">
              <a:avLst/>
            </a:prstGeom>
            <a:solidFill>
              <a:srgbClr val="5ABCD2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5200510" y="2183081"/>
              <a:ext cx="727308" cy="727308"/>
            </a:xfrm>
            <a:prstGeom prst="ellipse">
              <a:avLst/>
            </a:prstGeom>
            <a:solidFill>
              <a:srgbClr val="247CA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5691509" y="1937581"/>
              <a:ext cx="1098839" cy="1097526"/>
            </a:xfrm>
            <a:prstGeom prst="ellipse">
              <a:avLst/>
            </a:prstGeom>
            <a:solidFill>
              <a:srgbClr val="5ABCD2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6485771" y="2257912"/>
              <a:ext cx="817894" cy="813955"/>
            </a:xfrm>
            <a:prstGeom prst="ellipse">
              <a:avLst/>
            </a:prstGeom>
            <a:solidFill>
              <a:srgbClr val="247CA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72193" y="2730530"/>
              <a:ext cx="908478" cy="904540"/>
            </a:xfrm>
            <a:prstGeom prst="ellipse">
              <a:avLst/>
            </a:prstGeom>
            <a:solidFill>
              <a:srgbClr val="5ABCD2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6485771" y="3467029"/>
              <a:ext cx="743062" cy="743062"/>
            </a:xfrm>
            <a:prstGeom prst="ellipse">
              <a:avLst/>
            </a:prstGeom>
            <a:solidFill>
              <a:srgbClr val="247CA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6136558" y="3837247"/>
              <a:ext cx="569768" cy="571082"/>
            </a:xfrm>
            <a:prstGeom prst="ellipse">
              <a:avLst/>
            </a:prstGeom>
            <a:solidFill>
              <a:srgbClr val="5ABCD2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5788658" y="4122131"/>
              <a:ext cx="693174" cy="697113"/>
            </a:xfrm>
            <a:prstGeom prst="ellipse">
              <a:avLst/>
            </a:prstGeom>
            <a:solidFill>
              <a:srgbClr val="247CA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Oval 13"/>
            <p:cNvSpPr>
              <a:spLocks noChangeArrowheads="1"/>
            </p:cNvSpPr>
            <p:nvPr/>
          </p:nvSpPr>
          <p:spPr bwMode="auto">
            <a:xfrm>
              <a:off x="5772904" y="4660391"/>
              <a:ext cx="531697" cy="534322"/>
            </a:xfrm>
            <a:prstGeom prst="ellipse">
              <a:avLst/>
            </a:prstGeom>
            <a:solidFill>
              <a:srgbClr val="5ABCD2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5657375" y="5592500"/>
              <a:ext cx="762755" cy="761442"/>
            </a:xfrm>
            <a:prstGeom prst="ellipse">
              <a:avLst/>
            </a:prstGeom>
            <a:solidFill>
              <a:srgbClr val="247CA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129272" y="2382331"/>
              <a:ext cx="736439" cy="46589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01</a:t>
              </a:r>
              <a:endParaRPr lang="zh-CN" altLang="en-US" sz="20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489082" y="2424107"/>
              <a:ext cx="736439" cy="46589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02</a:t>
              </a:r>
              <a:endParaRPr lang="zh-CN" altLang="en-US" sz="20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526498" y="3646353"/>
              <a:ext cx="736439" cy="46589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03</a:t>
              </a:r>
              <a:endParaRPr lang="zh-CN" altLang="en-US" sz="20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752643" y="4280652"/>
              <a:ext cx="736439" cy="46589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04</a:t>
              </a:r>
              <a:endParaRPr lang="zh-CN" altLang="en-US" sz="20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234565" y="3136265"/>
            <a:ext cx="3673475" cy="632460"/>
          </a:xfrm>
          <a:prstGeom prst="rect">
            <a:avLst/>
          </a:prstGeom>
          <a:noFill/>
          <a:effectLst/>
        </p:spPr>
        <p:txBody>
          <a:bodyPr wrap="none" rtlCol="0">
            <a:noAutofit/>
          </a:bodyPr>
          <a:p>
            <a:r>
              <a:rPr lang="en-US" sz="2400" dirty="0">
                <a:solidFill>
                  <a:srgbClr val="247C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C5</a:t>
            </a:r>
            <a:r>
              <a:rPr lang="zh-CN" altLang="en-US" sz="2400" dirty="0">
                <a:solidFill>
                  <a:srgbClr val="247C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出口压力相较差</a:t>
            </a:r>
            <a:r>
              <a:rPr lang="en-US" altLang="zh-CN" sz="2400" dirty="0">
                <a:solidFill>
                  <a:srgbClr val="247C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872pa</a:t>
            </a:r>
            <a:endParaRPr lang="en-US" altLang="zh-CN" sz="2400" dirty="0">
              <a:solidFill>
                <a:srgbClr val="247C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67420" y="4925060"/>
            <a:ext cx="3627120" cy="572135"/>
          </a:xfrm>
          <a:prstGeom prst="rect">
            <a:avLst/>
          </a:prstGeom>
          <a:noFill/>
          <a:effectLst/>
        </p:spPr>
        <p:txBody>
          <a:bodyPr wrap="none" rtlCol="0">
            <a:noAutofit/>
          </a:bodyPr>
          <a:p>
            <a:pPr algn="l"/>
            <a:r>
              <a:rPr lang="en-US" altLang="zh-CN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C3</a:t>
            </a:r>
            <a:r>
              <a:rPr lang="zh-CN" altLang="en-US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出口压力相较差</a:t>
            </a:r>
            <a:r>
              <a:rPr lang="en-US" altLang="zh-CN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700pa</a:t>
            </a:r>
            <a:endParaRPr lang="en-US" altLang="zh-CN" sz="2400" dirty="0">
              <a:solidFill>
                <a:srgbClr val="247C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901315" y="5416550"/>
            <a:ext cx="2698115" cy="1129665"/>
          </a:xfrm>
          <a:prstGeom prst="rect">
            <a:avLst/>
          </a:prstGeom>
          <a:noFill/>
          <a:effectLst/>
        </p:spPr>
        <p:txBody>
          <a:bodyPr wrap="none" rtlCol="0">
            <a:noAutofit/>
          </a:bodyPr>
          <a:p>
            <a:r>
              <a:rPr lang="en-US" altLang="zh-CN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C2</a:t>
            </a:r>
            <a:r>
              <a:rPr lang="zh-CN" altLang="en-US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出口压力相较差</a:t>
            </a:r>
            <a:r>
              <a:rPr lang="en-US" altLang="zh-CN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300pa</a:t>
            </a:r>
            <a:endParaRPr lang="en-US" altLang="zh-CN" sz="2400" dirty="0">
              <a:solidFill>
                <a:srgbClr val="5ABC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949690" y="3098800"/>
            <a:ext cx="2501900" cy="606425"/>
          </a:xfrm>
          <a:prstGeom prst="rect">
            <a:avLst/>
          </a:prstGeom>
          <a:noFill/>
          <a:effectLst/>
        </p:spPr>
        <p:txBody>
          <a:bodyPr wrap="none" rtlCol="0">
            <a:noAutofit/>
          </a:bodyPr>
          <a:p>
            <a:r>
              <a:rPr lang="en-US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C4</a:t>
            </a:r>
            <a:r>
              <a:rPr lang="zh-CN" altLang="en-US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出口压力相较差</a:t>
            </a:r>
            <a:r>
              <a:rPr lang="en-US" altLang="zh-CN" sz="2400" dirty="0">
                <a:solidFill>
                  <a:srgbClr val="5ABC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500pa</a:t>
            </a:r>
            <a:endParaRPr lang="zh-CN" altLang="en-US" sz="2400" dirty="0">
              <a:solidFill>
                <a:srgbClr val="5ABC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12718">
        <p:wedge/>
      </p:transition>
    </mc:Choice>
    <mc:Fallback>
      <p:transition spd="slow" advTm="12718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6" grpId="0"/>
      <p:bldP spid="30" grpId="0" animBg="1"/>
      <p:bldP spid="29" grpId="0"/>
      <p:bldP spid="31" grpId="0" animBg="1"/>
      <p:bldP spid="28" grpId="0"/>
      <p:bldP spid="33" grpId="0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/>
        </p:nvSpPr>
        <p:spPr bwMode="auto">
          <a:xfrm>
            <a:off x="741045" y="2248535"/>
            <a:ext cx="975360" cy="390461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意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41045" y="1024255"/>
            <a:ext cx="1039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  <a:sym typeface="+mn-ea"/>
              </a:rPr>
              <a:t>01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68426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820913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543175" y="379095"/>
            <a:ext cx="9535795" cy="6318250"/>
          </a:xfrm>
          <a:prstGeom prst="rect">
            <a:avLst/>
          </a:prstGeom>
        </p:spPr>
      </p:pic>
      <p:sp>
        <p:nvSpPr>
          <p:cNvPr id="32" name="圆角矩形 31"/>
          <p:cNvSpPr/>
          <p:nvPr>
            <p:custDataLst>
              <p:tags r:id="rId3"/>
            </p:custDataLst>
          </p:nvPr>
        </p:nvSpPr>
        <p:spPr>
          <a:xfrm>
            <a:off x="3765550" y="2555875"/>
            <a:ext cx="2185035" cy="385445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>
                <a:solidFill>
                  <a:schemeClr val="tx1"/>
                </a:solidFill>
              </a:rPr>
              <a:t>高温风机负荷几乎满功率</a:t>
            </a:r>
            <a:endParaRPr lang="zh-CN" altLang="en-US" sz="12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2718">
        <p:checker/>
      </p:transition>
    </mc:Choice>
    <mc:Fallback>
      <p:transition spd="slow" advTm="12718">
        <p:checker/>
      </p:transition>
    </mc:Fallback>
  </mc:AlternateContent>
  <p:timing>
    <p:tnLst>
      <p:par>
        <p:cTn id="1" dur="indefinite" restart="never" nodeType="tmRoot"/>
      </p:par>
    </p:tnLst>
    <p:bldLst>
      <p:bldP spid="179" grpId="0" bldLvl="0" animBg="1"/>
      <p:bldP spid="17" grpId="0"/>
      <p:bldP spid="3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>
            <p:custDataLst>
              <p:tags r:id="rId1"/>
            </p:custDataLst>
          </p:nvPr>
        </p:nvSpPr>
        <p:spPr>
          <a:xfrm>
            <a:off x="1887220" y="4336415"/>
            <a:ext cx="3022600" cy="130810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圆角矩形 16"/>
          <p:cNvSpPr/>
          <p:nvPr>
            <p:custDataLst>
              <p:tags r:id="rId2"/>
            </p:custDataLst>
          </p:nvPr>
        </p:nvSpPr>
        <p:spPr>
          <a:xfrm>
            <a:off x="9972040" y="4291330"/>
            <a:ext cx="2720340" cy="113665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1" name="圆角矩形 10"/>
          <p:cNvSpPr/>
          <p:nvPr>
            <p:custDataLst>
              <p:tags r:id="rId3"/>
            </p:custDataLst>
          </p:nvPr>
        </p:nvSpPr>
        <p:spPr>
          <a:xfrm>
            <a:off x="8877935" y="2567305"/>
            <a:ext cx="3022600" cy="113665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5" name="圆角矩形 54"/>
          <p:cNvSpPr/>
          <p:nvPr>
            <p:custDataLst>
              <p:tags r:id="rId4"/>
            </p:custDataLst>
          </p:nvPr>
        </p:nvSpPr>
        <p:spPr>
          <a:xfrm>
            <a:off x="2255520" y="2470150"/>
            <a:ext cx="3604260" cy="1428115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graphicFrame>
        <p:nvGraphicFramePr>
          <p:cNvPr id="13" name="表格 12"/>
          <p:cNvGraphicFramePr/>
          <p:nvPr>
            <p:custDataLst>
              <p:tags r:id="rId5"/>
            </p:custDataLst>
          </p:nvPr>
        </p:nvGraphicFramePr>
        <p:xfrm>
          <a:off x="3405505" y="455295"/>
          <a:ext cx="7733030" cy="173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4925"/>
                <a:gridCol w="2580005"/>
                <a:gridCol w="2578100"/>
              </a:tblGrid>
              <a:tr h="306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名称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面积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风速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0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C1入口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7.5m</a:t>
                      </a:r>
                      <a:r>
                        <a:rPr lang="en-US" sz="1600" b="1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18.75m/s</a:t>
                      </a:r>
                      <a:endParaRPr lang="en-US" altLang="en-US" sz="16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63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C2入口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7.96m</a:t>
                      </a:r>
                      <a:r>
                        <a:rPr lang="en-US" sz="1600" b="1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20.27m/s </a:t>
                      </a:r>
                      <a:endParaRPr lang="en-US" altLang="en-US" sz="16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0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C3入口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9.07m</a:t>
                      </a:r>
                      <a:r>
                        <a:rPr lang="en-US" sz="1600" b="1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20.53m/s </a:t>
                      </a:r>
                      <a:endParaRPr lang="en-US" altLang="en-US" sz="16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63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C4入口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10.13m</a:t>
                      </a:r>
                      <a:r>
                        <a:rPr lang="en-US" sz="1600" b="1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19.74m/s </a:t>
                      </a:r>
                      <a:endParaRPr lang="en-US" altLang="en-US" sz="16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63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C5入口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11m</a:t>
                      </a:r>
                      <a:r>
                        <a:rPr lang="en-US" sz="1600" b="1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18.63m/s </a:t>
                      </a:r>
                      <a:endParaRPr lang="en-US" altLang="en-US" sz="1600" b="1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41045" y="2536190"/>
            <a:ext cx="782320" cy="2954020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意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646430" y="952500"/>
            <a:ext cx="971550" cy="989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60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  <a:sym typeface="+mn-ea"/>
              </a:rPr>
              <a:t>01</a:t>
            </a:r>
            <a:endParaRPr lang="en-US" altLang="zh-CN" sz="60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  <a:sym typeface="+mn-ea"/>
            </a:endParaRPr>
          </a:p>
        </p:txBody>
      </p:sp>
      <p:cxnSp>
        <p:nvCxnSpPr>
          <p:cNvPr id="7" name="直接连接符 6"/>
          <p:cNvCxnSpPr/>
          <p:nvPr>
            <p:custDataLst>
              <p:tags r:id="rId8"/>
            </p:custDataLst>
          </p:nvPr>
        </p:nvCxnSpPr>
        <p:spPr>
          <a:xfrm>
            <a:off x="573811" y="1080671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9"/>
            </p:custDataLst>
          </p:nvPr>
        </p:nvCxnSpPr>
        <p:spPr>
          <a:xfrm>
            <a:off x="1683753" y="1096546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任意多边形 1"/>
          <p:cNvSpPr/>
          <p:nvPr>
            <p:custDataLst>
              <p:tags r:id="rId10"/>
            </p:custDataLst>
          </p:nvPr>
        </p:nvSpPr>
        <p:spPr>
          <a:xfrm flipH="1">
            <a:off x="5273675" y="4561205"/>
            <a:ext cx="4370070" cy="2226310"/>
          </a:xfrm>
          <a:custGeom>
            <a:avLst/>
            <a:gdLst>
              <a:gd name="connsiteX0" fmla="*/ 3025157 w 6067310"/>
              <a:gd name="connsiteY0" fmla="*/ 1055951 h 2705986"/>
              <a:gd name="connsiteX1" fmla="*/ 3064024 w 6067310"/>
              <a:gd name="connsiteY1" fmla="*/ 1059484 h 2705986"/>
              <a:gd name="connsiteX2" fmla="*/ 3063946 w 6067310"/>
              <a:gd name="connsiteY2" fmla="*/ 1056391 h 2705986"/>
              <a:gd name="connsiteX3" fmla="*/ 3120244 w 6067310"/>
              <a:gd name="connsiteY3" fmla="*/ 1153633 h 2705986"/>
              <a:gd name="connsiteX4" fmla="*/ 3067081 w 6067310"/>
              <a:gd name="connsiteY4" fmla="*/ 1254642 h 2705986"/>
              <a:gd name="connsiteX5" fmla="*/ 3157458 w 6067310"/>
              <a:gd name="connsiteY5" fmla="*/ 2232837 h 2705986"/>
              <a:gd name="connsiteX6" fmla="*/ 3032614 w 6067310"/>
              <a:gd name="connsiteY6" fmla="*/ 2325464 h 2705986"/>
              <a:gd name="connsiteX7" fmla="*/ 2909852 w 6067310"/>
              <a:gd name="connsiteY7" fmla="*/ 2234382 h 2705986"/>
              <a:gd name="connsiteX8" fmla="*/ 3000229 w 6067310"/>
              <a:gd name="connsiteY8" fmla="*/ 1256187 h 2705986"/>
              <a:gd name="connsiteX9" fmla="*/ 2947066 w 6067310"/>
              <a:gd name="connsiteY9" fmla="*/ 1155178 h 2705986"/>
              <a:gd name="connsiteX10" fmla="*/ 3003366 w 6067310"/>
              <a:gd name="connsiteY10" fmla="*/ 1057932 h 2705986"/>
              <a:gd name="connsiteX11" fmla="*/ 3029867 w 6067310"/>
              <a:gd name="connsiteY11" fmla="*/ 0 h 2705986"/>
              <a:gd name="connsiteX12" fmla="*/ 3029807 w 6067310"/>
              <a:gd name="connsiteY12" fmla="*/ 2381 h 2705986"/>
              <a:gd name="connsiteX13" fmla="*/ 2964451 w 6067310"/>
              <a:gd name="connsiteY13" fmla="*/ 9531 h 2705986"/>
              <a:gd name="connsiteX14" fmla="*/ 2862005 w 6067310"/>
              <a:gd name="connsiteY14" fmla="*/ 894680 h 2705986"/>
              <a:gd name="connsiteX15" fmla="*/ 2808843 w 6067310"/>
              <a:gd name="connsiteY15" fmla="*/ 894680 h 2705986"/>
              <a:gd name="connsiteX16" fmla="*/ 2372908 w 6067310"/>
              <a:gd name="connsiteY16" fmla="*/ 1059484 h 2705986"/>
              <a:gd name="connsiteX17" fmla="*/ 1570150 w 6067310"/>
              <a:gd name="connsiteY17" fmla="*/ 1442257 h 2705986"/>
              <a:gd name="connsiteX18" fmla="*/ 634485 w 6067310"/>
              <a:gd name="connsiteY18" fmla="*/ 1197708 h 2705986"/>
              <a:gd name="connsiteX19" fmla="*/ 623852 w 6067310"/>
              <a:gd name="connsiteY19" fmla="*/ 1229605 h 2705986"/>
              <a:gd name="connsiteX20" fmla="*/ 437782 w 6067310"/>
              <a:gd name="connsiteY20" fmla="*/ 942526 h 2705986"/>
              <a:gd name="connsiteX21" fmla="*/ 437782 w 6067310"/>
              <a:gd name="connsiteY21" fmla="*/ 1176443 h 2705986"/>
              <a:gd name="connsiteX22" fmla="*/ 267661 w 6067310"/>
              <a:gd name="connsiteY22" fmla="*/ 1144545 h 2705986"/>
              <a:gd name="connsiteX23" fmla="*/ 272978 w 6067310"/>
              <a:gd name="connsiteY23" fmla="*/ 1086066 h 2705986"/>
              <a:gd name="connsiteX24" fmla="*/ 246396 w 6067310"/>
              <a:gd name="connsiteY24" fmla="*/ 1080750 h 2705986"/>
              <a:gd name="connsiteX25" fmla="*/ 235764 w 6067310"/>
              <a:gd name="connsiteY25" fmla="*/ 1128596 h 2705986"/>
              <a:gd name="connsiteX26" fmla="*/ 44378 w 6067310"/>
              <a:gd name="connsiteY26" fmla="*/ 1022271 h 2705986"/>
              <a:gd name="connsiteX27" fmla="*/ 76275 w 6067310"/>
              <a:gd name="connsiteY27" fmla="*/ 1160494 h 2705986"/>
              <a:gd name="connsiteX28" fmla="*/ 549424 w 6067310"/>
              <a:gd name="connsiteY28" fmla="*/ 1420991 h 2705986"/>
              <a:gd name="connsiteX29" fmla="*/ 544108 w 6067310"/>
              <a:gd name="connsiteY29" fmla="*/ 1442257 h 2705986"/>
              <a:gd name="connsiteX30" fmla="*/ 1203326 w 6067310"/>
              <a:gd name="connsiteY30" fmla="*/ 1692122 h 2705986"/>
              <a:gd name="connsiteX31" fmla="*/ 1804066 w 6067310"/>
              <a:gd name="connsiteY31" fmla="*/ 1835661 h 2705986"/>
              <a:gd name="connsiteX32" fmla="*/ 2356959 w 6067310"/>
              <a:gd name="connsiteY32" fmla="*/ 1670857 h 2705986"/>
              <a:gd name="connsiteX33" fmla="*/ 2457968 w 6067310"/>
              <a:gd name="connsiteY33" fmla="*/ 2011098 h 2705986"/>
              <a:gd name="connsiteX34" fmla="*/ 2468601 w 6067310"/>
              <a:gd name="connsiteY34" fmla="*/ 2622471 h 2705986"/>
              <a:gd name="connsiteX35" fmla="*/ 2532396 w 6067310"/>
              <a:gd name="connsiteY35" fmla="*/ 2702215 h 2705986"/>
              <a:gd name="connsiteX36" fmla="*/ 3079973 w 6067310"/>
              <a:gd name="connsiteY36" fmla="*/ 2702215 h 2705986"/>
              <a:gd name="connsiteX37" fmla="*/ 3079949 w 6067310"/>
              <a:gd name="connsiteY37" fmla="*/ 2700670 h 2705986"/>
              <a:gd name="connsiteX38" fmla="*/ 3534914 w 6067310"/>
              <a:gd name="connsiteY38" fmla="*/ 2700670 h 2705986"/>
              <a:gd name="connsiteX39" fmla="*/ 3598709 w 6067310"/>
              <a:gd name="connsiteY39" fmla="*/ 2620926 h 2705986"/>
              <a:gd name="connsiteX40" fmla="*/ 3609342 w 6067310"/>
              <a:gd name="connsiteY40" fmla="*/ 2009553 h 2705986"/>
              <a:gd name="connsiteX41" fmla="*/ 3710351 w 6067310"/>
              <a:gd name="connsiteY41" fmla="*/ 1669312 h 2705986"/>
              <a:gd name="connsiteX42" fmla="*/ 4263244 w 6067310"/>
              <a:gd name="connsiteY42" fmla="*/ 1834116 h 2705986"/>
              <a:gd name="connsiteX43" fmla="*/ 4863984 w 6067310"/>
              <a:gd name="connsiteY43" fmla="*/ 1690577 h 2705986"/>
              <a:gd name="connsiteX44" fmla="*/ 5523202 w 6067310"/>
              <a:gd name="connsiteY44" fmla="*/ 1440712 h 2705986"/>
              <a:gd name="connsiteX45" fmla="*/ 5517886 w 6067310"/>
              <a:gd name="connsiteY45" fmla="*/ 1419446 h 2705986"/>
              <a:gd name="connsiteX46" fmla="*/ 5991035 w 6067310"/>
              <a:gd name="connsiteY46" fmla="*/ 1158949 h 2705986"/>
              <a:gd name="connsiteX47" fmla="*/ 6022932 w 6067310"/>
              <a:gd name="connsiteY47" fmla="*/ 1020726 h 2705986"/>
              <a:gd name="connsiteX48" fmla="*/ 5831546 w 6067310"/>
              <a:gd name="connsiteY48" fmla="*/ 1127051 h 2705986"/>
              <a:gd name="connsiteX49" fmla="*/ 5820914 w 6067310"/>
              <a:gd name="connsiteY49" fmla="*/ 1079205 h 2705986"/>
              <a:gd name="connsiteX50" fmla="*/ 5794332 w 6067310"/>
              <a:gd name="connsiteY50" fmla="*/ 1084521 h 2705986"/>
              <a:gd name="connsiteX51" fmla="*/ 5799649 w 6067310"/>
              <a:gd name="connsiteY51" fmla="*/ 1143000 h 2705986"/>
              <a:gd name="connsiteX52" fmla="*/ 5629528 w 6067310"/>
              <a:gd name="connsiteY52" fmla="*/ 1174898 h 2705986"/>
              <a:gd name="connsiteX53" fmla="*/ 5629528 w 6067310"/>
              <a:gd name="connsiteY53" fmla="*/ 940981 h 2705986"/>
              <a:gd name="connsiteX54" fmla="*/ 5443458 w 6067310"/>
              <a:gd name="connsiteY54" fmla="*/ 1228060 h 2705986"/>
              <a:gd name="connsiteX55" fmla="*/ 5432825 w 6067310"/>
              <a:gd name="connsiteY55" fmla="*/ 1196163 h 2705986"/>
              <a:gd name="connsiteX56" fmla="*/ 4497160 w 6067310"/>
              <a:gd name="connsiteY56" fmla="*/ 1440712 h 2705986"/>
              <a:gd name="connsiteX57" fmla="*/ 3694402 w 6067310"/>
              <a:gd name="connsiteY57" fmla="*/ 1057939 h 2705986"/>
              <a:gd name="connsiteX58" fmla="*/ 3258467 w 6067310"/>
              <a:gd name="connsiteY58" fmla="*/ 893135 h 2705986"/>
              <a:gd name="connsiteX59" fmla="*/ 3205305 w 6067310"/>
              <a:gd name="connsiteY59" fmla="*/ 893135 h 2705986"/>
              <a:gd name="connsiteX60" fmla="*/ 3029867 w 6067310"/>
              <a:gd name="connsiteY60" fmla="*/ 0 h 2705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6067310" h="2705986">
                <a:moveTo>
                  <a:pt x="3025157" y="1055951"/>
                </a:moveTo>
                <a:lnTo>
                  <a:pt x="3064024" y="1059484"/>
                </a:lnTo>
                <a:lnTo>
                  <a:pt x="3063946" y="1056391"/>
                </a:lnTo>
                <a:lnTo>
                  <a:pt x="3120244" y="1153633"/>
                </a:lnTo>
                <a:lnTo>
                  <a:pt x="3067081" y="1254642"/>
                </a:lnTo>
                <a:lnTo>
                  <a:pt x="3157458" y="2232837"/>
                </a:lnTo>
                <a:lnTo>
                  <a:pt x="3032614" y="2325464"/>
                </a:lnTo>
                <a:lnTo>
                  <a:pt x="2909852" y="2234382"/>
                </a:lnTo>
                <a:lnTo>
                  <a:pt x="3000229" y="1256187"/>
                </a:lnTo>
                <a:lnTo>
                  <a:pt x="2947066" y="1155178"/>
                </a:lnTo>
                <a:lnTo>
                  <a:pt x="3003366" y="1057932"/>
                </a:lnTo>
                <a:close/>
                <a:moveTo>
                  <a:pt x="3029867" y="0"/>
                </a:moveTo>
                <a:lnTo>
                  <a:pt x="3029807" y="2381"/>
                </a:lnTo>
                <a:lnTo>
                  <a:pt x="2964451" y="9531"/>
                </a:lnTo>
                <a:cubicBezTo>
                  <a:pt x="2632430" y="73877"/>
                  <a:pt x="2782261" y="495959"/>
                  <a:pt x="2862005" y="894680"/>
                </a:cubicBezTo>
                <a:lnTo>
                  <a:pt x="2808843" y="894680"/>
                </a:lnTo>
                <a:cubicBezTo>
                  <a:pt x="2727326" y="1013411"/>
                  <a:pt x="2550117" y="1068345"/>
                  <a:pt x="2372908" y="1059484"/>
                </a:cubicBezTo>
                <a:cubicBezTo>
                  <a:pt x="2105322" y="1187075"/>
                  <a:pt x="1837736" y="1341247"/>
                  <a:pt x="1570150" y="1442257"/>
                </a:cubicBezTo>
                <a:cubicBezTo>
                  <a:pt x="1252946" y="1387323"/>
                  <a:pt x="887894" y="1289856"/>
                  <a:pt x="634485" y="1197708"/>
                </a:cubicBezTo>
                <a:lnTo>
                  <a:pt x="623852" y="1229605"/>
                </a:lnTo>
                <a:lnTo>
                  <a:pt x="437782" y="942526"/>
                </a:lnTo>
                <a:cubicBezTo>
                  <a:pt x="299559" y="956702"/>
                  <a:pt x="437782" y="1098471"/>
                  <a:pt x="437782" y="1176443"/>
                </a:cubicBezTo>
                <a:lnTo>
                  <a:pt x="267661" y="1144545"/>
                </a:lnTo>
                <a:lnTo>
                  <a:pt x="272978" y="1086066"/>
                </a:lnTo>
                <a:lnTo>
                  <a:pt x="246396" y="1080750"/>
                </a:lnTo>
                <a:lnTo>
                  <a:pt x="235764" y="1128596"/>
                </a:lnTo>
                <a:cubicBezTo>
                  <a:pt x="171969" y="1093154"/>
                  <a:pt x="108173" y="988602"/>
                  <a:pt x="44378" y="1022271"/>
                </a:cubicBezTo>
                <a:cubicBezTo>
                  <a:pt x="-67265" y="1031131"/>
                  <a:pt x="65643" y="1114420"/>
                  <a:pt x="76275" y="1160494"/>
                </a:cubicBezTo>
                <a:cubicBezTo>
                  <a:pt x="196777" y="1358968"/>
                  <a:pt x="397024" y="1382006"/>
                  <a:pt x="549424" y="1420991"/>
                </a:cubicBezTo>
                <a:lnTo>
                  <a:pt x="544108" y="1442257"/>
                </a:lnTo>
                <a:lnTo>
                  <a:pt x="1203326" y="1692122"/>
                </a:lnTo>
                <a:cubicBezTo>
                  <a:pt x="1398256" y="1793130"/>
                  <a:pt x="1699512" y="1878192"/>
                  <a:pt x="1804066" y="1835661"/>
                </a:cubicBezTo>
                <a:cubicBezTo>
                  <a:pt x="2014945" y="1732880"/>
                  <a:pt x="2172661" y="1725792"/>
                  <a:pt x="2356959" y="1670857"/>
                </a:cubicBezTo>
                <a:cubicBezTo>
                  <a:pt x="2417211" y="1757689"/>
                  <a:pt x="2450879" y="1881735"/>
                  <a:pt x="2457968" y="2011098"/>
                </a:cubicBezTo>
                <a:lnTo>
                  <a:pt x="2468601" y="2622471"/>
                </a:lnTo>
                <a:cubicBezTo>
                  <a:pt x="2489866" y="2649052"/>
                  <a:pt x="2479233" y="2723481"/>
                  <a:pt x="2532396" y="2702215"/>
                </a:cubicBezTo>
                <a:lnTo>
                  <a:pt x="3079973" y="2702215"/>
                </a:lnTo>
                <a:lnTo>
                  <a:pt x="3079949" y="2700670"/>
                </a:lnTo>
                <a:lnTo>
                  <a:pt x="3534914" y="2700670"/>
                </a:lnTo>
                <a:cubicBezTo>
                  <a:pt x="3588077" y="2721936"/>
                  <a:pt x="3577444" y="2647507"/>
                  <a:pt x="3598709" y="2620926"/>
                </a:cubicBezTo>
                <a:lnTo>
                  <a:pt x="3609342" y="2009553"/>
                </a:lnTo>
                <a:cubicBezTo>
                  <a:pt x="3616431" y="1880190"/>
                  <a:pt x="3650099" y="1756144"/>
                  <a:pt x="3710351" y="1669312"/>
                </a:cubicBezTo>
                <a:cubicBezTo>
                  <a:pt x="3894649" y="1724247"/>
                  <a:pt x="4052365" y="1731335"/>
                  <a:pt x="4263244" y="1834116"/>
                </a:cubicBezTo>
                <a:cubicBezTo>
                  <a:pt x="4367798" y="1876647"/>
                  <a:pt x="4669054" y="1791585"/>
                  <a:pt x="4863984" y="1690577"/>
                </a:cubicBezTo>
                <a:lnTo>
                  <a:pt x="5523202" y="1440712"/>
                </a:lnTo>
                <a:lnTo>
                  <a:pt x="5517886" y="1419446"/>
                </a:lnTo>
                <a:cubicBezTo>
                  <a:pt x="5670286" y="1380461"/>
                  <a:pt x="5870533" y="1357423"/>
                  <a:pt x="5991035" y="1158949"/>
                </a:cubicBezTo>
                <a:cubicBezTo>
                  <a:pt x="6001667" y="1112875"/>
                  <a:pt x="6134575" y="1029586"/>
                  <a:pt x="6022932" y="1020726"/>
                </a:cubicBezTo>
                <a:cubicBezTo>
                  <a:pt x="5959137" y="987057"/>
                  <a:pt x="5895341" y="1091609"/>
                  <a:pt x="5831546" y="1127051"/>
                </a:cubicBezTo>
                <a:lnTo>
                  <a:pt x="5820914" y="1079205"/>
                </a:lnTo>
                <a:lnTo>
                  <a:pt x="5794332" y="1084521"/>
                </a:lnTo>
                <a:lnTo>
                  <a:pt x="5799649" y="1143000"/>
                </a:lnTo>
                <a:lnTo>
                  <a:pt x="5629528" y="1174898"/>
                </a:lnTo>
                <a:cubicBezTo>
                  <a:pt x="5629528" y="1096926"/>
                  <a:pt x="5767751" y="955157"/>
                  <a:pt x="5629528" y="940981"/>
                </a:cubicBezTo>
                <a:lnTo>
                  <a:pt x="5443458" y="1228060"/>
                </a:lnTo>
                <a:lnTo>
                  <a:pt x="5432825" y="1196163"/>
                </a:lnTo>
                <a:cubicBezTo>
                  <a:pt x="5179416" y="1288311"/>
                  <a:pt x="4814364" y="1385778"/>
                  <a:pt x="4497160" y="1440712"/>
                </a:cubicBezTo>
                <a:cubicBezTo>
                  <a:pt x="4229574" y="1339702"/>
                  <a:pt x="3961988" y="1185530"/>
                  <a:pt x="3694402" y="1057939"/>
                </a:cubicBezTo>
                <a:cubicBezTo>
                  <a:pt x="3517193" y="1066800"/>
                  <a:pt x="3339984" y="1011866"/>
                  <a:pt x="3258467" y="893135"/>
                </a:cubicBezTo>
                <a:lnTo>
                  <a:pt x="3205305" y="893135"/>
                </a:lnTo>
                <a:cubicBezTo>
                  <a:pt x="3290366" y="467832"/>
                  <a:pt x="3455169" y="15950"/>
                  <a:pt x="302986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" name="组合 4"/>
          <p:cNvGrpSpPr/>
          <p:nvPr>
            <p:custDataLst>
              <p:tags r:id="rId11"/>
            </p:custDataLst>
          </p:nvPr>
        </p:nvGrpSpPr>
        <p:grpSpPr>
          <a:xfrm>
            <a:off x="5859703" y="2725920"/>
            <a:ext cx="1278621" cy="1278621"/>
            <a:chOff x="4359833" y="2713220"/>
            <a:chExt cx="1278621" cy="1278621"/>
          </a:xfrm>
        </p:grpSpPr>
        <p:sp>
          <p:nvSpPr>
            <p:cNvPr id="9" name="椭圆 8"/>
            <p:cNvSpPr/>
            <p:nvPr>
              <p:custDataLst>
                <p:tags r:id="rId12"/>
              </p:custDataLst>
            </p:nvPr>
          </p:nvSpPr>
          <p:spPr>
            <a:xfrm>
              <a:off x="4359833" y="2713220"/>
              <a:ext cx="1278621" cy="1278621"/>
            </a:xfrm>
            <a:prstGeom prst="ellipse">
              <a:avLst/>
            </a:prstGeom>
            <a:solidFill>
              <a:srgbClr val="5ABC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>
              <p:custDataLst>
                <p:tags r:id="rId13"/>
              </p:custDataLst>
            </p:nvPr>
          </p:nvSpPr>
          <p:spPr>
            <a:xfrm>
              <a:off x="4569663" y="2883378"/>
              <a:ext cx="85895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prstClr val="white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4400" dirty="0">
                <a:solidFill>
                  <a:prstClr val="white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14"/>
            </p:custDataLst>
          </p:nvPr>
        </p:nvGrpSpPr>
        <p:grpSpPr>
          <a:xfrm>
            <a:off x="5138300" y="4137847"/>
            <a:ext cx="1278621" cy="1278621"/>
            <a:chOff x="3310770" y="4083237"/>
            <a:chExt cx="1278621" cy="1278621"/>
          </a:xfrm>
        </p:grpSpPr>
        <p:sp>
          <p:nvSpPr>
            <p:cNvPr id="12" name="椭圆 11"/>
            <p:cNvSpPr/>
            <p:nvPr>
              <p:custDataLst>
                <p:tags r:id="rId15"/>
              </p:custDataLst>
            </p:nvPr>
          </p:nvSpPr>
          <p:spPr>
            <a:xfrm>
              <a:off x="3310770" y="4083237"/>
              <a:ext cx="1278621" cy="1278621"/>
            </a:xfrm>
            <a:prstGeom prst="ellipse">
              <a:avLst/>
            </a:prstGeom>
            <a:solidFill>
              <a:srgbClr val="247C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>
              <p:custDataLst>
                <p:tags r:id="rId16"/>
              </p:custDataLst>
            </p:nvPr>
          </p:nvSpPr>
          <p:spPr>
            <a:xfrm>
              <a:off x="3490799" y="4281516"/>
              <a:ext cx="85895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prstClr val="white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4400" dirty="0">
                <a:solidFill>
                  <a:prstClr val="white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>
            <p:custDataLst>
              <p:tags r:id="rId17"/>
            </p:custDataLst>
          </p:nvPr>
        </p:nvGrpSpPr>
        <p:grpSpPr>
          <a:xfrm>
            <a:off x="7531832" y="2713220"/>
            <a:ext cx="1278621" cy="1278621"/>
            <a:chOff x="6542502" y="2713220"/>
            <a:chExt cx="1278621" cy="1278621"/>
          </a:xfrm>
        </p:grpSpPr>
        <p:sp>
          <p:nvSpPr>
            <p:cNvPr id="14" name="椭圆 13"/>
            <p:cNvSpPr/>
            <p:nvPr>
              <p:custDataLst>
                <p:tags r:id="rId18"/>
              </p:custDataLst>
            </p:nvPr>
          </p:nvSpPr>
          <p:spPr>
            <a:xfrm>
              <a:off x="6542502" y="2713220"/>
              <a:ext cx="1278621" cy="1278621"/>
            </a:xfrm>
            <a:prstGeom prst="ellipse">
              <a:avLst/>
            </a:prstGeom>
            <a:solidFill>
              <a:srgbClr val="247C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矩形 36"/>
            <p:cNvSpPr/>
            <p:nvPr>
              <p:custDataLst>
                <p:tags r:id="rId19"/>
              </p:custDataLst>
            </p:nvPr>
          </p:nvSpPr>
          <p:spPr>
            <a:xfrm>
              <a:off x="6734068" y="2883378"/>
              <a:ext cx="85895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prstClr val="white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4400" dirty="0">
                <a:solidFill>
                  <a:prstClr val="white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20"/>
            </p:custDataLst>
          </p:nvPr>
        </p:nvGrpSpPr>
        <p:grpSpPr>
          <a:xfrm>
            <a:off x="8517981" y="4120702"/>
            <a:ext cx="1278621" cy="1278621"/>
            <a:chOff x="7670891" y="4083237"/>
            <a:chExt cx="1278621" cy="1278621"/>
          </a:xfrm>
        </p:grpSpPr>
        <p:sp>
          <p:nvSpPr>
            <p:cNvPr id="15" name="椭圆 14"/>
            <p:cNvSpPr/>
            <p:nvPr>
              <p:custDataLst>
                <p:tags r:id="rId21"/>
              </p:custDataLst>
            </p:nvPr>
          </p:nvSpPr>
          <p:spPr>
            <a:xfrm>
              <a:off x="7670891" y="4083237"/>
              <a:ext cx="1278621" cy="1278621"/>
            </a:xfrm>
            <a:prstGeom prst="ellipse">
              <a:avLst/>
            </a:prstGeom>
            <a:solidFill>
              <a:srgbClr val="5ABC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>
              <p:custDataLst>
                <p:tags r:id="rId22"/>
              </p:custDataLst>
            </p:nvPr>
          </p:nvSpPr>
          <p:spPr>
            <a:xfrm>
              <a:off x="7880721" y="4281515"/>
              <a:ext cx="85895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prstClr val="white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4400" dirty="0">
                <a:solidFill>
                  <a:prstClr val="white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4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2025650" y="4408805"/>
            <a:ext cx="2789555" cy="116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>
                <a:sym typeface="+mn-ea"/>
              </a:rPr>
              <a:t>灵寿公司预热器是按照 4500t/d 设计，在4500t/d情况下，预热器上升烟道、旋风筒进口风速在16-18m/s，目前产量已经提升到 6100t/d。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40" name="矩形 47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2591435" y="2752090"/>
            <a:ext cx="3268345" cy="951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>
                <a:sym typeface="+mn-ea"/>
              </a:rPr>
              <a:t>目前造成预热器系统阻力大的主要因素为C1至C5的上升烟道。当用风量增大后，上升烟道及预热器进口风速最高已经达到 20m/s以上。</a:t>
            </a:r>
            <a:endParaRPr lang="zh-CN" altLang="en-US" sz="1400"/>
          </a:p>
        </p:txBody>
      </p:sp>
      <p:sp>
        <p:nvSpPr>
          <p:cNvPr id="41" name="矩形 47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8870182" y="2725897"/>
            <a:ext cx="2684043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>
                <a:sym typeface="+mn-ea"/>
              </a:rPr>
              <a:t>风速的增加必然引起系统阻力偏大，从而影响高温风机做功以及系统的电耗。</a:t>
            </a:r>
            <a:endParaRPr lang="zh-CN" altLang="en-US" sz="1400"/>
          </a:p>
        </p:txBody>
      </p:sp>
      <p:sp>
        <p:nvSpPr>
          <p:cNvPr id="42" name="矩形 47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9958357" y="4408843"/>
            <a:ext cx="2684043" cy="951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l">
              <a:buClrTx/>
              <a:buSzTx/>
              <a:buNone/>
            </a:pPr>
            <a:r>
              <a:rPr lang="zh-CN" altLang="en-US" sz="1400">
                <a:sym typeface="+mn-ea"/>
              </a:rPr>
              <a:t>后期还要进行提产，为了降低预热器整体阻力，减少高温风机做功，那么对预热器进行整体阻力降低的改造刻不容缓。</a:t>
            </a:r>
            <a:endParaRPr lang="zh-CN" altLang="en-US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12718">
        <p:wedge/>
      </p:transition>
    </mc:Choice>
    <mc:Fallback>
      <p:transition spd="slow" advTm="12718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5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5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5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8" grpId="0" animBg="1"/>
      <p:bldP spid="18" grpId="1" animBg="1"/>
      <p:bldP spid="39" grpId="0"/>
      <p:bldP spid="39" grpId="1"/>
      <p:bldP spid="55" grpId="0" animBg="1"/>
      <p:bldP spid="55" grpId="1" animBg="1"/>
      <p:bldP spid="40" grpId="0"/>
      <p:bldP spid="40" grpId="1"/>
      <p:bldP spid="11" grpId="0" animBg="1"/>
      <p:bldP spid="11" grpId="1" animBg="1"/>
      <p:bldP spid="41" grpId="0"/>
      <p:bldP spid="41" grpId="1"/>
      <p:bldP spid="17" grpId="0" animBg="1"/>
      <p:bldP spid="17" grpId="1" animBg="1"/>
      <p:bldP spid="42" grpId="0"/>
      <p:bldP spid="4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圆角矩形 55"/>
          <p:cNvSpPr/>
          <p:nvPr>
            <p:custDataLst>
              <p:tags r:id="rId1"/>
            </p:custDataLst>
          </p:nvPr>
        </p:nvSpPr>
        <p:spPr>
          <a:xfrm>
            <a:off x="5908040" y="4336415"/>
            <a:ext cx="4658360" cy="205994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5" name="圆角矩形 54"/>
          <p:cNvSpPr/>
          <p:nvPr>
            <p:custDataLst>
              <p:tags r:id="rId2"/>
            </p:custDataLst>
          </p:nvPr>
        </p:nvSpPr>
        <p:spPr>
          <a:xfrm>
            <a:off x="7346950" y="1024255"/>
            <a:ext cx="5144770" cy="2059940"/>
          </a:xfrm>
          <a:prstGeom prst="roundRect">
            <a:avLst>
              <a:gd name="adj" fmla="val 996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4730" y="1168400"/>
            <a:ext cx="52590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       </a:t>
            </a:r>
            <a:r>
              <a:rPr lang="zh-CN" altLang="en-US" sz="2400"/>
              <a:t>对鹅颈管-C5，C4-C3，C3-C2，C2-C1上升管道进行局部扩大改造</a:t>
            </a:r>
            <a:r>
              <a:rPr lang="zh-CN" altLang="en-US" sz="2400"/>
              <a:t>，对四级撒料箱改造，降低局部风速和调整各级进风口风速到合理范围内。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6371590" y="4557395"/>
            <a:ext cx="39903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400"/>
              <a:t>       </a:t>
            </a:r>
            <a:r>
              <a:rPr lang="zh-CN" altLang="en-US" sz="2400"/>
              <a:t>通过对预热器进行降阻改造后，同等投料量的情况下，系统阻力在现有基础上降低500-600Pa。</a:t>
            </a:r>
            <a:endParaRPr lang="zh-CN" altLang="en-US" sz="2400"/>
          </a:p>
        </p:txBody>
      </p:sp>
      <p:grpSp>
        <p:nvGrpSpPr>
          <p:cNvPr id="11" name="组合 10"/>
          <p:cNvGrpSpPr/>
          <p:nvPr/>
        </p:nvGrpSpPr>
        <p:grpSpPr>
          <a:xfrm>
            <a:off x="5841715" y="1168320"/>
            <a:ext cx="1399307" cy="1240222"/>
            <a:chOff x="5822030" y="1746573"/>
            <a:chExt cx="1399307" cy="1240222"/>
          </a:xfrm>
        </p:grpSpPr>
        <p:sp>
          <p:nvSpPr>
            <p:cNvPr id="12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>
              <p:custDataLst>
                <p:tags r:id="rId3"/>
              </p:custDataLst>
            </p:nvPr>
          </p:nvSpPr>
          <p:spPr bwMode="auto">
            <a:xfrm>
              <a:off x="5822031" y="1746599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247CAE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p>
              <a:endParaRPr lang="zh-CN" altLang="en-US"/>
            </a:p>
          </p:txBody>
        </p:sp>
        <p:sp>
          <p:nvSpPr>
            <p:cNvPr id="13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>
              <p:custDataLst>
                <p:tags r:id="rId4"/>
              </p:custDataLst>
            </p:nvPr>
          </p:nvSpPr>
          <p:spPr bwMode="auto">
            <a:xfrm>
              <a:off x="5822030" y="1746573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-1" fmla="*/ 2947 w 10000"/>
                <a:gd name="connsiteY0-2" fmla="*/ 9964 h 9964"/>
                <a:gd name="connsiteX1-3" fmla="*/ 2156 w 10000"/>
                <a:gd name="connsiteY1-4" fmla="*/ 9457 h 9964"/>
                <a:gd name="connsiteX2-5" fmla="*/ 105 w 10000"/>
                <a:gd name="connsiteY2-6" fmla="*/ 5489 h 9964"/>
                <a:gd name="connsiteX3-7" fmla="*/ 105 w 10000"/>
                <a:gd name="connsiteY3-8" fmla="*/ 4475 h 9964"/>
                <a:gd name="connsiteX4-9" fmla="*/ 2156 w 10000"/>
                <a:gd name="connsiteY4-10" fmla="*/ 507 h 9964"/>
                <a:gd name="connsiteX5-11" fmla="*/ 2947 w 10000"/>
                <a:gd name="connsiteY5-12" fmla="*/ 0 h 9964"/>
                <a:gd name="connsiteX6-13" fmla="*/ 7049 w 10000"/>
                <a:gd name="connsiteY6-14" fmla="*/ 0 h 9964"/>
                <a:gd name="connsiteX7-15" fmla="*/ 7840 w 10000"/>
                <a:gd name="connsiteY7-16" fmla="*/ 507 h 9964"/>
                <a:gd name="connsiteX8-17" fmla="*/ 9891 w 10000"/>
                <a:gd name="connsiteY8-18" fmla="*/ 4475 h 9964"/>
                <a:gd name="connsiteX9-19" fmla="*/ 9891 w 10000"/>
                <a:gd name="connsiteY9-20" fmla="*/ 5489 h 9964"/>
                <a:gd name="connsiteX10-21" fmla="*/ 2947 w 10000"/>
                <a:gd name="connsiteY10-22" fmla="*/ 9964 h 9964"/>
                <a:gd name="connsiteX0-23" fmla="*/ 2947 w 10070"/>
                <a:gd name="connsiteY0-24" fmla="*/ 10000 h 10000"/>
                <a:gd name="connsiteX1-25" fmla="*/ 2156 w 10070"/>
                <a:gd name="connsiteY1-26" fmla="*/ 9491 h 10000"/>
                <a:gd name="connsiteX2-27" fmla="*/ 105 w 10070"/>
                <a:gd name="connsiteY2-28" fmla="*/ 5509 h 10000"/>
                <a:gd name="connsiteX3-29" fmla="*/ 105 w 10070"/>
                <a:gd name="connsiteY3-30" fmla="*/ 4491 h 10000"/>
                <a:gd name="connsiteX4-31" fmla="*/ 2156 w 10070"/>
                <a:gd name="connsiteY4-32" fmla="*/ 509 h 10000"/>
                <a:gd name="connsiteX5-33" fmla="*/ 2947 w 10070"/>
                <a:gd name="connsiteY5-34" fmla="*/ 0 h 10000"/>
                <a:gd name="connsiteX6-35" fmla="*/ 7049 w 10070"/>
                <a:gd name="connsiteY6-36" fmla="*/ 0 h 10000"/>
                <a:gd name="connsiteX7-37" fmla="*/ 7840 w 10070"/>
                <a:gd name="connsiteY7-38" fmla="*/ 509 h 10000"/>
                <a:gd name="connsiteX8-39" fmla="*/ 9891 w 10070"/>
                <a:gd name="connsiteY8-40" fmla="*/ 4491 h 10000"/>
                <a:gd name="connsiteX9-41" fmla="*/ 2947 w 10070"/>
                <a:gd name="connsiteY9-42" fmla="*/ 10000 h 10000"/>
                <a:gd name="connsiteX0-43" fmla="*/ 2947 w 8049"/>
                <a:gd name="connsiteY0-44" fmla="*/ 10391 h 10391"/>
                <a:gd name="connsiteX1-45" fmla="*/ 2156 w 8049"/>
                <a:gd name="connsiteY1-46" fmla="*/ 9882 h 10391"/>
                <a:gd name="connsiteX2-47" fmla="*/ 105 w 8049"/>
                <a:gd name="connsiteY2-48" fmla="*/ 5900 h 10391"/>
                <a:gd name="connsiteX3-49" fmla="*/ 105 w 8049"/>
                <a:gd name="connsiteY3-50" fmla="*/ 4882 h 10391"/>
                <a:gd name="connsiteX4-51" fmla="*/ 2156 w 8049"/>
                <a:gd name="connsiteY4-52" fmla="*/ 900 h 10391"/>
                <a:gd name="connsiteX5-53" fmla="*/ 2947 w 8049"/>
                <a:gd name="connsiteY5-54" fmla="*/ 391 h 10391"/>
                <a:gd name="connsiteX6-55" fmla="*/ 7049 w 8049"/>
                <a:gd name="connsiteY6-56" fmla="*/ 391 h 10391"/>
                <a:gd name="connsiteX7-57" fmla="*/ 7840 w 8049"/>
                <a:gd name="connsiteY7-58" fmla="*/ 900 h 10391"/>
                <a:gd name="connsiteX8-59" fmla="*/ 2947 w 8049"/>
                <a:gd name="connsiteY8-60" fmla="*/ 10391 h 10391"/>
                <a:gd name="connsiteX0-61" fmla="*/ 3660 w 9981"/>
                <a:gd name="connsiteY0-62" fmla="*/ 9640 h 9640"/>
                <a:gd name="connsiteX1-63" fmla="*/ 2678 w 9981"/>
                <a:gd name="connsiteY1-64" fmla="*/ 9150 h 9640"/>
                <a:gd name="connsiteX2-65" fmla="*/ 129 w 9981"/>
                <a:gd name="connsiteY2-66" fmla="*/ 5318 h 9640"/>
                <a:gd name="connsiteX3-67" fmla="*/ 129 w 9981"/>
                <a:gd name="connsiteY3-68" fmla="*/ 4338 h 9640"/>
                <a:gd name="connsiteX4-69" fmla="*/ 2678 w 9981"/>
                <a:gd name="connsiteY4-70" fmla="*/ 506 h 9640"/>
                <a:gd name="connsiteX5-71" fmla="*/ 3660 w 9981"/>
                <a:gd name="connsiteY5-72" fmla="*/ 16 h 9640"/>
                <a:gd name="connsiteX6-73" fmla="*/ 8757 w 9981"/>
                <a:gd name="connsiteY6-74" fmla="*/ 16 h 9640"/>
                <a:gd name="connsiteX7-75" fmla="*/ 9739 w 9981"/>
                <a:gd name="connsiteY7-76" fmla="*/ 506 h 9640"/>
                <a:gd name="connsiteX8-77" fmla="*/ 3660 w 9981"/>
                <a:gd name="connsiteY8-78" fmla="*/ 9640 h 9640"/>
                <a:gd name="connsiteX0-79" fmla="*/ 3667 w 9758"/>
                <a:gd name="connsiteY0-80" fmla="*/ 10713 h 10713"/>
                <a:gd name="connsiteX1-81" fmla="*/ 2683 w 9758"/>
                <a:gd name="connsiteY1-82" fmla="*/ 10205 h 10713"/>
                <a:gd name="connsiteX2-83" fmla="*/ 129 w 9758"/>
                <a:gd name="connsiteY2-84" fmla="*/ 6230 h 10713"/>
                <a:gd name="connsiteX3-85" fmla="*/ 129 w 9758"/>
                <a:gd name="connsiteY3-86" fmla="*/ 5213 h 10713"/>
                <a:gd name="connsiteX4-87" fmla="*/ 2683 w 9758"/>
                <a:gd name="connsiteY4-88" fmla="*/ 1238 h 10713"/>
                <a:gd name="connsiteX5-89" fmla="*/ 3667 w 9758"/>
                <a:gd name="connsiteY5-90" fmla="*/ 730 h 10713"/>
                <a:gd name="connsiteX6-91" fmla="*/ 8774 w 9758"/>
                <a:gd name="connsiteY6-92" fmla="*/ 730 h 10713"/>
                <a:gd name="connsiteX7-93" fmla="*/ 9758 w 9758"/>
                <a:gd name="connsiteY7-94" fmla="*/ 1238 h 10713"/>
                <a:gd name="connsiteX8-95" fmla="*/ 3667 w 9758"/>
                <a:gd name="connsiteY8-96" fmla="*/ 10713 h 10713"/>
                <a:gd name="connsiteX0-97" fmla="*/ 3758 w 10000"/>
                <a:gd name="connsiteY0-98" fmla="*/ 9319 h 9319"/>
                <a:gd name="connsiteX1-99" fmla="*/ 2750 w 10000"/>
                <a:gd name="connsiteY1-100" fmla="*/ 8845 h 9319"/>
                <a:gd name="connsiteX2-101" fmla="*/ 132 w 10000"/>
                <a:gd name="connsiteY2-102" fmla="*/ 5134 h 9319"/>
                <a:gd name="connsiteX3-103" fmla="*/ 132 w 10000"/>
                <a:gd name="connsiteY3-104" fmla="*/ 4185 h 9319"/>
                <a:gd name="connsiteX4-105" fmla="*/ 2750 w 10000"/>
                <a:gd name="connsiteY4-106" fmla="*/ 475 h 9319"/>
                <a:gd name="connsiteX5-107" fmla="*/ 3758 w 10000"/>
                <a:gd name="connsiteY5-108" fmla="*/ 0 h 9319"/>
                <a:gd name="connsiteX6-109" fmla="*/ 8992 w 10000"/>
                <a:gd name="connsiteY6-110" fmla="*/ 0 h 9319"/>
                <a:gd name="connsiteX7-111" fmla="*/ 10000 w 10000"/>
                <a:gd name="connsiteY7-112" fmla="*/ 475 h 9319"/>
                <a:gd name="connsiteX8-113" fmla="*/ 3758 w 10000"/>
                <a:gd name="connsiteY8-114" fmla="*/ 9319 h 9319"/>
                <a:gd name="connsiteX0-115" fmla="*/ 3758 w 10000"/>
                <a:gd name="connsiteY0-116" fmla="*/ 10000 h 10000"/>
                <a:gd name="connsiteX1-117" fmla="*/ 2750 w 10000"/>
                <a:gd name="connsiteY1-118" fmla="*/ 9491 h 10000"/>
                <a:gd name="connsiteX2-119" fmla="*/ 132 w 10000"/>
                <a:gd name="connsiteY2-120" fmla="*/ 5509 h 10000"/>
                <a:gd name="connsiteX3-121" fmla="*/ 132 w 10000"/>
                <a:gd name="connsiteY3-122" fmla="*/ 4491 h 10000"/>
                <a:gd name="connsiteX4-123" fmla="*/ 2750 w 10000"/>
                <a:gd name="connsiteY4-124" fmla="*/ 510 h 10000"/>
                <a:gd name="connsiteX5-125" fmla="*/ 3758 w 10000"/>
                <a:gd name="connsiteY5-126" fmla="*/ 0 h 10000"/>
                <a:gd name="connsiteX6-127" fmla="*/ 8992 w 10000"/>
                <a:gd name="connsiteY6-128" fmla="*/ 0 h 10000"/>
                <a:gd name="connsiteX7-129" fmla="*/ 10000 w 10000"/>
                <a:gd name="connsiteY7-130" fmla="*/ 510 h 10000"/>
                <a:gd name="connsiteX8-131" fmla="*/ 3758 w 10000"/>
                <a:gd name="connsiteY8-132" fmla="*/ 10000 h 10000"/>
                <a:gd name="connsiteX0-133" fmla="*/ 3758 w 10000"/>
                <a:gd name="connsiteY0-134" fmla="*/ 10000 h 10000"/>
                <a:gd name="connsiteX1-135" fmla="*/ 2750 w 10000"/>
                <a:gd name="connsiteY1-136" fmla="*/ 9491 h 10000"/>
                <a:gd name="connsiteX2-137" fmla="*/ 132 w 10000"/>
                <a:gd name="connsiteY2-138" fmla="*/ 5509 h 10000"/>
                <a:gd name="connsiteX3-139" fmla="*/ 132 w 10000"/>
                <a:gd name="connsiteY3-140" fmla="*/ 4491 h 10000"/>
                <a:gd name="connsiteX4-141" fmla="*/ 2750 w 10000"/>
                <a:gd name="connsiteY4-142" fmla="*/ 510 h 10000"/>
                <a:gd name="connsiteX5-143" fmla="*/ 3758 w 10000"/>
                <a:gd name="connsiteY5-144" fmla="*/ 0 h 10000"/>
                <a:gd name="connsiteX6-145" fmla="*/ 8992 w 10000"/>
                <a:gd name="connsiteY6-146" fmla="*/ 0 h 10000"/>
                <a:gd name="connsiteX7-147" fmla="*/ 10000 w 10000"/>
                <a:gd name="connsiteY7-148" fmla="*/ 510 h 10000"/>
                <a:gd name="connsiteX8-149" fmla="*/ 7779 w 10000"/>
                <a:gd name="connsiteY8-150" fmla="*/ 5715 h 10000"/>
                <a:gd name="connsiteX9-151" fmla="*/ 3758 w 10000"/>
                <a:gd name="connsiteY9-152" fmla="*/ 10000 h 10000"/>
                <a:gd name="connsiteX0-153" fmla="*/ 3758 w 10000"/>
                <a:gd name="connsiteY0-154" fmla="*/ 10000 h 10000"/>
                <a:gd name="connsiteX1-155" fmla="*/ 2750 w 10000"/>
                <a:gd name="connsiteY1-156" fmla="*/ 9491 h 10000"/>
                <a:gd name="connsiteX2-157" fmla="*/ 132 w 10000"/>
                <a:gd name="connsiteY2-158" fmla="*/ 5509 h 10000"/>
                <a:gd name="connsiteX3-159" fmla="*/ 132 w 10000"/>
                <a:gd name="connsiteY3-160" fmla="*/ 4491 h 10000"/>
                <a:gd name="connsiteX4-161" fmla="*/ 2750 w 10000"/>
                <a:gd name="connsiteY4-162" fmla="*/ 510 h 10000"/>
                <a:gd name="connsiteX5-163" fmla="*/ 3758 w 10000"/>
                <a:gd name="connsiteY5-164" fmla="*/ 0 h 10000"/>
                <a:gd name="connsiteX6-165" fmla="*/ 8992 w 10000"/>
                <a:gd name="connsiteY6-166" fmla="*/ 0 h 10000"/>
                <a:gd name="connsiteX7-167" fmla="*/ 10000 w 10000"/>
                <a:gd name="connsiteY7-168" fmla="*/ 510 h 10000"/>
                <a:gd name="connsiteX8-169" fmla="*/ 7779 w 10000"/>
                <a:gd name="connsiteY8-170" fmla="*/ 5715 h 10000"/>
                <a:gd name="connsiteX9-171" fmla="*/ 3758 w 10000"/>
                <a:gd name="connsiteY9-172" fmla="*/ 10000 h 10000"/>
                <a:gd name="connsiteX0-173" fmla="*/ 3758 w 10000"/>
                <a:gd name="connsiteY0-174" fmla="*/ 10000 h 10000"/>
                <a:gd name="connsiteX1-175" fmla="*/ 2750 w 10000"/>
                <a:gd name="connsiteY1-176" fmla="*/ 9491 h 10000"/>
                <a:gd name="connsiteX2-177" fmla="*/ 132 w 10000"/>
                <a:gd name="connsiteY2-178" fmla="*/ 5509 h 10000"/>
                <a:gd name="connsiteX3-179" fmla="*/ 132 w 10000"/>
                <a:gd name="connsiteY3-180" fmla="*/ 4491 h 10000"/>
                <a:gd name="connsiteX4-181" fmla="*/ 2750 w 10000"/>
                <a:gd name="connsiteY4-182" fmla="*/ 510 h 10000"/>
                <a:gd name="connsiteX5-183" fmla="*/ 3758 w 10000"/>
                <a:gd name="connsiteY5-184" fmla="*/ 0 h 10000"/>
                <a:gd name="connsiteX6-185" fmla="*/ 8992 w 10000"/>
                <a:gd name="connsiteY6-186" fmla="*/ 0 h 10000"/>
                <a:gd name="connsiteX7-187" fmla="*/ 10000 w 10000"/>
                <a:gd name="connsiteY7-188" fmla="*/ 510 h 10000"/>
                <a:gd name="connsiteX8-189" fmla="*/ 7779 w 10000"/>
                <a:gd name="connsiteY8-190" fmla="*/ 5715 h 10000"/>
                <a:gd name="connsiteX9-191" fmla="*/ 3758 w 10000"/>
                <a:gd name="connsiteY9-192" fmla="*/ 10000 h 10000"/>
                <a:gd name="connsiteX0-193" fmla="*/ 3758 w 10000"/>
                <a:gd name="connsiteY0-194" fmla="*/ 10000 h 10000"/>
                <a:gd name="connsiteX1-195" fmla="*/ 2750 w 10000"/>
                <a:gd name="connsiteY1-196" fmla="*/ 9491 h 10000"/>
                <a:gd name="connsiteX2-197" fmla="*/ 132 w 10000"/>
                <a:gd name="connsiteY2-198" fmla="*/ 5509 h 10000"/>
                <a:gd name="connsiteX3-199" fmla="*/ 132 w 10000"/>
                <a:gd name="connsiteY3-200" fmla="*/ 4491 h 10000"/>
                <a:gd name="connsiteX4-201" fmla="*/ 2750 w 10000"/>
                <a:gd name="connsiteY4-202" fmla="*/ 510 h 10000"/>
                <a:gd name="connsiteX5-203" fmla="*/ 3758 w 10000"/>
                <a:gd name="connsiteY5-204" fmla="*/ 0 h 10000"/>
                <a:gd name="connsiteX6-205" fmla="*/ 8992 w 10000"/>
                <a:gd name="connsiteY6-206" fmla="*/ 0 h 10000"/>
                <a:gd name="connsiteX7-207" fmla="*/ 10000 w 10000"/>
                <a:gd name="connsiteY7-208" fmla="*/ 510 h 10000"/>
                <a:gd name="connsiteX8-209" fmla="*/ 7657 w 10000"/>
                <a:gd name="connsiteY8-210" fmla="*/ 5358 h 10000"/>
                <a:gd name="connsiteX9-211" fmla="*/ 3758 w 10000"/>
                <a:gd name="connsiteY9-212" fmla="*/ 10000 h 10000"/>
                <a:gd name="connsiteX0-213" fmla="*/ 3758 w 10000"/>
                <a:gd name="connsiteY0-214" fmla="*/ 10000 h 10000"/>
                <a:gd name="connsiteX1-215" fmla="*/ 2750 w 10000"/>
                <a:gd name="connsiteY1-216" fmla="*/ 9491 h 10000"/>
                <a:gd name="connsiteX2-217" fmla="*/ 132 w 10000"/>
                <a:gd name="connsiteY2-218" fmla="*/ 5509 h 10000"/>
                <a:gd name="connsiteX3-219" fmla="*/ 132 w 10000"/>
                <a:gd name="connsiteY3-220" fmla="*/ 4491 h 10000"/>
                <a:gd name="connsiteX4-221" fmla="*/ 2750 w 10000"/>
                <a:gd name="connsiteY4-222" fmla="*/ 510 h 10000"/>
                <a:gd name="connsiteX5-223" fmla="*/ 3758 w 10000"/>
                <a:gd name="connsiteY5-224" fmla="*/ 0 h 10000"/>
                <a:gd name="connsiteX6-225" fmla="*/ 8992 w 10000"/>
                <a:gd name="connsiteY6-226" fmla="*/ 0 h 10000"/>
                <a:gd name="connsiteX7-227" fmla="*/ 10000 w 10000"/>
                <a:gd name="connsiteY7-228" fmla="*/ 510 h 10000"/>
                <a:gd name="connsiteX8-229" fmla="*/ 6803 w 10000"/>
                <a:gd name="connsiteY8-230" fmla="*/ 4894 h 10000"/>
                <a:gd name="connsiteX9-231" fmla="*/ 3758 w 10000"/>
                <a:gd name="connsiteY9-232" fmla="*/ 10000 h 10000"/>
                <a:gd name="connsiteX0-233" fmla="*/ 3758 w 10000"/>
                <a:gd name="connsiteY0-234" fmla="*/ 10000 h 10000"/>
                <a:gd name="connsiteX1-235" fmla="*/ 2750 w 10000"/>
                <a:gd name="connsiteY1-236" fmla="*/ 9491 h 10000"/>
                <a:gd name="connsiteX2-237" fmla="*/ 132 w 10000"/>
                <a:gd name="connsiteY2-238" fmla="*/ 5509 h 10000"/>
                <a:gd name="connsiteX3-239" fmla="*/ 132 w 10000"/>
                <a:gd name="connsiteY3-240" fmla="*/ 4491 h 10000"/>
                <a:gd name="connsiteX4-241" fmla="*/ 2750 w 10000"/>
                <a:gd name="connsiteY4-242" fmla="*/ 510 h 10000"/>
                <a:gd name="connsiteX5-243" fmla="*/ 3758 w 10000"/>
                <a:gd name="connsiteY5-244" fmla="*/ 0 h 10000"/>
                <a:gd name="connsiteX6-245" fmla="*/ 8992 w 10000"/>
                <a:gd name="connsiteY6-246" fmla="*/ 0 h 10000"/>
                <a:gd name="connsiteX7-247" fmla="*/ 10000 w 10000"/>
                <a:gd name="connsiteY7-248" fmla="*/ 510 h 10000"/>
                <a:gd name="connsiteX8-249" fmla="*/ 6803 w 10000"/>
                <a:gd name="connsiteY8-250" fmla="*/ 4894 h 10000"/>
                <a:gd name="connsiteX9-251" fmla="*/ 3758 w 10000"/>
                <a:gd name="connsiteY9-252" fmla="*/ 10000 h 10000"/>
                <a:gd name="connsiteX0-253" fmla="*/ 3758 w 10000"/>
                <a:gd name="connsiteY0-254" fmla="*/ 10000 h 10000"/>
                <a:gd name="connsiteX1-255" fmla="*/ 2750 w 10000"/>
                <a:gd name="connsiteY1-256" fmla="*/ 9491 h 10000"/>
                <a:gd name="connsiteX2-257" fmla="*/ 132 w 10000"/>
                <a:gd name="connsiteY2-258" fmla="*/ 5509 h 10000"/>
                <a:gd name="connsiteX3-259" fmla="*/ 132 w 10000"/>
                <a:gd name="connsiteY3-260" fmla="*/ 4491 h 10000"/>
                <a:gd name="connsiteX4-261" fmla="*/ 2750 w 10000"/>
                <a:gd name="connsiteY4-262" fmla="*/ 510 h 10000"/>
                <a:gd name="connsiteX5-263" fmla="*/ 3758 w 10000"/>
                <a:gd name="connsiteY5-264" fmla="*/ 0 h 10000"/>
                <a:gd name="connsiteX6-265" fmla="*/ 8992 w 10000"/>
                <a:gd name="connsiteY6-266" fmla="*/ 0 h 10000"/>
                <a:gd name="connsiteX7-267" fmla="*/ 10000 w 10000"/>
                <a:gd name="connsiteY7-268" fmla="*/ 510 h 10000"/>
                <a:gd name="connsiteX8-269" fmla="*/ 6803 w 10000"/>
                <a:gd name="connsiteY8-270" fmla="*/ 4894 h 10000"/>
                <a:gd name="connsiteX9-271" fmla="*/ 3758 w 10000"/>
                <a:gd name="connsiteY9-272" fmla="*/ 10000 h 10000"/>
                <a:gd name="connsiteX0-273" fmla="*/ 3758 w 10027"/>
                <a:gd name="connsiteY0-274" fmla="*/ 10000 h 10000"/>
                <a:gd name="connsiteX1-275" fmla="*/ 2750 w 10027"/>
                <a:gd name="connsiteY1-276" fmla="*/ 9491 h 10000"/>
                <a:gd name="connsiteX2-277" fmla="*/ 132 w 10027"/>
                <a:gd name="connsiteY2-278" fmla="*/ 5509 h 10000"/>
                <a:gd name="connsiteX3-279" fmla="*/ 132 w 10027"/>
                <a:gd name="connsiteY3-280" fmla="*/ 4491 h 10000"/>
                <a:gd name="connsiteX4-281" fmla="*/ 2750 w 10027"/>
                <a:gd name="connsiteY4-282" fmla="*/ 510 h 10000"/>
                <a:gd name="connsiteX5-283" fmla="*/ 3758 w 10027"/>
                <a:gd name="connsiteY5-284" fmla="*/ 0 h 10000"/>
                <a:gd name="connsiteX6-285" fmla="*/ 8992 w 10027"/>
                <a:gd name="connsiteY6-286" fmla="*/ 0 h 10000"/>
                <a:gd name="connsiteX7-287" fmla="*/ 10000 w 10027"/>
                <a:gd name="connsiteY7-288" fmla="*/ 510 h 10000"/>
                <a:gd name="connsiteX8-289" fmla="*/ 6803 w 10027"/>
                <a:gd name="connsiteY8-290" fmla="*/ 4894 h 10000"/>
                <a:gd name="connsiteX9-291" fmla="*/ 3758 w 10027"/>
                <a:gd name="connsiteY9-292" fmla="*/ 10000 h 10000"/>
                <a:gd name="connsiteX0-293" fmla="*/ 3758 w 10033"/>
                <a:gd name="connsiteY0-294" fmla="*/ 10000 h 10000"/>
                <a:gd name="connsiteX1-295" fmla="*/ 2750 w 10033"/>
                <a:gd name="connsiteY1-296" fmla="*/ 9491 h 10000"/>
                <a:gd name="connsiteX2-297" fmla="*/ 132 w 10033"/>
                <a:gd name="connsiteY2-298" fmla="*/ 5509 h 10000"/>
                <a:gd name="connsiteX3-299" fmla="*/ 132 w 10033"/>
                <a:gd name="connsiteY3-300" fmla="*/ 4491 h 10000"/>
                <a:gd name="connsiteX4-301" fmla="*/ 2750 w 10033"/>
                <a:gd name="connsiteY4-302" fmla="*/ 510 h 10000"/>
                <a:gd name="connsiteX5-303" fmla="*/ 3758 w 10033"/>
                <a:gd name="connsiteY5-304" fmla="*/ 0 h 10000"/>
                <a:gd name="connsiteX6-305" fmla="*/ 8992 w 10033"/>
                <a:gd name="connsiteY6-306" fmla="*/ 0 h 10000"/>
                <a:gd name="connsiteX7-307" fmla="*/ 10000 w 10033"/>
                <a:gd name="connsiteY7-308" fmla="*/ 510 h 10000"/>
                <a:gd name="connsiteX8-309" fmla="*/ 6864 w 10033"/>
                <a:gd name="connsiteY8-310" fmla="*/ 5055 h 10000"/>
                <a:gd name="connsiteX9-311" fmla="*/ 3758 w 10033"/>
                <a:gd name="connsiteY9-312" fmla="*/ 10000 h 10000"/>
                <a:gd name="connsiteX0-313" fmla="*/ 3758 w 10035"/>
                <a:gd name="connsiteY0-314" fmla="*/ 10000 h 10000"/>
                <a:gd name="connsiteX1-315" fmla="*/ 2750 w 10035"/>
                <a:gd name="connsiteY1-316" fmla="*/ 9491 h 10000"/>
                <a:gd name="connsiteX2-317" fmla="*/ 132 w 10035"/>
                <a:gd name="connsiteY2-318" fmla="*/ 5509 h 10000"/>
                <a:gd name="connsiteX3-319" fmla="*/ 132 w 10035"/>
                <a:gd name="connsiteY3-320" fmla="*/ 4491 h 10000"/>
                <a:gd name="connsiteX4-321" fmla="*/ 2750 w 10035"/>
                <a:gd name="connsiteY4-322" fmla="*/ 510 h 10000"/>
                <a:gd name="connsiteX5-323" fmla="*/ 3758 w 10035"/>
                <a:gd name="connsiteY5-324" fmla="*/ 0 h 10000"/>
                <a:gd name="connsiteX6-325" fmla="*/ 8992 w 10035"/>
                <a:gd name="connsiteY6-326" fmla="*/ 0 h 10000"/>
                <a:gd name="connsiteX7-327" fmla="*/ 10000 w 10035"/>
                <a:gd name="connsiteY7-328" fmla="*/ 510 h 10000"/>
                <a:gd name="connsiteX8-329" fmla="*/ 6864 w 10035"/>
                <a:gd name="connsiteY8-330" fmla="*/ 5055 h 10000"/>
                <a:gd name="connsiteX9-331" fmla="*/ 3758 w 10035"/>
                <a:gd name="connsiteY9-332" fmla="*/ 10000 h 10000"/>
                <a:gd name="connsiteX0-333" fmla="*/ 3758 w 10008"/>
                <a:gd name="connsiteY0-334" fmla="*/ 10000 h 10000"/>
                <a:gd name="connsiteX1-335" fmla="*/ 2750 w 10008"/>
                <a:gd name="connsiteY1-336" fmla="*/ 9491 h 10000"/>
                <a:gd name="connsiteX2-337" fmla="*/ 132 w 10008"/>
                <a:gd name="connsiteY2-338" fmla="*/ 5509 h 10000"/>
                <a:gd name="connsiteX3-339" fmla="*/ 132 w 10008"/>
                <a:gd name="connsiteY3-340" fmla="*/ 4491 h 10000"/>
                <a:gd name="connsiteX4-341" fmla="*/ 2750 w 10008"/>
                <a:gd name="connsiteY4-342" fmla="*/ 510 h 10000"/>
                <a:gd name="connsiteX5-343" fmla="*/ 3758 w 10008"/>
                <a:gd name="connsiteY5-344" fmla="*/ 0 h 10000"/>
                <a:gd name="connsiteX6-345" fmla="*/ 8992 w 10008"/>
                <a:gd name="connsiteY6-346" fmla="*/ 0 h 10000"/>
                <a:gd name="connsiteX7-347" fmla="*/ 10000 w 10008"/>
                <a:gd name="connsiteY7-348" fmla="*/ 510 h 10000"/>
                <a:gd name="connsiteX8-349" fmla="*/ 6864 w 10008"/>
                <a:gd name="connsiteY8-350" fmla="*/ 5055 h 10000"/>
                <a:gd name="connsiteX9-351" fmla="*/ 3758 w 10008"/>
                <a:gd name="connsiteY9-352" fmla="*/ 10000 h 10000"/>
                <a:gd name="connsiteX0-353" fmla="*/ 3758 w 10031"/>
                <a:gd name="connsiteY0-354" fmla="*/ 10000 h 10000"/>
                <a:gd name="connsiteX1-355" fmla="*/ 2750 w 10031"/>
                <a:gd name="connsiteY1-356" fmla="*/ 9491 h 10000"/>
                <a:gd name="connsiteX2-357" fmla="*/ 132 w 10031"/>
                <a:gd name="connsiteY2-358" fmla="*/ 5509 h 10000"/>
                <a:gd name="connsiteX3-359" fmla="*/ 132 w 10031"/>
                <a:gd name="connsiteY3-360" fmla="*/ 4491 h 10000"/>
                <a:gd name="connsiteX4-361" fmla="*/ 2750 w 10031"/>
                <a:gd name="connsiteY4-362" fmla="*/ 510 h 10000"/>
                <a:gd name="connsiteX5-363" fmla="*/ 3758 w 10031"/>
                <a:gd name="connsiteY5-364" fmla="*/ 0 h 10000"/>
                <a:gd name="connsiteX6-365" fmla="*/ 8992 w 10031"/>
                <a:gd name="connsiteY6-366" fmla="*/ 0 h 10000"/>
                <a:gd name="connsiteX7-367" fmla="*/ 10000 w 10031"/>
                <a:gd name="connsiteY7-368" fmla="*/ 510 h 10000"/>
                <a:gd name="connsiteX8-369" fmla="*/ 6864 w 10031"/>
                <a:gd name="connsiteY8-370" fmla="*/ 5055 h 10000"/>
                <a:gd name="connsiteX9-371" fmla="*/ 3758 w 10031"/>
                <a:gd name="connsiteY9-372" fmla="*/ 10000 h 10000"/>
                <a:gd name="connsiteX0-373" fmla="*/ 3758 w 10031"/>
                <a:gd name="connsiteY0-374" fmla="*/ 10000 h 10000"/>
                <a:gd name="connsiteX1-375" fmla="*/ 2750 w 10031"/>
                <a:gd name="connsiteY1-376" fmla="*/ 9491 h 10000"/>
                <a:gd name="connsiteX2-377" fmla="*/ 132 w 10031"/>
                <a:gd name="connsiteY2-378" fmla="*/ 5509 h 10000"/>
                <a:gd name="connsiteX3-379" fmla="*/ 132 w 10031"/>
                <a:gd name="connsiteY3-380" fmla="*/ 4491 h 10000"/>
                <a:gd name="connsiteX4-381" fmla="*/ 2750 w 10031"/>
                <a:gd name="connsiteY4-382" fmla="*/ 510 h 10000"/>
                <a:gd name="connsiteX5-383" fmla="*/ 3758 w 10031"/>
                <a:gd name="connsiteY5-384" fmla="*/ 0 h 10000"/>
                <a:gd name="connsiteX6-385" fmla="*/ 8992 w 10031"/>
                <a:gd name="connsiteY6-386" fmla="*/ 0 h 10000"/>
                <a:gd name="connsiteX7-387" fmla="*/ 10000 w 10031"/>
                <a:gd name="connsiteY7-388" fmla="*/ 510 h 10000"/>
                <a:gd name="connsiteX8-389" fmla="*/ 6864 w 10031"/>
                <a:gd name="connsiteY8-390" fmla="*/ 5055 h 10000"/>
                <a:gd name="connsiteX9-391" fmla="*/ 3758 w 10031"/>
                <a:gd name="connsiteY9-392" fmla="*/ 10000 h 10000"/>
                <a:gd name="connsiteX0-393" fmla="*/ 3758 w 10035"/>
                <a:gd name="connsiteY0-394" fmla="*/ 10000 h 10000"/>
                <a:gd name="connsiteX1-395" fmla="*/ 2750 w 10035"/>
                <a:gd name="connsiteY1-396" fmla="*/ 9491 h 10000"/>
                <a:gd name="connsiteX2-397" fmla="*/ 132 w 10035"/>
                <a:gd name="connsiteY2-398" fmla="*/ 5509 h 10000"/>
                <a:gd name="connsiteX3-399" fmla="*/ 132 w 10035"/>
                <a:gd name="connsiteY3-400" fmla="*/ 4491 h 10000"/>
                <a:gd name="connsiteX4-401" fmla="*/ 2750 w 10035"/>
                <a:gd name="connsiteY4-402" fmla="*/ 510 h 10000"/>
                <a:gd name="connsiteX5-403" fmla="*/ 3758 w 10035"/>
                <a:gd name="connsiteY5-404" fmla="*/ 0 h 10000"/>
                <a:gd name="connsiteX6-405" fmla="*/ 8992 w 10035"/>
                <a:gd name="connsiteY6-406" fmla="*/ 0 h 10000"/>
                <a:gd name="connsiteX7-407" fmla="*/ 10000 w 10035"/>
                <a:gd name="connsiteY7-408" fmla="*/ 510 h 10000"/>
                <a:gd name="connsiteX8-409" fmla="*/ 6864 w 10035"/>
                <a:gd name="connsiteY8-410" fmla="*/ 5055 h 10000"/>
                <a:gd name="connsiteX9-411" fmla="*/ 3758 w 10035"/>
                <a:gd name="connsiteY9-412" fmla="*/ 10000 h 10000"/>
                <a:gd name="connsiteX0-413" fmla="*/ 3758 w 10008"/>
                <a:gd name="connsiteY0-414" fmla="*/ 10000 h 10000"/>
                <a:gd name="connsiteX1-415" fmla="*/ 2750 w 10008"/>
                <a:gd name="connsiteY1-416" fmla="*/ 9491 h 10000"/>
                <a:gd name="connsiteX2-417" fmla="*/ 132 w 10008"/>
                <a:gd name="connsiteY2-418" fmla="*/ 5509 h 10000"/>
                <a:gd name="connsiteX3-419" fmla="*/ 132 w 10008"/>
                <a:gd name="connsiteY3-420" fmla="*/ 4491 h 10000"/>
                <a:gd name="connsiteX4-421" fmla="*/ 2750 w 10008"/>
                <a:gd name="connsiteY4-422" fmla="*/ 510 h 10000"/>
                <a:gd name="connsiteX5-423" fmla="*/ 3758 w 10008"/>
                <a:gd name="connsiteY5-424" fmla="*/ 0 h 10000"/>
                <a:gd name="connsiteX6-425" fmla="*/ 8992 w 10008"/>
                <a:gd name="connsiteY6-426" fmla="*/ 0 h 10000"/>
                <a:gd name="connsiteX7-427" fmla="*/ 10000 w 10008"/>
                <a:gd name="connsiteY7-428" fmla="*/ 510 h 10000"/>
                <a:gd name="connsiteX8-429" fmla="*/ 6864 w 10008"/>
                <a:gd name="connsiteY8-430" fmla="*/ 5055 h 10000"/>
                <a:gd name="connsiteX9-431" fmla="*/ 3758 w 10008"/>
                <a:gd name="connsiteY9-432" fmla="*/ 10000 h 10000"/>
                <a:gd name="connsiteX0-433" fmla="*/ 3758 w 10008"/>
                <a:gd name="connsiteY0-434" fmla="*/ 10000 h 10000"/>
                <a:gd name="connsiteX1-435" fmla="*/ 2750 w 10008"/>
                <a:gd name="connsiteY1-436" fmla="*/ 9491 h 10000"/>
                <a:gd name="connsiteX2-437" fmla="*/ 132 w 10008"/>
                <a:gd name="connsiteY2-438" fmla="*/ 5509 h 10000"/>
                <a:gd name="connsiteX3-439" fmla="*/ 132 w 10008"/>
                <a:gd name="connsiteY3-440" fmla="*/ 4491 h 10000"/>
                <a:gd name="connsiteX4-441" fmla="*/ 2750 w 10008"/>
                <a:gd name="connsiteY4-442" fmla="*/ 510 h 10000"/>
                <a:gd name="connsiteX5-443" fmla="*/ 3758 w 10008"/>
                <a:gd name="connsiteY5-444" fmla="*/ 0 h 10000"/>
                <a:gd name="connsiteX6-445" fmla="*/ 8992 w 10008"/>
                <a:gd name="connsiteY6-446" fmla="*/ 0 h 10000"/>
                <a:gd name="connsiteX7-447" fmla="*/ 10000 w 10008"/>
                <a:gd name="connsiteY7-448" fmla="*/ 510 h 10000"/>
                <a:gd name="connsiteX8-449" fmla="*/ 6864 w 10008"/>
                <a:gd name="connsiteY8-450" fmla="*/ 5055 h 10000"/>
                <a:gd name="connsiteX9-451" fmla="*/ 3758 w 10008"/>
                <a:gd name="connsiteY9-452" fmla="*/ 10000 h 10000"/>
                <a:gd name="connsiteX0-453" fmla="*/ 3758 w 10008"/>
                <a:gd name="connsiteY0-454" fmla="*/ 10000 h 10000"/>
                <a:gd name="connsiteX1-455" fmla="*/ 2750 w 10008"/>
                <a:gd name="connsiteY1-456" fmla="*/ 9491 h 10000"/>
                <a:gd name="connsiteX2-457" fmla="*/ 132 w 10008"/>
                <a:gd name="connsiteY2-458" fmla="*/ 5509 h 10000"/>
                <a:gd name="connsiteX3-459" fmla="*/ 132 w 10008"/>
                <a:gd name="connsiteY3-460" fmla="*/ 4491 h 10000"/>
                <a:gd name="connsiteX4-461" fmla="*/ 2750 w 10008"/>
                <a:gd name="connsiteY4-462" fmla="*/ 510 h 10000"/>
                <a:gd name="connsiteX5-463" fmla="*/ 3758 w 10008"/>
                <a:gd name="connsiteY5-464" fmla="*/ 0 h 10000"/>
                <a:gd name="connsiteX6-465" fmla="*/ 8992 w 10008"/>
                <a:gd name="connsiteY6-466" fmla="*/ 0 h 10000"/>
                <a:gd name="connsiteX7-467" fmla="*/ 10000 w 10008"/>
                <a:gd name="connsiteY7-468" fmla="*/ 510 h 10000"/>
                <a:gd name="connsiteX8-469" fmla="*/ 6864 w 10008"/>
                <a:gd name="connsiteY8-470" fmla="*/ 5055 h 10000"/>
                <a:gd name="connsiteX9-471" fmla="*/ 3758 w 10008"/>
                <a:gd name="connsiteY9-472" fmla="*/ 10000 h 10000"/>
                <a:gd name="connsiteX0-473" fmla="*/ 3758 w 10008"/>
                <a:gd name="connsiteY0-474" fmla="*/ 10000 h 10000"/>
                <a:gd name="connsiteX1-475" fmla="*/ 2750 w 10008"/>
                <a:gd name="connsiteY1-476" fmla="*/ 9491 h 10000"/>
                <a:gd name="connsiteX2-477" fmla="*/ 132 w 10008"/>
                <a:gd name="connsiteY2-478" fmla="*/ 5509 h 10000"/>
                <a:gd name="connsiteX3-479" fmla="*/ 132 w 10008"/>
                <a:gd name="connsiteY3-480" fmla="*/ 4491 h 10000"/>
                <a:gd name="connsiteX4-481" fmla="*/ 2750 w 10008"/>
                <a:gd name="connsiteY4-482" fmla="*/ 510 h 10000"/>
                <a:gd name="connsiteX5-483" fmla="*/ 3758 w 10008"/>
                <a:gd name="connsiteY5-484" fmla="*/ 0 h 10000"/>
                <a:gd name="connsiteX6-485" fmla="*/ 8992 w 10008"/>
                <a:gd name="connsiteY6-486" fmla="*/ 0 h 10000"/>
                <a:gd name="connsiteX7-487" fmla="*/ 10000 w 10008"/>
                <a:gd name="connsiteY7-488" fmla="*/ 510 h 10000"/>
                <a:gd name="connsiteX8-489" fmla="*/ 6864 w 10008"/>
                <a:gd name="connsiteY8-490" fmla="*/ 5055 h 10000"/>
                <a:gd name="connsiteX9-491" fmla="*/ 3758 w 10008"/>
                <a:gd name="connsiteY9-492" fmla="*/ 10000 h 10000"/>
                <a:gd name="connsiteX0-493" fmla="*/ 3758 w 10008"/>
                <a:gd name="connsiteY0-494" fmla="*/ 10000 h 10000"/>
                <a:gd name="connsiteX1-495" fmla="*/ 2750 w 10008"/>
                <a:gd name="connsiteY1-496" fmla="*/ 9491 h 10000"/>
                <a:gd name="connsiteX2-497" fmla="*/ 132 w 10008"/>
                <a:gd name="connsiteY2-498" fmla="*/ 5509 h 10000"/>
                <a:gd name="connsiteX3-499" fmla="*/ 132 w 10008"/>
                <a:gd name="connsiteY3-500" fmla="*/ 4491 h 10000"/>
                <a:gd name="connsiteX4-501" fmla="*/ 2750 w 10008"/>
                <a:gd name="connsiteY4-502" fmla="*/ 510 h 10000"/>
                <a:gd name="connsiteX5-503" fmla="*/ 3758 w 10008"/>
                <a:gd name="connsiteY5-504" fmla="*/ 0 h 10000"/>
                <a:gd name="connsiteX6-505" fmla="*/ 8992 w 10008"/>
                <a:gd name="connsiteY6-506" fmla="*/ 0 h 10000"/>
                <a:gd name="connsiteX7-507" fmla="*/ 10000 w 10008"/>
                <a:gd name="connsiteY7-508" fmla="*/ 510 h 10000"/>
                <a:gd name="connsiteX8-509" fmla="*/ 6864 w 10008"/>
                <a:gd name="connsiteY8-510" fmla="*/ 5055 h 10000"/>
                <a:gd name="connsiteX9-511" fmla="*/ 3758 w 10008"/>
                <a:gd name="connsiteY9-512" fmla="*/ 1000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p>
              <a:endParaRPr lang="zh-CN" altLang="en-US" dirty="0"/>
            </a:p>
          </p:txBody>
        </p:sp>
        <p:grpSp>
          <p:nvGrpSpPr>
            <p:cNvPr id="14" name="组合 1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6117407" y="1830626"/>
              <a:ext cx="776055" cy="557425"/>
              <a:chOff x="897622" y="2414802"/>
              <a:chExt cx="1001347" cy="719249"/>
            </a:xfrm>
          </p:grpSpPr>
          <p:sp>
            <p:nvSpPr>
              <p:cNvPr id="15" name="文本框 14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10664060" y="4619983"/>
            <a:ext cx="1399307" cy="1240222"/>
            <a:chOff x="4590285" y="2817621"/>
            <a:chExt cx="1399307" cy="1240222"/>
          </a:xfrm>
        </p:grpSpPr>
        <p:sp>
          <p:nvSpPr>
            <p:cNvPr id="24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>
              <p:custDataLst>
                <p:tags r:id="rId7"/>
              </p:custDataLst>
            </p:nvPr>
          </p:nvSpPr>
          <p:spPr bwMode="auto">
            <a:xfrm>
              <a:off x="4590286" y="2817647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5ABCD2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p>
              <a:endParaRPr lang="zh-CN" altLang="en-US"/>
            </a:p>
          </p:txBody>
        </p:sp>
        <p:sp>
          <p:nvSpPr>
            <p:cNvPr id="3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>
              <p:custDataLst>
                <p:tags r:id="rId8"/>
              </p:custDataLst>
            </p:nvPr>
          </p:nvSpPr>
          <p:spPr bwMode="auto">
            <a:xfrm>
              <a:off x="4590285" y="2817621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-1" fmla="*/ 2947 w 10000"/>
                <a:gd name="connsiteY0-2" fmla="*/ 9964 h 9964"/>
                <a:gd name="connsiteX1-3" fmla="*/ 2156 w 10000"/>
                <a:gd name="connsiteY1-4" fmla="*/ 9457 h 9964"/>
                <a:gd name="connsiteX2-5" fmla="*/ 105 w 10000"/>
                <a:gd name="connsiteY2-6" fmla="*/ 5489 h 9964"/>
                <a:gd name="connsiteX3-7" fmla="*/ 105 w 10000"/>
                <a:gd name="connsiteY3-8" fmla="*/ 4475 h 9964"/>
                <a:gd name="connsiteX4-9" fmla="*/ 2156 w 10000"/>
                <a:gd name="connsiteY4-10" fmla="*/ 507 h 9964"/>
                <a:gd name="connsiteX5-11" fmla="*/ 2947 w 10000"/>
                <a:gd name="connsiteY5-12" fmla="*/ 0 h 9964"/>
                <a:gd name="connsiteX6-13" fmla="*/ 7049 w 10000"/>
                <a:gd name="connsiteY6-14" fmla="*/ 0 h 9964"/>
                <a:gd name="connsiteX7-15" fmla="*/ 7840 w 10000"/>
                <a:gd name="connsiteY7-16" fmla="*/ 507 h 9964"/>
                <a:gd name="connsiteX8-17" fmla="*/ 9891 w 10000"/>
                <a:gd name="connsiteY8-18" fmla="*/ 4475 h 9964"/>
                <a:gd name="connsiteX9-19" fmla="*/ 9891 w 10000"/>
                <a:gd name="connsiteY9-20" fmla="*/ 5489 h 9964"/>
                <a:gd name="connsiteX10-21" fmla="*/ 2947 w 10000"/>
                <a:gd name="connsiteY10-22" fmla="*/ 9964 h 9964"/>
                <a:gd name="connsiteX0-23" fmla="*/ 2947 w 10070"/>
                <a:gd name="connsiteY0-24" fmla="*/ 10000 h 10000"/>
                <a:gd name="connsiteX1-25" fmla="*/ 2156 w 10070"/>
                <a:gd name="connsiteY1-26" fmla="*/ 9491 h 10000"/>
                <a:gd name="connsiteX2-27" fmla="*/ 105 w 10070"/>
                <a:gd name="connsiteY2-28" fmla="*/ 5509 h 10000"/>
                <a:gd name="connsiteX3-29" fmla="*/ 105 w 10070"/>
                <a:gd name="connsiteY3-30" fmla="*/ 4491 h 10000"/>
                <a:gd name="connsiteX4-31" fmla="*/ 2156 w 10070"/>
                <a:gd name="connsiteY4-32" fmla="*/ 509 h 10000"/>
                <a:gd name="connsiteX5-33" fmla="*/ 2947 w 10070"/>
                <a:gd name="connsiteY5-34" fmla="*/ 0 h 10000"/>
                <a:gd name="connsiteX6-35" fmla="*/ 7049 w 10070"/>
                <a:gd name="connsiteY6-36" fmla="*/ 0 h 10000"/>
                <a:gd name="connsiteX7-37" fmla="*/ 7840 w 10070"/>
                <a:gd name="connsiteY7-38" fmla="*/ 509 h 10000"/>
                <a:gd name="connsiteX8-39" fmla="*/ 9891 w 10070"/>
                <a:gd name="connsiteY8-40" fmla="*/ 4491 h 10000"/>
                <a:gd name="connsiteX9-41" fmla="*/ 2947 w 10070"/>
                <a:gd name="connsiteY9-42" fmla="*/ 10000 h 10000"/>
                <a:gd name="connsiteX0-43" fmla="*/ 2947 w 8049"/>
                <a:gd name="connsiteY0-44" fmla="*/ 10391 h 10391"/>
                <a:gd name="connsiteX1-45" fmla="*/ 2156 w 8049"/>
                <a:gd name="connsiteY1-46" fmla="*/ 9882 h 10391"/>
                <a:gd name="connsiteX2-47" fmla="*/ 105 w 8049"/>
                <a:gd name="connsiteY2-48" fmla="*/ 5900 h 10391"/>
                <a:gd name="connsiteX3-49" fmla="*/ 105 w 8049"/>
                <a:gd name="connsiteY3-50" fmla="*/ 4882 h 10391"/>
                <a:gd name="connsiteX4-51" fmla="*/ 2156 w 8049"/>
                <a:gd name="connsiteY4-52" fmla="*/ 900 h 10391"/>
                <a:gd name="connsiteX5-53" fmla="*/ 2947 w 8049"/>
                <a:gd name="connsiteY5-54" fmla="*/ 391 h 10391"/>
                <a:gd name="connsiteX6-55" fmla="*/ 7049 w 8049"/>
                <a:gd name="connsiteY6-56" fmla="*/ 391 h 10391"/>
                <a:gd name="connsiteX7-57" fmla="*/ 7840 w 8049"/>
                <a:gd name="connsiteY7-58" fmla="*/ 900 h 10391"/>
                <a:gd name="connsiteX8-59" fmla="*/ 2947 w 8049"/>
                <a:gd name="connsiteY8-60" fmla="*/ 10391 h 10391"/>
                <a:gd name="connsiteX0-61" fmla="*/ 3660 w 9981"/>
                <a:gd name="connsiteY0-62" fmla="*/ 9640 h 9640"/>
                <a:gd name="connsiteX1-63" fmla="*/ 2678 w 9981"/>
                <a:gd name="connsiteY1-64" fmla="*/ 9150 h 9640"/>
                <a:gd name="connsiteX2-65" fmla="*/ 129 w 9981"/>
                <a:gd name="connsiteY2-66" fmla="*/ 5318 h 9640"/>
                <a:gd name="connsiteX3-67" fmla="*/ 129 w 9981"/>
                <a:gd name="connsiteY3-68" fmla="*/ 4338 h 9640"/>
                <a:gd name="connsiteX4-69" fmla="*/ 2678 w 9981"/>
                <a:gd name="connsiteY4-70" fmla="*/ 506 h 9640"/>
                <a:gd name="connsiteX5-71" fmla="*/ 3660 w 9981"/>
                <a:gd name="connsiteY5-72" fmla="*/ 16 h 9640"/>
                <a:gd name="connsiteX6-73" fmla="*/ 8757 w 9981"/>
                <a:gd name="connsiteY6-74" fmla="*/ 16 h 9640"/>
                <a:gd name="connsiteX7-75" fmla="*/ 9739 w 9981"/>
                <a:gd name="connsiteY7-76" fmla="*/ 506 h 9640"/>
                <a:gd name="connsiteX8-77" fmla="*/ 3660 w 9981"/>
                <a:gd name="connsiteY8-78" fmla="*/ 9640 h 9640"/>
                <a:gd name="connsiteX0-79" fmla="*/ 3667 w 9758"/>
                <a:gd name="connsiteY0-80" fmla="*/ 10713 h 10713"/>
                <a:gd name="connsiteX1-81" fmla="*/ 2683 w 9758"/>
                <a:gd name="connsiteY1-82" fmla="*/ 10205 h 10713"/>
                <a:gd name="connsiteX2-83" fmla="*/ 129 w 9758"/>
                <a:gd name="connsiteY2-84" fmla="*/ 6230 h 10713"/>
                <a:gd name="connsiteX3-85" fmla="*/ 129 w 9758"/>
                <a:gd name="connsiteY3-86" fmla="*/ 5213 h 10713"/>
                <a:gd name="connsiteX4-87" fmla="*/ 2683 w 9758"/>
                <a:gd name="connsiteY4-88" fmla="*/ 1238 h 10713"/>
                <a:gd name="connsiteX5-89" fmla="*/ 3667 w 9758"/>
                <a:gd name="connsiteY5-90" fmla="*/ 730 h 10713"/>
                <a:gd name="connsiteX6-91" fmla="*/ 8774 w 9758"/>
                <a:gd name="connsiteY6-92" fmla="*/ 730 h 10713"/>
                <a:gd name="connsiteX7-93" fmla="*/ 9758 w 9758"/>
                <a:gd name="connsiteY7-94" fmla="*/ 1238 h 10713"/>
                <a:gd name="connsiteX8-95" fmla="*/ 3667 w 9758"/>
                <a:gd name="connsiteY8-96" fmla="*/ 10713 h 10713"/>
                <a:gd name="connsiteX0-97" fmla="*/ 3758 w 10000"/>
                <a:gd name="connsiteY0-98" fmla="*/ 9319 h 9319"/>
                <a:gd name="connsiteX1-99" fmla="*/ 2750 w 10000"/>
                <a:gd name="connsiteY1-100" fmla="*/ 8845 h 9319"/>
                <a:gd name="connsiteX2-101" fmla="*/ 132 w 10000"/>
                <a:gd name="connsiteY2-102" fmla="*/ 5134 h 9319"/>
                <a:gd name="connsiteX3-103" fmla="*/ 132 w 10000"/>
                <a:gd name="connsiteY3-104" fmla="*/ 4185 h 9319"/>
                <a:gd name="connsiteX4-105" fmla="*/ 2750 w 10000"/>
                <a:gd name="connsiteY4-106" fmla="*/ 475 h 9319"/>
                <a:gd name="connsiteX5-107" fmla="*/ 3758 w 10000"/>
                <a:gd name="connsiteY5-108" fmla="*/ 0 h 9319"/>
                <a:gd name="connsiteX6-109" fmla="*/ 8992 w 10000"/>
                <a:gd name="connsiteY6-110" fmla="*/ 0 h 9319"/>
                <a:gd name="connsiteX7-111" fmla="*/ 10000 w 10000"/>
                <a:gd name="connsiteY7-112" fmla="*/ 475 h 9319"/>
                <a:gd name="connsiteX8-113" fmla="*/ 3758 w 10000"/>
                <a:gd name="connsiteY8-114" fmla="*/ 9319 h 9319"/>
                <a:gd name="connsiteX0-115" fmla="*/ 3758 w 10000"/>
                <a:gd name="connsiteY0-116" fmla="*/ 10000 h 10000"/>
                <a:gd name="connsiteX1-117" fmla="*/ 2750 w 10000"/>
                <a:gd name="connsiteY1-118" fmla="*/ 9491 h 10000"/>
                <a:gd name="connsiteX2-119" fmla="*/ 132 w 10000"/>
                <a:gd name="connsiteY2-120" fmla="*/ 5509 h 10000"/>
                <a:gd name="connsiteX3-121" fmla="*/ 132 w 10000"/>
                <a:gd name="connsiteY3-122" fmla="*/ 4491 h 10000"/>
                <a:gd name="connsiteX4-123" fmla="*/ 2750 w 10000"/>
                <a:gd name="connsiteY4-124" fmla="*/ 510 h 10000"/>
                <a:gd name="connsiteX5-125" fmla="*/ 3758 w 10000"/>
                <a:gd name="connsiteY5-126" fmla="*/ 0 h 10000"/>
                <a:gd name="connsiteX6-127" fmla="*/ 8992 w 10000"/>
                <a:gd name="connsiteY6-128" fmla="*/ 0 h 10000"/>
                <a:gd name="connsiteX7-129" fmla="*/ 10000 w 10000"/>
                <a:gd name="connsiteY7-130" fmla="*/ 510 h 10000"/>
                <a:gd name="connsiteX8-131" fmla="*/ 3758 w 10000"/>
                <a:gd name="connsiteY8-132" fmla="*/ 10000 h 10000"/>
                <a:gd name="connsiteX0-133" fmla="*/ 3758 w 10000"/>
                <a:gd name="connsiteY0-134" fmla="*/ 10000 h 10000"/>
                <a:gd name="connsiteX1-135" fmla="*/ 2750 w 10000"/>
                <a:gd name="connsiteY1-136" fmla="*/ 9491 h 10000"/>
                <a:gd name="connsiteX2-137" fmla="*/ 132 w 10000"/>
                <a:gd name="connsiteY2-138" fmla="*/ 5509 h 10000"/>
                <a:gd name="connsiteX3-139" fmla="*/ 132 w 10000"/>
                <a:gd name="connsiteY3-140" fmla="*/ 4491 h 10000"/>
                <a:gd name="connsiteX4-141" fmla="*/ 2750 w 10000"/>
                <a:gd name="connsiteY4-142" fmla="*/ 510 h 10000"/>
                <a:gd name="connsiteX5-143" fmla="*/ 3758 w 10000"/>
                <a:gd name="connsiteY5-144" fmla="*/ 0 h 10000"/>
                <a:gd name="connsiteX6-145" fmla="*/ 8992 w 10000"/>
                <a:gd name="connsiteY6-146" fmla="*/ 0 h 10000"/>
                <a:gd name="connsiteX7-147" fmla="*/ 10000 w 10000"/>
                <a:gd name="connsiteY7-148" fmla="*/ 510 h 10000"/>
                <a:gd name="connsiteX8-149" fmla="*/ 7779 w 10000"/>
                <a:gd name="connsiteY8-150" fmla="*/ 5715 h 10000"/>
                <a:gd name="connsiteX9-151" fmla="*/ 3758 w 10000"/>
                <a:gd name="connsiteY9-152" fmla="*/ 10000 h 10000"/>
                <a:gd name="connsiteX0-153" fmla="*/ 3758 w 10000"/>
                <a:gd name="connsiteY0-154" fmla="*/ 10000 h 10000"/>
                <a:gd name="connsiteX1-155" fmla="*/ 2750 w 10000"/>
                <a:gd name="connsiteY1-156" fmla="*/ 9491 h 10000"/>
                <a:gd name="connsiteX2-157" fmla="*/ 132 w 10000"/>
                <a:gd name="connsiteY2-158" fmla="*/ 5509 h 10000"/>
                <a:gd name="connsiteX3-159" fmla="*/ 132 w 10000"/>
                <a:gd name="connsiteY3-160" fmla="*/ 4491 h 10000"/>
                <a:gd name="connsiteX4-161" fmla="*/ 2750 w 10000"/>
                <a:gd name="connsiteY4-162" fmla="*/ 510 h 10000"/>
                <a:gd name="connsiteX5-163" fmla="*/ 3758 w 10000"/>
                <a:gd name="connsiteY5-164" fmla="*/ 0 h 10000"/>
                <a:gd name="connsiteX6-165" fmla="*/ 8992 w 10000"/>
                <a:gd name="connsiteY6-166" fmla="*/ 0 h 10000"/>
                <a:gd name="connsiteX7-167" fmla="*/ 10000 w 10000"/>
                <a:gd name="connsiteY7-168" fmla="*/ 510 h 10000"/>
                <a:gd name="connsiteX8-169" fmla="*/ 7779 w 10000"/>
                <a:gd name="connsiteY8-170" fmla="*/ 5715 h 10000"/>
                <a:gd name="connsiteX9-171" fmla="*/ 3758 w 10000"/>
                <a:gd name="connsiteY9-172" fmla="*/ 10000 h 10000"/>
                <a:gd name="connsiteX0-173" fmla="*/ 3758 w 10000"/>
                <a:gd name="connsiteY0-174" fmla="*/ 10000 h 10000"/>
                <a:gd name="connsiteX1-175" fmla="*/ 2750 w 10000"/>
                <a:gd name="connsiteY1-176" fmla="*/ 9491 h 10000"/>
                <a:gd name="connsiteX2-177" fmla="*/ 132 w 10000"/>
                <a:gd name="connsiteY2-178" fmla="*/ 5509 h 10000"/>
                <a:gd name="connsiteX3-179" fmla="*/ 132 w 10000"/>
                <a:gd name="connsiteY3-180" fmla="*/ 4491 h 10000"/>
                <a:gd name="connsiteX4-181" fmla="*/ 2750 w 10000"/>
                <a:gd name="connsiteY4-182" fmla="*/ 510 h 10000"/>
                <a:gd name="connsiteX5-183" fmla="*/ 3758 w 10000"/>
                <a:gd name="connsiteY5-184" fmla="*/ 0 h 10000"/>
                <a:gd name="connsiteX6-185" fmla="*/ 8992 w 10000"/>
                <a:gd name="connsiteY6-186" fmla="*/ 0 h 10000"/>
                <a:gd name="connsiteX7-187" fmla="*/ 10000 w 10000"/>
                <a:gd name="connsiteY7-188" fmla="*/ 510 h 10000"/>
                <a:gd name="connsiteX8-189" fmla="*/ 7779 w 10000"/>
                <a:gd name="connsiteY8-190" fmla="*/ 5715 h 10000"/>
                <a:gd name="connsiteX9-191" fmla="*/ 3758 w 10000"/>
                <a:gd name="connsiteY9-192" fmla="*/ 10000 h 10000"/>
                <a:gd name="connsiteX0-193" fmla="*/ 3758 w 10000"/>
                <a:gd name="connsiteY0-194" fmla="*/ 10000 h 10000"/>
                <a:gd name="connsiteX1-195" fmla="*/ 2750 w 10000"/>
                <a:gd name="connsiteY1-196" fmla="*/ 9491 h 10000"/>
                <a:gd name="connsiteX2-197" fmla="*/ 132 w 10000"/>
                <a:gd name="connsiteY2-198" fmla="*/ 5509 h 10000"/>
                <a:gd name="connsiteX3-199" fmla="*/ 132 w 10000"/>
                <a:gd name="connsiteY3-200" fmla="*/ 4491 h 10000"/>
                <a:gd name="connsiteX4-201" fmla="*/ 2750 w 10000"/>
                <a:gd name="connsiteY4-202" fmla="*/ 510 h 10000"/>
                <a:gd name="connsiteX5-203" fmla="*/ 3758 w 10000"/>
                <a:gd name="connsiteY5-204" fmla="*/ 0 h 10000"/>
                <a:gd name="connsiteX6-205" fmla="*/ 8992 w 10000"/>
                <a:gd name="connsiteY6-206" fmla="*/ 0 h 10000"/>
                <a:gd name="connsiteX7-207" fmla="*/ 10000 w 10000"/>
                <a:gd name="connsiteY7-208" fmla="*/ 510 h 10000"/>
                <a:gd name="connsiteX8-209" fmla="*/ 7657 w 10000"/>
                <a:gd name="connsiteY8-210" fmla="*/ 5358 h 10000"/>
                <a:gd name="connsiteX9-211" fmla="*/ 3758 w 10000"/>
                <a:gd name="connsiteY9-212" fmla="*/ 10000 h 10000"/>
                <a:gd name="connsiteX0-213" fmla="*/ 3758 w 10000"/>
                <a:gd name="connsiteY0-214" fmla="*/ 10000 h 10000"/>
                <a:gd name="connsiteX1-215" fmla="*/ 2750 w 10000"/>
                <a:gd name="connsiteY1-216" fmla="*/ 9491 h 10000"/>
                <a:gd name="connsiteX2-217" fmla="*/ 132 w 10000"/>
                <a:gd name="connsiteY2-218" fmla="*/ 5509 h 10000"/>
                <a:gd name="connsiteX3-219" fmla="*/ 132 w 10000"/>
                <a:gd name="connsiteY3-220" fmla="*/ 4491 h 10000"/>
                <a:gd name="connsiteX4-221" fmla="*/ 2750 w 10000"/>
                <a:gd name="connsiteY4-222" fmla="*/ 510 h 10000"/>
                <a:gd name="connsiteX5-223" fmla="*/ 3758 w 10000"/>
                <a:gd name="connsiteY5-224" fmla="*/ 0 h 10000"/>
                <a:gd name="connsiteX6-225" fmla="*/ 8992 w 10000"/>
                <a:gd name="connsiteY6-226" fmla="*/ 0 h 10000"/>
                <a:gd name="connsiteX7-227" fmla="*/ 10000 w 10000"/>
                <a:gd name="connsiteY7-228" fmla="*/ 510 h 10000"/>
                <a:gd name="connsiteX8-229" fmla="*/ 6803 w 10000"/>
                <a:gd name="connsiteY8-230" fmla="*/ 4894 h 10000"/>
                <a:gd name="connsiteX9-231" fmla="*/ 3758 w 10000"/>
                <a:gd name="connsiteY9-232" fmla="*/ 10000 h 10000"/>
                <a:gd name="connsiteX0-233" fmla="*/ 3758 w 10000"/>
                <a:gd name="connsiteY0-234" fmla="*/ 10000 h 10000"/>
                <a:gd name="connsiteX1-235" fmla="*/ 2750 w 10000"/>
                <a:gd name="connsiteY1-236" fmla="*/ 9491 h 10000"/>
                <a:gd name="connsiteX2-237" fmla="*/ 132 w 10000"/>
                <a:gd name="connsiteY2-238" fmla="*/ 5509 h 10000"/>
                <a:gd name="connsiteX3-239" fmla="*/ 132 w 10000"/>
                <a:gd name="connsiteY3-240" fmla="*/ 4491 h 10000"/>
                <a:gd name="connsiteX4-241" fmla="*/ 2750 w 10000"/>
                <a:gd name="connsiteY4-242" fmla="*/ 510 h 10000"/>
                <a:gd name="connsiteX5-243" fmla="*/ 3758 w 10000"/>
                <a:gd name="connsiteY5-244" fmla="*/ 0 h 10000"/>
                <a:gd name="connsiteX6-245" fmla="*/ 8992 w 10000"/>
                <a:gd name="connsiteY6-246" fmla="*/ 0 h 10000"/>
                <a:gd name="connsiteX7-247" fmla="*/ 10000 w 10000"/>
                <a:gd name="connsiteY7-248" fmla="*/ 510 h 10000"/>
                <a:gd name="connsiteX8-249" fmla="*/ 6803 w 10000"/>
                <a:gd name="connsiteY8-250" fmla="*/ 4894 h 10000"/>
                <a:gd name="connsiteX9-251" fmla="*/ 3758 w 10000"/>
                <a:gd name="connsiteY9-252" fmla="*/ 10000 h 10000"/>
                <a:gd name="connsiteX0-253" fmla="*/ 3758 w 10000"/>
                <a:gd name="connsiteY0-254" fmla="*/ 10000 h 10000"/>
                <a:gd name="connsiteX1-255" fmla="*/ 2750 w 10000"/>
                <a:gd name="connsiteY1-256" fmla="*/ 9491 h 10000"/>
                <a:gd name="connsiteX2-257" fmla="*/ 132 w 10000"/>
                <a:gd name="connsiteY2-258" fmla="*/ 5509 h 10000"/>
                <a:gd name="connsiteX3-259" fmla="*/ 132 w 10000"/>
                <a:gd name="connsiteY3-260" fmla="*/ 4491 h 10000"/>
                <a:gd name="connsiteX4-261" fmla="*/ 2750 w 10000"/>
                <a:gd name="connsiteY4-262" fmla="*/ 510 h 10000"/>
                <a:gd name="connsiteX5-263" fmla="*/ 3758 w 10000"/>
                <a:gd name="connsiteY5-264" fmla="*/ 0 h 10000"/>
                <a:gd name="connsiteX6-265" fmla="*/ 8992 w 10000"/>
                <a:gd name="connsiteY6-266" fmla="*/ 0 h 10000"/>
                <a:gd name="connsiteX7-267" fmla="*/ 10000 w 10000"/>
                <a:gd name="connsiteY7-268" fmla="*/ 510 h 10000"/>
                <a:gd name="connsiteX8-269" fmla="*/ 6803 w 10000"/>
                <a:gd name="connsiteY8-270" fmla="*/ 4894 h 10000"/>
                <a:gd name="connsiteX9-271" fmla="*/ 3758 w 10000"/>
                <a:gd name="connsiteY9-272" fmla="*/ 10000 h 10000"/>
                <a:gd name="connsiteX0-273" fmla="*/ 3758 w 10027"/>
                <a:gd name="connsiteY0-274" fmla="*/ 10000 h 10000"/>
                <a:gd name="connsiteX1-275" fmla="*/ 2750 w 10027"/>
                <a:gd name="connsiteY1-276" fmla="*/ 9491 h 10000"/>
                <a:gd name="connsiteX2-277" fmla="*/ 132 w 10027"/>
                <a:gd name="connsiteY2-278" fmla="*/ 5509 h 10000"/>
                <a:gd name="connsiteX3-279" fmla="*/ 132 w 10027"/>
                <a:gd name="connsiteY3-280" fmla="*/ 4491 h 10000"/>
                <a:gd name="connsiteX4-281" fmla="*/ 2750 w 10027"/>
                <a:gd name="connsiteY4-282" fmla="*/ 510 h 10000"/>
                <a:gd name="connsiteX5-283" fmla="*/ 3758 w 10027"/>
                <a:gd name="connsiteY5-284" fmla="*/ 0 h 10000"/>
                <a:gd name="connsiteX6-285" fmla="*/ 8992 w 10027"/>
                <a:gd name="connsiteY6-286" fmla="*/ 0 h 10000"/>
                <a:gd name="connsiteX7-287" fmla="*/ 10000 w 10027"/>
                <a:gd name="connsiteY7-288" fmla="*/ 510 h 10000"/>
                <a:gd name="connsiteX8-289" fmla="*/ 6803 w 10027"/>
                <a:gd name="connsiteY8-290" fmla="*/ 4894 h 10000"/>
                <a:gd name="connsiteX9-291" fmla="*/ 3758 w 10027"/>
                <a:gd name="connsiteY9-292" fmla="*/ 10000 h 10000"/>
                <a:gd name="connsiteX0-293" fmla="*/ 3758 w 10033"/>
                <a:gd name="connsiteY0-294" fmla="*/ 10000 h 10000"/>
                <a:gd name="connsiteX1-295" fmla="*/ 2750 w 10033"/>
                <a:gd name="connsiteY1-296" fmla="*/ 9491 h 10000"/>
                <a:gd name="connsiteX2-297" fmla="*/ 132 w 10033"/>
                <a:gd name="connsiteY2-298" fmla="*/ 5509 h 10000"/>
                <a:gd name="connsiteX3-299" fmla="*/ 132 w 10033"/>
                <a:gd name="connsiteY3-300" fmla="*/ 4491 h 10000"/>
                <a:gd name="connsiteX4-301" fmla="*/ 2750 w 10033"/>
                <a:gd name="connsiteY4-302" fmla="*/ 510 h 10000"/>
                <a:gd name="connsiteX5-303" fmla="*/ 3758 w 10033"/>
                <a:gd name="connsiteY5-304" fmla="*/ 0 h 10000"/>
                <a:gd name="connsiteX6-305" fmla="*/ 8992 w 10033"/>
                <a:gd name="connsiteY6-306" fmla="*/ 0 h 10000"/>
                <a:gd name="connsiteX7-307" fmla="*/ 10000 w 10033"/>
                <a:gd name="connsiteY7-308" fmla="*/ 510 h 10000"/>
                <a:gd name="connsiteX8-309" fmla="*/ 6864 w 10033"/>
                <a:gd name="connsiteY8-310" fmla="*/ 5055 h 10000"/>
                <a:gd name="connsiteX9-311" fmla="*/ 3758 w 10033"/>
                <a:gd name="connsiteY9-312" fmla="*/ 10000 h 10000"/>
                <a:gd name="connsiteX0-313" fmla="*/ 3758 w 10035"/>
                <a:gd name="connsiteY0-314" fmla="*/ 10000 h 10000"/>
                <a:gd name="connsiteX1-315" fmla="*/ 2750 w 10035"/>
                <a:gd name="connsiteY1-316" fmla="*/ 9491 h 10000"/>
                <a:gd name="connsiteX2-317" fmla="*/ 132 w 10035"/>
                <a:gd name="connsiteY2-318" fmla="*/ 5509 h 10000"/>
                <a:gd name="connsiteX3-319" fmla="*/ 132 w 10035"/>
                <a:gd name="connsiteY3-320" fmla="*/ 4491 h 10000"/>
                <a:gd name="connsiteX4-321" fmla="*/ 2750 w 10035"/>
                <a:gd name="connsiteY4-322" fmla="*/ 510 h 10000"/>
                <a:gd name="connsiteX5-323" fmla="*/ 3758 w 10035"/>
                <a:gd name="connsiteY5-324" fmla="*/ 0 h 10000"/>
                <a:gd name="connsiteX6-325" fmla="*/ 8992 w 10035"/>
                <a:gd name="connsiteY6-326" fmla="*/ 0 h 10000"/>
                <a:gd name="connsiteX7-327" fmla="*/ 10000 w 10035"/>
                <a:gd name="connsiteY7-328" fmla="*/ 510 h 10000"/>
                <a:gd name="connsiteX8-329" fmla="*/ 6864 w 10035"/>
                <a:gd name="connsiteY8-330" fmla="*/ 5055 h 10000"/>
                <a:gd name="connsiteX9-331" fmla="*/ 3758 w 10035"/>
                <a:gd name="connsiteY9-332" fmla="*/ 10000 h 10000"/>
                <a:gd name="connsiteX0-333" fmla="*/ 3758 w 10008"/>
                <a:gd name="connsiteY0-334" fmla="*/ 10000 h 10000"/>
                <a:gd name="connsiteX1-335" fmla="*/ 2750 w 10008"/>
                <a:gd name="connsiteY1-336" fmla="*/ 9491 h 10000"/>
                <a:gd name="connsiteX2-337" fmla="*/ 132 w 10008"/>
                <a:gd name="connsiteY2-338" fmla="*/ 5509 h 10000"/>
                <a:gd name="connsiteX3-339" fmla="*/ 132 w 10008"/>
                <a:gd name="connsiteY3-340" fmla="*/ 4491 h 10000"/>
                <a:gd name="connsiteX4-341" fmla="*/ 2750 w 10008"/>
                <a:gd name="connsiteY4-342" fmla="*/ 510 h 10000"/>
                <a:gd name="connsiteX5-343" fmla="*/ 3758 w 10008"/>
                <a:gd name="connsiteY5-344" fmla="*/ 0 h 10000"/>
                <a:gd name="connsiteX6-345" fmla="*/ 8992 w 10008"/>
                <a:gd name="connsiteY6-346" fmla="*/ 0 h 10000"/>
                <a:gd name="connsiteX7-347" fmla="*/ 10000 w 10008"/>
                <a:gd name="connsiteY7-348" fmla="*/ 510 h 10000"/>
                <a:gd name="connsiteX8-349" fmla="*/ 6864 w 10008"/>
                <a:gd name="connsiteY8-350" fmla="*/ 5055 h 10000"/>
                <a:gd name="connsiteX9-351" fmla="*/ 3758 w 10008"/>
                <a:gd name="connsiteY9-352" fmla="*/ 10000 h 10000"/>
                <a:gd name="connsiteX0-353" fmla="*/ 3758 w 10031"/>
                <a:gd name="connsiteY0-354" fmla="*/ 10000 h 10000"/>
                <a:gd name="connsiteX1-355" fmla="*/ 2750 w 10031"/>
                <a:gd name="connsiteY1-356" fmla="*/ 9491 h 10000"/>
                <a:gd name="connsiteX2-357" fmla="*/ 132 w 10031"/>
                <a:gd name="connsiteY2-358" fmla="*/ 5509 h 10000"/>
                <a:gd name="connsiteX3-359" fmla="*/ 132 w 10031"/>
                <a:gd name="connsiteY3-360" fmla="*/ 4491 h 10000"/>
                <a:gd name="connsiteX4-361" fmla="*/ 2750 w 10031"/>
                <a:gd name="connsiteY4-362" fmla="*/ 510 h 10000"/>
                <a:gd name="connsiteX5-363" fmla="*/ 3758 w 10031"/>
                <a:gd name="connsiteY5-364" fmla="*/ 0 h 10000"/>
                <a:gd name="connsiteX6-365" fmla="*/ 8992 w 10031"/>
                <a:gd name="connsiteY6-366" fmla="*/ 0 h 10000"/>
                <a:gd name="connsiteX7-367" fmla="*/ 10000 w 10031"/>
                <a:gd name="connsiteY7-368" fmla="*/ 510 h 10000"/>
                <a:gd name="connsiteX8-369" fmla="*/ 6864 w 10031"/>
                <a:gd name="connsiteY8-370" fmla="*/ 5055 h 10000"/>
                <a:gd name="connsiteX9-371" fmla="*/ 3758 w 10031"/>
                <a:gd name="connsiteY9-372" fmla="*/ 10000 h 10000"/>
                <a:gd name="connsiteX0-373" fmla="*/ 3758 w 10031"/>
                <a:gd name="connsiteY0-374" fmla="*/ 10000 h 10000"/>
                <a:gd name="connsiteX1-375" fmla="*/ 2750 w 10031"/>
                <a:gd name="connsiteY1-376" fmla="*/ 9491 h 10000"/>
                <a:gd name="connsiteX2-377" fmla="*/ 132 w 10031"/>
                <a:gd name="connsiteY2-378" fmla="*/ 5509 h 10000"/>
                <a:gd name="connsiteX3-379" fmla="*/ 132 w 10031"/>
                <a:gd name="connsiteY3-380" fmla="*/ 4491 h 10000"/>
                <a:gd name="connsiteX4-381" fmla="*/ 2750 w 10031"/>
                <a:gd name="connsiteY4-382" fmla="*/ 510 h 10000"/>
                <a:gd name="connsiteX5-383" fmla="*/ 3758 w 10031"/>
                <a:gd name="connsiteY5-384" fmla="*/ 0 h 10000"/>
                <a:gd name="connsiteX6-385" fmla="*/ 8992 w 10031"/>
                <a:gd name="connsiteY6-386" fmla="*/ 0 h 10000"/>
                <a:gd name="connsiteX7-387" fmla="*/ 10000 w 10031"/>
                <a:gd name="connsiteY7-388" fmla="*/ 510 h 10000"/>
                <a:gd name="connsiteX8-389" fmla="*/ 6864 w 10031"/>
                <a:gd name="connsiteY8-390" fmla="*/ 5055 h 10000"/>
                <a:gd name="connsiteX9-391" fmla="*/ 3758 w 10031"/>
                <a:gd name="connsiteY9-392" fmla="*/ 10000 h 10000"/>
                <a:gd name="connsiteX0-393" fmla="*/ 3758 w 10035"/>
                <a:gd name="connsiteY0-394" fmla="*/ 10000 h 10000"/>
                <a:gd name="connsiteX1-395" fmla="*/ 2750 w 10035"/>
                <a:gd name="connsiteY1-396" fmla="*/ 9491 h 10000"/>
                <a:gd name="connsiteX2-397" fmla="*/ 132 w 10035"/>
                <a:gd name="connsiteY2-398" fmla="*/ 5509 h 10000"/>
                <a:gd name="connsiteX3-399" fmla="*/ 132 w 10035"/>
                <a:gd name="connsiteY3-400" fmla="*/ 4491 h 10000"/>
                <a:gd name="connsiteX4-401" fmla="*/ 2750 w 10035"/>
                <a:gd name="connsiteY4-402" fmla="*/ 510 h 10000"/>
                <a:gd name="connsiteX5-403" fmla="*/ 3758 w 10035"/>
                <a:gd name="connsiteY5-404" fmla="*/ 0 h 10000"/>
                <a:gd name="connsiteX6-405" fmla="*/ 8992 w 10035"/>
                <a:gd name="connsiteY6-406" fmla="*/ 0 h 10000"/>
                <a:gd name="connsiteX7-407" fmla="*/ 10000 w 10035"/>
                <a:gd name="connsiteY7-408" fmla="*/ 510 h 10000"/>
                <a:gd name="connsiteX8-409" fmla="*/ 6864 w 10035"/>
                <a:gd name="connsiteY8-410" fmla="*/ 5055 h 10000"/>
                <a:gd name="connsiteX9-411" fmla="*/ 3758 w 10035"/>
                <a:gd name="connsiteY9-412" fmla="*/ 10000 h 10000"/>
                <a:gd name="connsiteX0-413" fmla="*/ 3758 w 10008"/>
                <a:gd name="connsiteY0-414" fmla="*/ 10000 h 10000"/>
                <a:gd name="connsiteX1-415" fmla="*/ 2750 w 10008"/>
                <a:gd name="connsiteY1-416" fmla="*/ 9491 h 10000"/>
                <a:gd name="connsiteX2-417" fmla="*/ 132 w 10008"/>
                <a:gd name="connsiteY2-418" fmla="*/ 5509 h 10000"/>
                <a:gd name="connsiteX3-419" fmla="*/ 132 w 10008"/>
                <a:gd name="connsiteY3-420" fmla="*/ 4491 h 10000"/>
                <a:gd name="connsiteX4-421" fmla="*/ 2750 w 10008"/>
                <a:gd name="connsiteY4-422" fmla="*/ 510 h 10000"/>
                <a:gd name="connsiteX5-423" fmla="*/ 3758 w 10008"/>
                <a:gd name="connsiteY5-424" fmla="*/ 0 h 10000"/>
                <a:gd name="connsiteX6-425" fmla="*/ 8992 w 10008"/>
                <a:gd name="connsiteY6-426" fmla="*/ 0 h 10000"/>
                <a:gd name="connsiteX7-427" fmla="*/ 10000 w 10008"/>
                <a:gd name="connsiteY7-428" fmla="*/ 510 h 10000"/>
                <a:gd name="connsiteX8-429" fmla="*/ 6864 w 10008"/>
                <a:gd name="connsiteY8-430" fmla="*/ 5055 h 10000"/>
                <a:gd name="connsiteX9-431" fmla="*/ 3758 w 10008"/>
                <a:gd name="connsiteY9-432" fmla="*/ 10000 h 10000"/>
                <a:gd name="connsiteX0-433" fmla="*/ 3758 w 10008"/>
                <a:gd name="connsiteY0-434" fmla="*/ 10000 h 10000"/>
                <a:gd name="connsiteX1-435" fmla="*/ 2750 w 10008"/>
                <a:gd name="connsiteY1-436" fmla="*/ 9491 h 10000"/>
                <a:gd name="connsiteX2-437" fmla="*/ 132 w 10008"/>
                <a:gd name="connsiteY2-438" fmla="*/ 5509 h 10000"/>
                <a:gd name="connsiteX3-439" fmla="*/ 132 w 10008"/>
                <a:gd name="connsiteY3-440" fmla="*/ 4491 h 10000"/>
                <a:gd name="connsiteX4-441" fmla="*/ 2750 w 10008"/>
                <a:gd name="connsiteY4-442" fmla="*/ 510 h 10000"/>
                <a:gd name="connsiteX5-443" fmla="*/ 3758 w 10008"/>
                <a:gd name="connsiteY5-444" fmla="*/ 0 h 10000"/>
                <a:gd name="connsiteX6-445" fmla="*/ 8992 w 10008"/>
                <a:gd name="connsiteY6-446" fmla="*/ 0 h 10000"/>
                <a:gd name="connsiteX7-447" fmla="*/ 10000 w 10008"/>
                <a:gd name="connsiteY7-448" fmla="*/ 510 h 10000"/>
                <a:gd name="connsiteX8-449" fmla="*/ 6864 w 10008"/>
                <a:gd name="connsiteY8-450" fmla="*/ 5055 h 10000"/>
                <a:gd name="connsiteX9-451" fmla="*/ 3758 w 10008"/>
                <a:gd name="connsiteY9-452" fmla="*/ 10000 h 10000"/>
                <a:gd name="connsiteX0-453" fmla="*/ 3758 w 10008"/>
                <a:gd name="connsiteY0-454" fmla="*/ 10000 h 10000"/>
                <a:gd name="connsiteX1-455" fmla="*/ 2750 w 10008"/>
                <a:gd name="connsiteY1-456" fmla="*/ 9491 h 10000"/>
                <a:gd name="connsiteX2-457" fmla="*/ 132 w 10008"/>
                <a:gd name="connsiteY2-458" fmla="*/ 5509 h 10000"/>
                <a:gd name="connsiteX3-459" fmla="*/ 132 w 10008"/>
                <a:gd name="connsiteY3-460" fmla="*/ 4491 h 10000"/>
                <a:gd name="connsiteX4-461" fmla="*/ 2750 w 10008"/>
                <a:gd name="connsiteY4-462" fmla="*/ 510 h 10000"/>
                <a:gd name="connsiteX5-463" fmla="*/ 3758 w 10008"/>
                <a:gd name="connsiteY5-464" fmla="*/ 0 h 10000"/>
                <a:gd name="connsiteX6-465" fmla="*/ 8992 w 10008"/>
                <a:gd name="connsiteY6-466" fmla="*/ 0 h 10000"/>
                <a:gd name="connsiteX7-467" fmla="*/ 10000 w 10008"/>
                <a:gd name="connsiteY7-468" fmla="*/ 510 h 10000"/>
                <a:gd name="connsiteX8-469" fmla="*/ 6864 w 10008"/>
                <a:gd name="connsiteY8-470" fmla="*/ 5055 h 10000"/>
                <a:gd name="connsiteX9-471" fmla="*/ 3758 w 10008"/>
                <a:gd name="connsiteY9-472" fmla="*/ 10000 h 10000"/>
                <a:gd name="connsiteX0-473" fmla="*/ 3758 w 10008"/>
                <a:gd name="connsiteY0-474" fmla="*/ 10000 h 10000"/>
                <a:gd name="connsiteX1-475" fmla="*/ 2750 w 10008"/>
                <a:gd name="connsiteY1-476" fmla="*/ 9491 h 10000"/>
                <a:gd name="connsiteX2-477" fmla="*/ 132 w 10008"/>
                <a:gd name="connsiteY2-478" fmla="*/ 5509 h 10000"/>
                <a:gd name="connsiteX3-479" fmla="*/ 132 w 10008"/>
                <a:gd name="connsiteY3-480" fmla="*/ 4491 h 10000"/>
                <a:gd name="connsiteX4-481" fmla="*/ 2750 w 10008"/>
                <a:gd name="connsiteY4-482" fmla="*/ 510 h 10000"/>
                <a:gd name="connsiteX5-483" fmla="*/ 3758 w 10008"/>
                <a:gd name="connsiteY5-484" fmla="*/ 0 h 10000"/>
                <a:gd name="connsiteX6-485" fmla="*/ 8992 w 10008"/>
                <a:gd name="connsiteY6-486" fmla="*/ 0 h 10000"/>
                <a:gd name="connsiteX7-487" fmla="*/ 10000 w 10008"/>
                <a:gd name="connsiteY7-488" fmla="*/ 510 h 10000"/>
                <a:gd name="connsiteX8-489" fmla="*/ 6864 w 10008"/>
                <a:gd name="connsiteY8-490" fmla="*/ 5055 h 10000"/>
                <a:gd name="connsiteX9-491" fmla="*/ 3758 w 10008"/>
                <a:gd name="connsiteY9-492" fmla="*/ 10000 h 10000"/>
                <a:gd name="connsiteX0-493" fmla="*/ 3758 w 10008"/>
                <a:gd name="connsiteY0-494" fmla="*/ 10000 h 10000"/>
                <a:gd name="connsiteX1-495" fmla="*/ 2750 w 10008"/>
                <a:gd name="connsiteY1-496" fmla="*/ 9491 h 10000"/>
                <a:gd name="connsiteX2-497" fmla="*/ 132 w 10008"/>
                <a:gd name="connsiteY2-498" fmla="*/ 5509 h 10000"/>
                <a:gd name="connsiteX3-499" fmla="*/ 132 w 10008"/>
                <a:gd name="connsiteY3-500" fmla="*/ 4491 h 10000"/>
                <a:gd name="connsiteX4-501" fmla="*/ 2750 w 10008"/>
                <a:gd name="connsiteY4-502" fmla="*/ 510 h 10000"/>
                <a:gd name="connsiteX5-503" fmla="*/ 3758 w 10008"/>
                <a:gd name="connsiteY5-504" fmla="*/ 0 h 10000"/>
                <a:gd name="connsiteX6-505" fmla="*/ 8992 w 10008"/>
                <a:gd name="connsiteY6-506" fmla="*/ 0 h 10000"/>
                <a:gd name="connsiteX7-507" fmla="*/ 10000 w 10008"/>
                <a:gd name="connsiteY7-508" fmla="*/ 510 h 10000"/>
                <a:gd name="connsiteX8-509" fmla="*/ 6864 w 10008"/>
                <a:gd name="connsiteY8-510" fmla="*/ 5055 h 10000"/>
                <a:gd name="connsiteX9-511" fmla="*/ 3758 w 10008"/>
                <a:gd name="connsiteY9-512" fmla="*/ 1000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p>
              <a:endParaRPr lang="zh-CN" altLang="en-US" dirty="0"/>
            </a:p>
          </p:txBody>
        </p:sp>
        <p:grpSp>
          <p:nvGrpSpPr>
            <p:cNvPr id="26" name="组合 2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4891886" y="2912064"/>
              <a:ext cx="776055" cy="557425"/>
              <a:chOff x="897622" y="2414802"/>
              <a:chExt cx="1001347" cy="719249"/>
            </a:xfrm>
          </p:grpSpPr>
          <p:sp>
            <p:nvSpPr>
              <p:cNvPr id="27" name="文本框 26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8" name="文本框 27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sp>
        <p:nvSpPr>
          <p:cNvPr id="6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41045" y="2536190"/>
            <a:ext cx="782320" cy="2954020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意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646430" y="952500"/>
            <a:ext cx="971550" cy="989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6000" dirty="0">
                <a:solidFill>
                  <a:srgbClr val="AE002B"/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  <a:sym typeface="+mn-ea"/>
              </a:rPr>
              <a:t>01</a:t>
            </a:r>
            <a:endParaRPr lang="en-US" altLang="zh-CN" sz="6000" dirty="0">
              <a:solidFill>
                <a:srgbClr val="AE002B"/>
              </a:solidFill>
              <a:latin typeface="Kozuka Gothic Pro B" panose="020B0800000000000000" pitchFamily="34" charset="-128"/>
              <a:ea typeface="Kozuka Gothic Pro B" panose="020B0800000000000000" pitchFamily="34" charset="-128"/>
              <a:sym typeface="+mn-ea"/>
            </a:endParaRPr>
          </a:p>
        </p:txBody>
      </p:sp>
      <p:cxnSp>
        <p:nvCxnSpPr>
          <p:cNvPr id="8" name="直接连接符 7"/>
          <p:cNvCxnSpPr/>
          <p:nvPr>
            <p:custDataLst>
              <p:tags r:id="rId13"/>
            </p:custDataLst>
          </p:nvPr>
        </p:nvCxnSpPr>
        <p:spPr>
          <a:xfrm>
            <a:off x="573811" y="1080671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14"/>
            </p:custDataLst>
          </p:nvPr>
        </p:nvCxnSpPr>
        <p:spPr>
          <a:xfrm>
            <a:off x="1683753" y="1096546"/>
            <a:ext cx="6350" cy="771525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任意多边形 30"/>
          <p:cNvSpPr/>
          <p:nvPr>
            <p:custDataLst>
              <p:tags r:id="rId15"/>
            </p:custDataLst>
          </p:nvPr>
        </p:nvSpPr>
        <p:spPr>
          <a:xfrm>
            <a:off x="1756412" y="1472844"/>
            <a:ext cx="3852667" cy="4611092"/>
          </a:xfrm>
          <a:custGeom>
            <a:avLst/>
            <a:gdLst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-1" fmla="*/ 4181707 w 4181707"/>
              <a:gd name="connsiteY0-2" fmla="*/ 5107259 h 5107259"/>
              <a:gd name="connsiteX1-3" fmla="*/ 1817648 w 4181707"/>
              <a:gd name="connsiteY1-4" fmla="*/ 5107259 h 5107259"/>
              <a:gd name="connsiteX2-5" fmla="*/ 1405053 w 4181707"/>
              <a:gd name="connsiteY2-6" fmla="*/ 4371279 h 5107259"/>
              <a:gd name="connsiteX3-7" fmla="*/ 267629 w 4181707"/>
              <a:gd name="connsiteY3-8" fmla="*/ 3925230 h 5107259"/>
              <a:gd name="connsiteX4-9" fmla="*/ 289931 w 4181707"/>
              <a:gd name="connsiteY4-10" fmla="*/ 3568391 h 5107259"/>
              <a:gd name="connsiteX5-11" fmla="*/ 178419 w 4181707"/>
              <a:gd name="connsiteY5-12" fmla="*/ 3144644 h 5107259"/>
              <a:gd name="connsiteX6-13" fmla="*/ 0 w 4181707"/>
              <a:gd name="connsiteY6-14" fmla="*/ 2631688 h 5107259"/>
              <a:gd name="connsiteX7-15" fmla="*/ 323385 w 4181707"/>
              <a:gd name="connsiteY7-16" fmla="*/ 2018371 h 5107259"/>
              <a:gd name="connsiteX8-17" fmla="*/ 3066585 w 4181707"/>
              <a:gd name="connsiteY8-18" fmla="*/ 0 h 5107259"/>
              <a:gd name="connsiteX9-19" fmla="*/ 3958683 w 4181707"/>
              <a:gd name="connsiteY9-20" fmla="*/ 2620537 h 5107259"/>
              <a:gd name="connsiteX10-21" fmla="*/ 4181707 w 4181707"/>
              <a:gd name="connsiteY10-22" fmla="*/ 5107259 h 5107259"/>
              <a:gd name="connsiteX0-23" fmla="*/ 4181707 w 4181707"/>
              <a:gd name="connsiteY0-24" fmla="*/ 5107259 h 5107259"/>
              <a:gd name="connsiteX1-25" fmla="*/ 1817648 w 4181707"/>
              <a:gd name="connsiteY1-26" fmla="*/ 5107259 h 5107259"/>
              <a:gd name="connsiteX2-27" fmla="*/ 1405053 w 4181707"/>
              <a:gd name="connsiteY2-28" fmla="*/ 4371279 h 5107259"/>
              <a:gd name="connsiteX3-29" fmla="*/ 267629 w 4181707"/>
              <a:gd name="connsiteY3-30" fmla="*/ 3925230 h 5107259"/>
              <a:gd name="connsiteX4-31" fmla="*/ 289931 w 4181707"/>
              <a:gd name="connsiteY4-32" fmla="*/ 3568391 h 5107259"/>
              <a:gd name="connsiteX5-33" fmla="*/ 178419 w 4181707"/>
              <a:gd name="connsiteY5-34" fmla="*/ 3144644 h 5107259"/>
              <a:gd name="connsiteX6-35" fmla="*/ 0 w 4181707"/>
              <a:gd name="connsiteY6-36" fmla="*/ 2631688 h 5107259"/>
              <a:gd name="connsiteX7-37" fmla="*/ 323385 w 4181707"/>
              <a:gd name="connsiteY7-38" fmla="*/ 2018371 h 5107259"/>
              <a:gd name="connsiteX8-39" fmla="*/ 3066585 w 4181707"/>
              <a:gd name="connsiteY8-40" fmla="*/ 0 h 5107259"/>
              <a:gd name="connsiteX9-41" fmla="*/ 3958683 w 4181707"/>
              <a:gd name="connsiteY9-42" fmla="*/ 2620537 h 5107259"/>
              <a:gd name="connsiteX10-43" fmla="*/ 4181707 w 4181707"/>
              <a:gd name="connsiteY10-44" fmla="*/ 5107259 h 5107259"/>
              <a:gd name="connsiteX0-45" fmla="*/ 4181707 w 4181707"/>
              <a:gd name="connsiteY0-46" fmla="*/ 5107259 h 5107259"/>
              <a:gd name="connsiteX1-47" fmla="*/ 1817648 w 4181707"/>
              <a:gd name="connsiteY1-48" fmla="*/ 5107259 h 5107259"/>
              <a:gd name="connsiteX2-49" fmla="*/ 1405053 w 4181707"/>
              <a:gd name="connsiteY2-50" fmla="*/ 4371279 h 5107259"/>
              <a:gd name="connsiteX3-51" fmla="*/ 267629 w 4181707"/>
              <a:gd name="connsiteY3-52" fmla="*/ 3925230 h 5107259"/>
              <a:gd name="connsiteX4-53" fmla="*/ 289931 w 4181707"/>
              <a:gd name="connsiteY4-54" fmla="*/ 3568391 h 5107259"/>
              <a:gd name="connsiteX5-55" fmla="*/ 178419 w 4181707"/>
              <a:gd name="connsiteY5-56" fmla="*/ 3144644 h 5107259"/>
              <a:gd name="connsiteX6-57" fmla="*/ 0 w 4181707"/>
              <a:gd name="connsiteY6-58" fmla="*/ 2631688 h 5107259"/>
              <a:gd name="connsiteX7-59" fmla="*/ 323385 w 4181707"/>
              <a:gd name="connsiteY7-60" fmla="*/ 2018371 h 5107259"/>
              <a:gd name="connsiteX8-61" fmla="*/ 3066585 w 4181707"/>
              <a:gd name="connsiteY8-62" fmla="*/ 0 h 5107259"/>
              <a:gd name="connsiteX9-63" fmla="*/ 3958683 w 4181707"/>
              <a:gd name="connsiteY9-64" fmla="*/ 2620537 h 5107259"/>
              <a:gd name="connsiteX10-65" fmla="*/ 4181707 w 4181707"/>
              <a:gd name="connsiteY10-66" fmla="*/ 5107259 h 5107259"/>
              <a:gd name="connsiteX0-67" fmla="*/ 4181707 w 4181707"/>
              <a:gd name="connsiteY0-68" fmla="*/ 5107259 h 5107259"/>
              <a:gd name="connsiteX1-69" fmla="*/ 1817648 w 4181707"/>
              <a:gd name="connsiteY1-70" fmla="*/ 5107259 h 5107259"/>
              <a:gd name="connsiteX2-71" fmla="*/ 1405053 w 4181707"/>
              <a:gd name="connsiteY2-72" fmla="*/ 4371279 h 5107259"/>
              <a:gd name="connsiteX3-73" fmla="*/ 267629 w 4181707"/>
              <a:gd name="connsiteY3-74" fmla="*/ 3925230 h 5107259"/>
              <a:gd name="connsiteX4-75" fmla="*/ 289931 w 4181707"/>
              <a:gd name="connsiteY4-76" fmla="*/ 3568391 h 5107259"/>
              <a:gd name="connsiteX5-77" fmla="*/ 178419 w 4181707"/>
              <a:gd name="connsiteY5-78" fmla="*/ 3144644 h 5107259"/>
              <a:gd name="connsiteX6-79" fmla="*/ 0 w 4181707"/>
              <a:gd name="connsiteY6-80" fmla="*/ 2631688 h 5107259"/>
              <a:gd name="connsiteX7-81" fmla="*/ 323385 w 4181707"/>
              <a:gd name="connsiteY7-82" fmla="*/ 2018371 h 5107259"/>
              <a:gd name="connsiteX8-83" fmla="*/ 3066585 w 4181707"/>
              <a:gd name="connsiteY8-84" fmla="*/ 0 h 5107259"/>
              <a:gd name="connsiteX9-85" fmla="*/ 3958683 w 4181707"/>
              <a:gd name="connsiteY9-86" fmla="*/ 2620537 h 5107259"/>
              <a:gd name="connsiteX10-87" fmla="*/ 4181707 w 4181707"/>
              <a:gd name="connsiteY10-88" fmla="*/ 5107259 h 5107259"/>
              <a:gd name="connsiteX0-89" fmla="*/ 4181707 w 4181707"/>
              <a:gd name="connsiteY0-90" fmla="*/ 5107259 h 5107259"/>
              <a:gd name="connsiteX1-91" fmla="*/ 1817648 w 4181707"/>
              <a:gd name="connsiteY1-92" fmla="*/ 5107259 h 5107259"/>
              <a:gd name="connsiteX2-93" fmla="*/ 1405053 w 4181707"/>
              <a:gd name="connsiteY2-94" fmla="*/ 4371279 h 5107259"/>
              <a:gd name="connsiteX3-95" fmla="*/ 267629 w 4181707"/>
              <a:gd name="connsiteY3-96" fmla="*/ 3925230 h 5107259"/>
              <a:gd name="connsiteX4-97" fmla="*/ 289931 w 4181707"/>
              <a:gd name="connsiteY4-98" fmla="*/ 3568391 h 5107259"/>
              <a:gd name="connsiteX5-99" fmla="*/ 178419 w 4181707"/>
              <a:gd name="connsiteY5-100" fmla="*/ 3144644 h 5107259"/>
              <a:gd name="connsiteX6-101" fmla="*/ 0 w 4181707"/>
              <a:gd name="connsiteY6-102" fmla="*/ 2631688 h 5107259"/>
              <a:gd name="connsiteX7-103" fmla="*/ 323385 w 4181707"/>
              <a:gd name="connsiteY7-104" fmla="*/ 2018371 h 5107259"/>
              <a:gd name="connsiteX8-105" fmla="*/ 3066585 w 4181707"/>
              <a:gd name="connsiteY8-106" fmla="*/ 0 h 5107259"/>
              <a:gd name="connsiteX9-107" fmla="*/ 3958683 w 4181707"/>
              <a:gd name="connsiteY9-108" fmla="*/ 2620537 h 5107259"/>
              <a:gd name="connsiteX10-109" fmla="*/ 4181707 w 4181707"/>
              <a:gd name="connsiteY10-110" fmla="*/ 5107259 h 5107259"/>
              <a:gd name="connsiteX0-111" fmla="*/ 4248384 w 4248384"/>
              <a:gd name="connsiteY0-112" fmla="*/ 5107259 h 5107259"/>
              <a:gd name="connsiteX1-113" fmla="*/ 1884325 w 4248384"/>
              <a:gd name="connsiteY1-114" fmla="*/ 5107259 h 5107259"/>
              <a:gd name="connsiteX2-115" fmla="*/ 1471730 w 4248384"/>
              <a:gd name="connsiteY2-116" fmla="*/ 4371279 h 5107259"/>
              <a:gd name="connsiteX3-117" fmla="*/ 334306 w 4248384"/>
              <a:gd name="connsiteY3-118" fmla="*/ 3925230 h 5107259"/>
              <a:gd name="connsiteX4-119" fmla="*/ 356608 w 4248384"/>
              <a:gd name="connsiteY4-120" fmla="*/ 3568391 h 5107259"/>
              <a:gd name="connsiteX5-121" fmla="*/ 245096 w 4248384"/>
              <a:gd name="connsiteY5-122" fmla="*/ 3144644 h 5107259"/>
              <a:gd name="connsiteX6-123" fmla="*/ 66677 w 4248384"/>
              <a:gd name="connsiteY6-124" fmla="*/ 2631688 h 5107259"/>
              <a:gd name="connsiteX7-125" fmla="*/ 390062 w 4248384"/>
              <a:gd name="connsiteY7-126" fmla="*/ 2018371 h 5107259"/>
              <a:gd name="connsiteX8-127" fmla="*/ 3133262 w 4248384"/>
              <a:gd name="connsiteY8-128" fmla="*/ 0 h 5107259"/>
              <a:gd name="connsiteX9-129" fmla="*/ 4025360 w 4248384"/>
              <a:gd name="connsiteY9-130" fmla="*/ 2620537 h 5107259"/>
              <a:gd name="connsiteX10-131" fmla="*/ 4248384 w 4248384"/>
              <a:gd name="connsiteY10-132" fmla="*/ 5107259 h 5107259"/>
              <a:gd name="connsiteX0-133" fmla="*/ 4314236 w 4314236"/>
              <a:gd name="connsiteY0-134" fmla="*/ 5107259 h 5107259"/>
              <a:gd name="connsiteX1-135" fmla="*/ 1950177 w 4314236"/>
              <a:gd name="connsiteY1-136" fmla="*/ 5107259 h 5107259"/>
              <a:gd name="connsiteX2-137" fmla="*/ 1537582 w 4314236"/>
              <a:gd name="connsiteY2-138" fmla="*/ 4371279 h 5107259"/>
              <a:gd name="connsiteX3-139" fmla="*/ 400158 w 4314236"/>
              <a:gd name="connsiteY3-140" fmla="*/ 3925230 h 5107259"/>
              <a:gd name="connsiteX4-141" fmla="*/ 422460 w 4314236"/>
              <a:gd name="connsiteY4-142" fmla="*/ 3568391 h 5107259"/>
              <a:gd name="connsiteX5-143" fmla="*/ 310948 w 4314236"/>
              <a:gd name="connsiteY5-144" fmla="*/ 3144644 h 5107259"/>
              <a:gd name="connsiteX6-145" fmla="*/ 132529 w 4314236"/>
              <a:gd name="connsiteY6-146" fmla="*/ 2631688 h 5107259"/>
              <a:gd name="connsiteX7-147" fmla="*/ 455914 w 4314236"/>
              <a:gd name="connsiteY7-148" fmla="*/ 2018371 h 5107259"/>
              <a:gd name="connsiteX8-149" fmla="*/ 3199114 w 4314236"/>
              <a:gd name="connsiteY8-150" fmla="*/ 0 h 5107259"/>
              <a:gd name="connsiteX9-151" fmla="*/ 4091212 w 4314236"/>
              <a:gd name="connsiteY9-152" fmla="*/ 2620537 h 5107259"/>
              <a:gd name="connsiteX10-153" fmla="*/ 4314236 w 4314236"/>
              <a:gd name="connsiteY10-154" fmla="*/ 5107259 h 5107259"/>
              <a:gd name="connsiteX0-155" fmla="*/ 4314236 w 4314236"/>
              <a:gd name="connsiteY0-156" fmla="*/ 5107259 h 5107259"/>
              <a:gd name="connsiteX1-157" fmla="*/ 1950177 w 4314236"/>
              <a:gd name="connsiteY1-158" fmla="*/ 5107259 h 5107259"/>
              <a:gd name="connsiteX2-159" fmla="*/ 1537582 w 4314236"/>
              <a:gd name="connsiteY2-160" fmla="*/ 4371279 h 5107259"/>
              <a:gd name="connsiteX3-161" fmla="*/ 400158 w 4314236"/>
              <a:gd name="connsiteY3-162" fmla="*/ 3925230 h 5107259"/>
              <a:gd name="connsiteX4-163" fmla="*/ 422460 w 4314236"/>
              <a:gd name="connsiteY4-164" fmla="*/ 3568391 h 5107259"/>
              <a:gd name="connsiteX5-165" fmla="*/ 310948 w 4314236"/>
              <a:gd name="connsiteY5-166" fmla="*/ 3144644 h 5107259"/>
              <a:gd name="connsiteX6-167" fmla="*/ 132529 w 4314236"/>
              <a:gd name="connsiteY6-168" fmla="*/ 2631688 h 5107259"/>
              <a:gd name="connsiteX7-169" fmla="*/ 455914 w 4314236"/>
              <a:gd name="connsiteY7-170" fmla="*/ 2018371 h 5107259"/>
              <a:gd name="connsiteX8-171" fmla="*/ 3199114 w 4314236"/>
              <a:gd name="connsiteY8-172" fmla="*/ 0 h 5107259"/>
              <a:gd name="connsiteX9-173" fmla="*/ 4091212 w 4314236"/>
              <a:gd name="connsiteY9-174" fmla="*/ 2620537 h 5107259"/>
              <a:gd name="connsiteX10-175" fmla="*/ 4314236 w 4314236"/>
              <a:gd name="connsiteY10-176" fmla="*/ 5107259 h 5107259"/>
              <a:gd name="connsiteX0-177" fmla="*/ 4314236 w 4314236"/>
              <a:gd name="connsiteY0-178" fmla="*/ 5107259 h 5107259"/>
              <a:gd name="connsiteX1-179" fmla="*/ 1950177 w 4314236"/>
              <a:gd name="connsiteY1-180" fmla="*/ 5107259 h 5107259"/>
              <a:gd name="connsiteX2-181" fmla="*/ 1537582 w 4314236"/>
              <a:gd name="connsiteY2-182" fmla="*/ 4371279 h 5107259"/>
              <a:gd name="connsiteX3-183" fmla="*/ 400158 w 4314236"/>
              <a:gd name="connsiteY3-184" fmla="*/ 3925230 h 5107259"/>
              <a:gd name="connsiteX4-185" fmla="*/ 422460 w 4314236"/>
              <a:gd name="connsiteY4-186" fmla="*/ 3568391 h 5107259"/>
              <a:gd name="connsiteX5-187" fmla="*/ 310948 w 4314236"/>
              <a:gd name="connsiteY5-188" fmla="*/ 3144644 h 5107259"/>
              <a:gd name="connsiteX6-189" fmla="*/ 132529 w 4314236"/>
              <a:gd name="connsiteY6-190" fmla="*/ 2631688 h 5107259"/>
              <a:gd name="connsiteX7-191" fmla="*/ 455914 w 4314236"/>
              <a:gd name="connsiteY7-192" fmla="*/ 2018371 h 5107259"/>
              <a:gd name="connsiteX8-193" fmla="*/ 3199114 w 4314236"/>
              <a:gd name="connsiteY8-194" fmla="*/ 0 h 5107259"/>
              <a:gd name="connsiteX9-195" fmla="*/ 4091212 w 4314236"/>
              <a:gd name="connsiteY9-196" fmla="*/ 2620537 h 5107259"/>
              <a:gd name="connsiteX10-197" fmla="*/ 4314236 w 4314236"/>
              <a:gd name="connsiteY10-198" fmla="*/ 5107259 h 5107259"/>
              <a:gd name="connsiteX0-199" fmla="*/ 4314236 w 4314236"/>
              <a:gd name="connsiteY0-200" fmla="*/ 5107259 h 5107259"/>
              <a:gd name="connsiteX1-201" fmla="*/ 1950177 w 4314236"/>
              <a:gd name="connsiteY1-202" fmla="*/ 5107259 h 5107259"/>
              <a:gd name="connsiteX2-203" fmla="*/ 1537582 w 4314236"/>
              <a:gd name="connsiteY2-204" fmla="*/ 4371279 h 5107259"/>
              <a:gd name="connsiteX3-205" fmla="*/ 400158 w 4314236"/>
              <a:gd name="connsiteY3-206" fmla="*/ 3925230 h 5107259"/>
              <a:gd name="connsiteX4-207" fmla="*/ 422460 w 4314236"/>
              <a:gd name="connsiteY4-208" fmla="*/ 3568391 h 5107259"/>
              <a:gd name="connsiteX5-209" fmla="*/ 310948 w 4314236"/>
              <a:gd name="connsiteY5-210" fmla="*/ 3144644 h 5107259"/>
              <a:gd name="connsiteX6-211" fmla="*/ 132529 w 4314236"/>
              <a:gd name="connsiteY6-212" fmla="*/ 2631688 h 5107259"/>
              <a:gd name="connsiteX7-213" fmla="*/ 455914 w 4314236"/>
              <a:gd name="connsiteY7-214" fmla="*/ 2018371 h 5107259"/>
              <a:gd name="connsiteX8-215" fmla="*/ 3199114 w 4314236"/>
              <a:gd name="connsiteY8-216" fmla="*/ 0 h 5107259"/>
              <a:gd name="connsiteX9-217" fmla="*/ 4091212 w 4314236"/>
              <a:gd name="connsiteY9-218" fmla="*/ 2620537 h 5107259"/>
              <a:gd name="connsiteX10-219" fmla="*/ 4314236 w 4314236"/>
              <a:gd name="connsiteY10-220" fmla="*/ 5107259 h 5107259"/>
              <a:gd name="connsiteX0-221" fmla="*/ 4314236 w 4314236"/>
              <a:gd name="connsiteY0-222" fmla="*/ 5107259 h 5107259"/>
              <a:gd name="connsiteX1-223" fmla="*/ 1950177 w 4314236"/>
              <a:gd name="connsiteY1-224" fmla="*/ 5107259 h 5107259"/>
              <a:gd name="connsiteX2-225" fmla="*/ 1537582 w 4314236"/>
              <a:gd name="connsiteY2-226" fmla="*/ 4371279 h 5107259"/>
              <a:gd name="connsiteX3-227" fmla="*/ 400158 w 4314236"/>
              <a:gd name="connsiteY3-228" fmla="*/ 3925230 h 5107259"/>
              <a:gd name="connsiteX4-229" fmla="*/ 422460 w 4314236"/>
              <a:gd name="connsiteY4-230" fmla="*/ 3568391 h 5107259"/>
              <a:gd name="connsiteX5-231" fmla="*/ 310948 w 4314236"/>
              <a:gd name="connsiteY5-232" fmla="*/ 3144644 h 5107259"/>
              <a:gd name="connsiteX6-233" fmla="*/ 132529 w 4314236"/>
              <a:gd name="connsiteY6-234" fmla="*/ 2631688 h 5107259"/>
              <a:gd name="connsiteX7-235" fmla="*/ 455914 w 4314236"/>
              <a:gd name="connsiteY7-236" fmla="*/ 2018371 h 5107259"/>
              <a:gd name="connsiteX8-237" fmla="*/ 3199114 w 4314236"/>
              <a:gd name="connsiteY8-238" fmla="*/ 0 h 5107259"/>
              <a:gd name="connsiteX9-239" fmla="*/ 4091212 w 4314236"/>
              <a:gd name="connsiteY9-240" fmla="*/ 2620537 h 5107259"/>
              <a:gd name="connsiteX10-241" fmla="*/ 4314236 w 4314236"/>
              <a:gd name="connsiteY10-242" fmla="*/ 5107259 h 5107259"/>
              <a:gd name="connsiteX0-243" fmla="*/ 4314236 w 4314236"/>
              <a:gd name="connsiteY0-244" fmla="*/ 5266175 h 5266175"/>
              <a:gd name="connsiteX1-245" fmla="*/ 1950177 w 4314236"/>
              <a:gd name="connsiteY1-246" fmla="*/ 5266175 h 5266175"/>
              <a:gd name="connsiteX2-247" fmla="*/ 1537582 w 4314236"/>
              <a:gd name="connsiteY2-248" fmla="*/ 4530195 h 5266175"/>
              <a:gd name="connsiteX3-249" fmla="*/ 400158 w 4314236"/>
              <a:gd name="connsiteY3-250" fmla="*/ 4084146 h 5266175"/>
              <a:gd name="connsiteX4-251" fmla="*/ 422460 w 4314236"/>
              <a:gd name="connsiteY4-252" fmla="*/ 3727307 h 5266175"/>
              <a:gd name="connsiteX5-253" fmla="*/ 310948 w 4314236"/>
              <a:gd name="connsiteY5-254" fmla="*/ 3303560 h 5266175"/>
              <a:gd name="connsiteX6-255" fmla="*/ 132529 w 4314236"/>
              <a:gd name="connsiteY6-256" fmla="*/ 2790604 h 5266175"/>
              <a:gd name="connsiteX7-257" fmla="*/ 455914 w 4314236"/>
              <a:gd name="connsiteY7-258" fmla="*/ 2177287 h 5266175"/>
              <a:gd name="connsiteX8-259" fmla="*/ 3199114 w 4314236"/>
              <a:gd name="connsiteY8-260" fmla="*/ 158916 h 5266175"/>
              <a:gd name="connsiteX9-261" fmla="*/ 4091212 w 4314236"/>
              <a:gd name="connsiteY9-262" fmla="*/ 2779453 h 5266175"/>
              <a:gd name="connsiteX10-263" fmla="*/ 4314236 w 4314236"/>
              <a:gd name="connsiteY10-264" fmla="*/ 5266175 h 5266175"/>
              <a:gd name="connsiteX0-265" fmla="*/ 4314236 w 4314236"/>
              <a:gd name="connsiteY0-266" fmla="*/ 5266175 h 5266175"/>
              <a:gd name="connsiteX1-267" fmla="*/ 1950177 w 4314236"/>
              <a:gd name="connsiteY1-268" fmla="*/ 5266175 h 5266175"/>
              <a:gd name="connsiteX2-269" fmla="*/ 1537582 w 4314236"/>
              <a:gd name="connsiteY2-270" fmla="*/ 4530195 h 5266175"/>
              <a:gd name="connsiteX3-271" fmla="*/ 400158 w 4314236"/>
              <a:gd name="connsiteY3-272" fmla="*/ 4084146 h 5266175"/>
              <a:gd name="connsiteX4-273" fmla="*/ 422460 w 4314236"/>
              <a:gd name="connsiteY4-274" fmla="*/ 3727307 h 5266175"/>
              <a:gd name="connsiteX5-275" fmla="*/ 310948 w 4314236"/>
              <a:gd name="connsiteY5-276" fmla="*/ 3303560 h 5266175"/>
              <a:gd name="connsiteX6-277" fmla="*/ 132529 w 4314236"/>
              <a:gd name="connsiteY6-278" fmla="*/ 2790604 h 5266175"/>
              <a:gd name="connsiteX7-279" fmla="*/ 455914 w 4314236"/>
              <a:gd name="connsiteY7-280" fmla="*/ 2177287 h 5266175"/>
              <a:gd name="connsiteX8-281" fmla="*/ 3199114 w 4314236"/>
              <a:gd name="connsiteY8-282" fmla="*/ 158916 h 5266175"/>
              <a:gd name="connsiteX9-283" fmla="*/ 4091212 w 4314236"/>
              <a:gd name="connsiteY9-284" fmla="*/ 2779453 h 5266175"/>
              <a:gd name="connsiteX10-285" fmla="*/ 4314236 w 4314236"/>
              <a:gd name="connsiteY10-286" fmla="*/ 5266175 h 5266175"/>
              <a:gd name="connsiteX0-287" fmla="*/ 4314236 w 4400003"/>
              <a:gd name="connsiteY0-288" fmla="*/ 5266175 h 5266175"/>
              <a:gd name="connsiteX1-289" fmla="*/ 1950177 w 4400003"/>
              <a:gd name="connsiteY1-290" fmla="*/ 5266175 h 5266175"/>
              <a:gd name="connsiteX2-291" fmla="*/ 1537582 w 4400003"/>
              <a:gd name="connsiteY2-292" fmla="*/ 4530195 h 5266175"/>
              <a:gd name="connsiteX3-293" fmla="*/ 400158 w 4400003"/>
              <a:gd name="connsiteY3-294" fmla="*/ 4084146 h 5266175"/>
              <a:gd name="connsiteX4-295" fmla="*/ 422460 w 4400003"/>
              <a:gd name="connsiteY4-296" fmla="*/ 3727307 h 5266175"/>
              <a:gd name="connsiteX5-297" fmla="*/ 310948 w 4400003"/>
              <a:gd name="connsiteY5-298" fmla="*/ 3303560 h 5266175"/>
              <a:gd name="connsiteX6-299" fmla="*/ 132529 w 4400003"/>
              <a:gd name="connsiteY6-300" fmla="*/ 2790604 h 5266175"/>
              <a:gd name="connsiteX7-301" fmla="*/ 455914 w 4400003"/>
              <a:gd name="connsiteY7-302" fmla="*/ 2177287 h 5266175"/>
              <a:gd name="connsiteX8-303" fmla="*/ 3199114 w 4400003"/>
              <a:gd name="connsiteY8-304" fmla="*/ 158916 h 5266175"/>
              <a:gd name="connsiteX9-305" fmla="*/ 4091212 w 4400003"/>
              <a:gd name="connsiteY9-306" fmla="*/ 2779453 h 5266175"/>
              <a:gd name="connsiteX10-307" fmla="*/ 4314236 w 4400003"/>
              <a:gd name="connsiteY10-308" fmla="*/ 5266175 h 5266175"/>
              <a:gd name="connsiteX0-309" fmla="*/ 4314236 w 4400003"/>
              <a:gd name="connsiteY0-310" fmla="*/ 5266175 h 5266175"/>
              <a:gd name="connsiteX1-311" fmla="*/ 1950177 w 4400003"/>
              <a:gd name="connsiteY1-312" fmla="*/ 5266175 h 5266175"/>
              <a:gd name="connsiteX2-313" fmla="*/ 1537582 w 4400003"/>
              <a:gd name="connsiteY2-314" fmla="*/ 4530195 h 5266175"/>
              <a:gd name="connsiteX3-315" fmla="*/ 400158 w 4400003"/>
              <a:gd name="connsiteY3-316" fmla="*/ 4084146 h 5266175"/>
              <a:gd name="connsiteX4-317" fmla="*/ 422460 w 4400003"/>
              <a:gd name="connsiteY4-318" fmla="*/ 3727307 h 5266175"/>
              <a:gd name="connsiteX5-319" fmla="*/ 310948 w 4400003"/>
              <a:gd name="connsiteY5-320" fmla="*/ 3303560 h 5266175"/>
              <a:gd name="connsiteX6-321" fmla="*/ 132529 w 4400003"/>
              <a:gd name="connsiteY6-322" fmla="*/ 2790604 h 5266175"/>
              <a:gd name="connsiteX7-323" fmla="*/ 455914 w 4400003"/>
              <a:gd name="connsiteY7-324" fmla="*/ 2177287 h 5266175"/>
              <a:gd name="connsiteX8-325" fmla="*/ 3199114 w 4400003"/>
              <a:gd name="connsiteY8-326" fmla="*/ 158916 h 5266175"/>
              <a:gd name="connsiteX9-327" fmla="*/ 4091212 w 4400003"/>
              <a:gd name="connsiteY9-328" fmla="*/ 2779453 h 5266175"/>
              <a:gd name="connsiteX10-329" fmla="*/ 4314236 w 4400003"/>
              <a:gd name="connsiteY10-330" fmla="*/ 5266175 h 5266175"/>
              <a:gd name="connsiteX0-331" fmla="*/ 4314236 w 4400003"/>
              <a:gd name="connsiteY0-332" fmla="*/ 5266175 h 5266175"/>
              <a:gd name="connsiteX1-333" fmla="*/ 1950177 w 4400003"/>
              <a:gd name="connsiteY1-334" fmla="*/ 5266175 h 5266175"/>
              <a:gd name="connsiteX2-335" fmla="*/ 1537582 w 4400003"/>
              <a:gd name="connsiteY2-336" fmla="*/ 4530195 h 5266175"/>
              <a:gd name="connsiteX3-337" fmla="*/ 400158 w 4400003"/>
              <a:gd name="connsiteY3-338" fmla="*/ 4084146 h 5266175"/>
              <a:gd name="connsiteX4-339" fmla="*/ 422460 w 4400003"/>
              <a:gd name="connsiteY4-340" fmla="*/ 3727307 h 5266175"/>
              <a:gd name="connsiteX5-341" fmla="*/ 310948 w 4400003"/>
              <a:gd name="connsiteY5-342" fmla="*/ 3303560 h 5266175"/>
              <a:gd name="connsiteX6-343" fmla="*/ 132529 w 4400003"/>
              <a:gd name="connsiteY6-344" fmla="*/ 2790604 h 5266175"/>
              <a:gd name="connsiteX7-345" fmla="*/ 455914 w 4400003"/>
              <a:gd name="connsiteY7-346" fmla="*/ 2177287 h 5266175"/>
              <a:gd name="connsiteX8-347" fmla="*/ 3199114 w 4400003"/>
              <a:gd name="connsiteY8-348" fmla="*/ 158916 h 5266175"/>
              <a:gd name="connsiteX9-349" fmla="*/ 4091212 w 4400003"/>
              <a:gd name="connsiteY9-350" fmla="*/ 2779453 h 5266175"/>
              <a:gd name="connsiteX10-351" fmla="*/ 4314236 w 4400003"/>
              <a:gd name="connsiteY10-352" fmla="*/ 5266175 h 52661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4400003" h="5266175">
                <a:moveTo>
                  <a:pt x="4314236" y="5266175"/>
                </a:moveTo>
                <a:lnTo>
                  <a:pt x="1950177" y="5266175"/>
                </a:lnTo>
                <a:lnTo>
                  <a:pt x="1537582" y="4530195"/>
                </a:lnTo>
                <a:cubicBezTo>
                  <a:pt x="355553" y="4838712"/>
                  <a:pt x="199436" y="4533912"/>
                  <a:pt x="400158" y="4084146"/>
                </a:cubicBezTo>
                <a:cubicBezTo>
                  <a:pt x="262627" y="3864839"/>
                  <a:pt x="303514" y="3823951"/>
                  <a:pt x="422460" y="3727307"/>
                </a:cubicBezTo>
                <a:cubicBezTo>
                  <a:pt x="117660" y="3742175"/>
                  <a:pt x="348119" y="3444809"/>
                  <a:pt x="310948" y="3303560"/>
                </a:cubicBezTo>
                <a:cubicBezTo>
                  <a:pt x="-149969" y="3188331"/>
                  <a:pt x="2431" y="2983891"/>
                  <a:pt x="132529" y="2790604"/>
                </a:cubicBezTo>
                <a:cubicBezTo>
                  <a:pt x="262626" y="2597316"/>
                  <a:pt x="392724" y="2404028"/>
                  <a:pt x="455914" y="2177287"/>
                </a:cubicBezTo>
                <a:cubicBezTo>
                  <a:pt x="-123949" y="645853"/>
                  <a:pt x="2061690" y="-417230"/>
                  <a:pt x="3199114" y="158916"/>
                </a:cubicBezTo>
                <a:cubicBezTo>
                  <a:pt x="4254763" y="653286"/>
                  <a:pt x="4775154" y="1749824"/>
                  <a:pt x="4091212" y="2779453"/>
                </a:cubicBezTo>
                <a:cubicBezTo>
                  <a:pt x="3797563" y="3441092"/>
                  <a:pt x="3793846" y="4849863"/>
                  <a:pt x="4314236" y="5266175"/>
                </a:cubicBezTo>
                <a:close/>
              </a:path>
            </a:pathLst>
          </a:custGeom>
          <a:solidFill>
            <a:srgbClr val="5ABC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279968" y="1799195"/>
            <a:ext cx="1757758" cy="1757758"/>
            <a:chOff x="4973638" y="2233535"/>
            <a:chExt cx="1757758" cy="1757758"/>
          </a:xfrm>
        </p:grpSpPr>
        <p:sp>
          <p:nvSpPr>
            <p:cNvPr id="38" name="椭圆 37"/>
            <p:cNvSpPr/>
            <p:nvPr>
              <p:custDataLst>
                <p:tags r:id="rId16"/>
              </p:custDataLst>
            </p:nvPr>
          </p:nvSpPr>
          <p:spPr>
            <a:xfrm>
              <a:off x="4973638" y="2233535"/>
              <a:ext cx="1757758" cy="1757758"/>
            </a:xfrm>
            <a:prstGeom prst="ellipse">
              <a:avLst/>
            </a:prstGeom>
            <a:solidFill>
              <a:srgbClr val="247CA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Freeform 22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5557910" y="2721122"/>
              <a:ext cx="591758" cy="694926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38217" y="4761800"/>
            <a:ext cx="1016921" cy="1016921"/>
            <a:chOff x="6653172" y="5081840"/>
            <a:chExt cx="1016921" cy="1016921"/>
          </a:xfrm>
        </p:grpSpPr>
        <p:sp>
          <p:nvSpPr>
            <p:cNvPr id="44" name="椭圆 43"/>
            <p:cNvSpPr/>
            <p:nvPr>
              <p:custDataLst>
                <p:tags r:id="rId18"/>
              </p:custDataLst>
            </p:nvPr>
          </p:nvSpPr>
          <p:spPr>
            <a:xfrm>
              <a:off x="6653172" y="5081840"/>
              <a:ext cx="1016921" cy="1016921"/>
            </a:xfrm>
            <a:prstGeom prst="ellipse">
              <a:avLst/>
            </a:prstGeom>
            <a:solidFill>
              <a:srgbClr val="247CA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>
              <p:custDataLst>
                <p:tags r:id="rId19"/>
              </p:custDataLst>
            </p:nvPr>
          </p:nvSpPr>
          <p:spPr bwMode="auto">
            <a:xfrm>
              <a:off x="6929992" y="5359593"/>
              <a:ext cx="463280" cy="461414"/>
            </a:xfrm>
            <a:custGeom>
              <a:avLst/>
              <a:gdLst>
                <a:gd name="T0" fmla="*/ 359 w 605"/>
                <a:gd name="T1" fmla="*/ 39 h 602"/>
                <a:gd name="T2" fmla="*/ 462 w 605"/>
                <a:gd name="T3" fmla="*/ 85 h 602"/>
                <a:gd name="T4" fmla="*/ 537 w 605"/>
                <a:gd name="T5" fmla="*/ 168 h 602"/>
                <a:gd name="T6" fmla="*/ 572 w 605"/>
                <a:gd name="T7" fmla="*/ 275 h 602"/>
                <a:gd name="T8" fmla="*/ 560 w 605"/>
                <a:gd name="T9" fmla="*/ 387 h 602"/>
                <a:gd name="T10" fmla="*/ 504 w 605"/>
                <a:gd name="T11" fmla="*/ 484 h 602"/>
                <a:gd name="T12" fmla="*/ 413 w 605"/>
                <a:gd name="T13" fmla="*/ 551 h 602"/>
                <a:gd name="T14" fmla="*/ 303 w 605"/>
                <a:gd name="T15" fmla="*/ 574 h 602"/>
                <a:gd name="T16" fmla="*/ 193 w 605"/>
                <a:gd name="T17" fmla="*/ 551 h 602"/>
                <a:gd name="T18" fmla="*/ 102 w 605"/>
                <a:gd name="T19" fmla="*/ 484 h 602"/>
                <a:gd name="T20" fmla="*/ 46 w 605"/>
                <a:gd name="T21" fmla="*/ 387 h 602"/>
                <a:gd name="T22" fmla="*/ 34 w 605"/>
                <a:gd name="T23" fmla="*/ 275 h 602"/>
                <a:gd name="T24" fmla="*/ 69 w 605"/>
                <a:gd name="T25" fmla="*/ 168 h 602"/>
                <a:gd name="T26" fmla="*/ 144 w 605"/>
                <a:gd name="T27" fmla="*/ 85 h 602"/>
                <a:gd name="T28" fmla="*/ 247 w 605"/>
                <a:gd name="T29" fmla="*/ 39 h 602"/>
                <a:gd name="T30" fmla="*/ 359 w 605"/>
                <a:gd name="T31" fmla="*/ 39 h 602"/>
                <a:gd name="T32" fmla="*/ 376 w 605"/>
                <a:gd name="T33" fmla="*/ 379 h 602"/>
                <a:gd name="T34" fmla="*/ 376 w 605"/>
                <a:gd name="T35" fmla="*/ 379 h 602"/>
                <a:gd name="T36" fmla="*/ 412 w 605"/>
                <a:gd name="T37" fmla="*/ 419 h 602"/>
                <a:gd name="T38" fmla="*/ 397 w 605"/>
                <a:gd name="T39" fmla="*/ 332 h 602"/>
                <a:gd name="T40" fmla="*/ 376 w 605"/>
                <a:gd name="T41" fmla="*/ 379 h 602"/>
                <a:gd name="T42" fmla="*/ 186 w 605"/>
                <a:gd name="T43" fmla="*/ 222 h 602"/>
                <a:gd name="T44" fmla="*/ 186 w 605"/>
                <a:gd name="T45" fmla="*/ 222 h 602"/>
                <a:gd name="T46" fmla="*/ 221 w 605"/>
                <a:gd name="T47" fmla="*/ 261 h 602"/>
                <a:gd name="T48" fmla="*/ 207 w 605"/>
                <a:gd name="T49" fmla="*/ 175 h 602"/>
                <a:gd name="T50" fmla="*/ 186 w 605"/>
                <a:gd name="T51" fmla="*/ 222 h 602"/>
                <a:gd name="T52" fmla="*/ 141 w 605"/>
                <a:gd name="T53" fmla="*/ 222 h 602"/>
                <a:gd name="T54" fmla="*/ 141 w 605"/>
                <a:gd name="T55" fmla="*/ 222 h 602"/>
                <a:gd name="T56" fmla="*/ 256 w 605"/>
                <a:gd name="T57" fmla="*/ 162 h 602"/>
                <a:gd name="T58" fmla="*/ 208 w 605"/>
                <a:gd name="T59" fmla="*/ 301 h 602"/>
                <a:gd name="T60" fmla="*/ 141 w 605"/>
                <a:gd name="T61" fmla="*/ 222 h 602"/>
                <a:gd name="T62" fmla="*/ 244 w 605"/>
                <a:gd name="T63" fmla="*/ 460 h 602"/>
                <a:gd name="T64" fmla="*/ 244 w 605"/>
                <a:gd name="T65" fmla="*/ 460 h 602"/>
                <a:gd name="T66" fmla="*/ 201 w 605"/>
                <a:gd name="T67" fmla="*/ 460 h 602"/>
                <a:gd name="T68" fmla="*/ 362 w 605"/>
                <a:gd name="T69" fmla="*/ 141 h 602"/>
                <a:gd name="T70" fmla="*/ 404 w 605"/>
                <a:gd name="T71" fmla="*/ 141 h 602"/>
                <a:gd name="T72" fmla="*/ 244 w 605"/>
                <a:gd name="T73" fmla="*/ 460 h 602"/>
                <a:gd name="T74" fmla="*/ 331 w 605"/>
                <a:gd name="T75" fmla="*/ 379 h 602"/>
                <a:gd name="T76" fmla="*/ 331 w 605"/>
                <a:gd name="T77" fmla="*/ 379 h 602"/>
                <a:gd name="T78" fmla="*/ 446 w 605"/>
                <a:gd name="T79" fmla="*/ 319 h 602"/>
                <a:gd name="T80" fmla="*/ 398 w 605"/>
                <a:gd name="T81" fmla="*/ 459 h 602"/>
                <a:gd name="T82" fmla="*/ 331 w 605"/>
                <a:gd name="T83" fmla="*/ 379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5" h="602">
                  <a:moveTo>
                    <a:pt x="359" y="39"/>
                  </a:moveTo>
                  <a:cubicBezTo>
                    <a:pt x="435" y="31"/>
                    <a:pt x="417" y="22"/>
                    <a:pt x="462" y="85"/>
                  </a:cubicBezTo>
                  <a:cubicBezTo>
                    <a:pt x="535" y="108"/>
                    <a:pt x="521" y="93"/>
                    <a:pt x="537" y="168"/>
                  </a:cubicBezTo>
                  <a:cubicBezTo>
                    <a:pt x="594" y="219"/>
                    <a:pt x="588" y="200"/>
                    <a:pt x="572" y="275"/>
                  </a:cubicBezTo>
                  <a:cubicBezTo>
                    <a:pt x="603" y="345"/>
                    <a:pt x="605" y="325"/>
                    <a:pt x="560" y="387"/>
                  </a:cubicBezTo>
                  <a:cubicBezTo>
                    <a:pt x="560" y="464"/>
                    <a:pt x="570" y="446"/>
                    <a:pt x="504" y="484"/>
                  </a:cubicBezTo>
                  <a:cubicBezTo>
                    <a:pt x="473" y="555"/>
                    <a:pt x="489" y="543"/>
                    <a:pt x="413" y="551"/>
                  </a:cubicBezTo>
                  <a:cubicBezTo>
                    <a:pt x="356" y="602"/>
                    <a:pt x="376" y="598"/>
                    <a:pt x="303" y="574"/>
                  </a:cubicBezTo>
                  <a:cubicBezTo>
                    <a:pt x="230" y="598"/>
                    <a:pt x="250" y="602"/>
                    <a:pt x="193" y="551"/>
                  </a:cubicBezTo>
                  <a:cubicBezTo>
                    <a:pt x="116" y="543"/>
                    <a:pt x="133" y="555"/>
                    <a:pt x="102" y="484"/>
                  </a:cubicBezTo>
                  <a:cubicBezTo>
                    <a:pt x="35" y="446"/>
                    <a:pt x="45" y="464"/>
                    <a:pt x="46" y="387"/>
                  </a:cubicBezTo>
                  <a:cubicBezTo>
                    <a:pt x="0" y="325"/>
                    <a:pt x="2" y="345"/>
                    <a:pt x="34" y="275"/>
                  </a:cubicBezTo>
                  <a:cubicBezTo>
                    <a:pt x="18" y="200"/>
                    <a:pt x="11" y="219"/>
                    <a:pt x="69" y="168"/>
                  </a:cubicBezTo>
                  <a:cubicBezTo>
                    <a:pt x="84" y="93"/>
                    <a:pt x="71" y="108"/>
                    <a:pt x="144" y="85"/>
                  </a:cubicBezTo>
                  <a:cubicBezTo>
                    <a:pt x="189" y="22"/>
                    <a:pt x="170" y="31"/>
                    <a:pt x="247" y="39"/>
                  </a:cubicBezTo>
                  <a:cubicBezTo>
                    <a:pt x="313" y="0"/>
                    <a:pt x="293" y="0"/>
                    <a:pt x="359" y="39"/>
                  </a:cubicBezTo>
                  <a:close/>
                  <a:moveTo>
                    <a:pt x="376" y="379"/>
                  </a:moveTo>
                  <a:lnTo>
                    <a:pt x="376" y="379"/>
                  </a:lnTo>
                  <a:cubicBezTo>
                    <a:pt x="376" y="443"/>
                    <a:pt x="406" y="427"/>
                    <a:pt x="412" y="419"/>
                  </a:cubicBezTo>
                  <a:cubicBezTo>
                    <a:pt x="418" y="409"/>
                    <a:pt x="429" y="332"/>
                    <a:pt x="397" y="332"/>
                  </a:cubicBezTo>
                  <a:cubicBezTo>
                    <a:pt x="378" y="332"/>
                    <a:pt x="376" y="356"/>
                    <a:pt x="376" y="379"/>
                  </a:cubicBezTo>
                  <a:close/>
                  <a:moveTo>
                    <a:pt x="186" y="222"/>
                  </a:moveTo>
                  <a:lnTo>
                    <a:pt x="186" y="222"/>
                  </a:lnTo>
                  <a:cubicBezTo>
                    <a:pt x="186" y="286"/>
                    <a:pt x="217" y="268"/>
                    <a:pt x="221" y="261"/>
                  </a:cubicBezTo>
                  <a:cubicBezTo>
                    <a:pt x="228" y="251"/>
                    <a:pt x="238" y="175"/>
                    <a:pt x="207" y="175"/>
                  </a:cubicBezTo>
                  <a:cubicBezTo>
                    <a:pt x="188" y="175"/>
                    <a:pt x="186" y="199"/>
                    <a:pt x="186" y="222"/>
                  </a:cubicBez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141" y="124"/>
                    <a:pt x="229" y="132"/>
                    <a:pt x="256" y="162"/>
                  </a:cubicBezTo>
                  <a:cubicBezTo>
                    <a:pt x="282" y="190"/>
                    <a:pt x="291" y="301"/>
                    <a:pt x="208" y="301"/>
                  </a:cubicBezTo>
                  <a:cubicBezTo>
                    <a:pt x="160" y="301"/>
                    <a:pt x="141" y="269"/>
                    <a:pt x="141" y="222"/>
                  </a:cubicBezTo>
                  <a:close/>
                  <a:moveTo>
                    <a:pt x="244" y="460"/>
                  </a:moveTo>
                  <a:lnTo>
                    <a:pt x="244" y="460"/>
                  </a:lnTo>
                  <a:cubicBezTo>
                    <a:pt x="230" y="460"/>
                    <a:pt x="216" y="460"/>
                    <a:pt x="201" y="460"/>
                  </a:cubicBezTo>
                  <a:cubicBezTo>
                    <a:pt x="255" y="354"/>
                    <a:pt x="309" y="247"/>
                    <a:pt x="362" y="141"/>
                  </a:cubicBezTo>
                  <a:cubicBezTo>
                    <a:pt x="376" y="141"/>
                    <a:pt x="390" y="141"/>
                    <a:pt x="404" y="141"/>
                  </a:cubicBezTo>
                  <a:cubicBezTo>
                    <a:pt x="351" y="247"/>
                    <a:pt x="298" y="354"/>
                    <a:pt x="244" y="460"/>
                  </a:cubicBezTo>
                  <a:close/>
                  <a:moveTo>
                    <a:pt x="331" y="379"/>
                  </a:moveTo>
                  <a:lnTo>
                    <a:pt x="331" y="379"/>
                  </a:lnTo>
                  <a:cubicBezTo>
                    <a:pt x="331" y="282"/>
                    <a:pt x="419" y="289"/>
                    <a:pt x="446" y="319"/>
                  </a:cubicBezTo>
                  <a:cubicBezTo>
                    <a:pt x="473" y="348"/>
                    <a:pt x="481" y="459"/>
                    <a:pt x="398" y="459"/>
                  </a:cubicBezTo>
                  <a:cubicBezTo>
                    <a:pt x="351" y="459"/>
                    <a:pt x="331" y="427"/>
                    <a:pt x="331" y="37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352037" y="3744960"/>
            <a:ext cx="1472465" cy="1472465"/>
            <a:chOff x="5180327" y="4216765"/>
            <a:chExt cx="1472465" cy="1472465"/>
          </a:xfrm>
        </p:grpSpPr>
        <p:sp>
          <p:nvSpPr>
            <p:cNvPr id="47" name="椭圆 46"/>
            <p:cNvSpPr/>
            <p:nvPr>
              <p:custDataLst>
                <p:tags r:id="rId20"/>
              </p:custDataLst>
            </p:nvPr>
          </p:nvSpPr>
          <p:spPr>
            <a:xfrm>
              <a:off x="5180327" y="4216765"/>
              <a:ext cx="1472465" cy="1472465"/>
            </a:xfrm>
            <a:prstGeom prst="ellipse">
              <a:avLst/>
            </a:prstGeom>
            <a:solidFill>
              <a:srgbClr val="247CA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Freeform 26"/>
            <p:cNvSpPr>
              <a:spLocks noEditPoints="1"/>
            </p:cNvSpPr>
            <p:nvPr>
              <p:custDataLst>
                <p:tags r:id="rId21"/>
              </p:custDataLst>
            </p:nvPr>
          </p:nvSpPr>
          <p:spPr bwMode="auto">
            <a:xfrm>
              <a:off x="5701829" y="4723813"/>
              <a:ext cx="429459" cy="451204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765622" y="3106664"/>
            <a:ext cx="1472465" cy="1472465"/>
            <a:chOff x="6620582" y="3503539"/>
            <a:chExt cx="1472465" cy="1472465"/>
          </a:xfrm>
        </p:grpSpPr>
        <p:sp>
          <p:nvSpPr>
            <p:cNvPr id="50" name="椭圆 49"/>
            <p:cNvSpPr/>
            <p:nvPr>
              <p:custDataLst>
                <p:tags r:id="rId22"/>
              </p:custDataLst>
            </p:nvPr>
          </p:nvSpPr>
          <p:spPr>
            <a:xfrm>
              <a:off x="6620582" y="3503539"/>
              <a:ext cx="1472465" cy="1472465"/>
            </a:xfrm>
            <a:prstGeom prst="ellipse">
              <a:avLst/>
            </a:prstGeom>
            <a:solidFill>
              <a:srgbClr val="247CA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Freeform 33"/>
            <p:cNvSpPr>
              <a:spLocks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7070412" y="3971112"/>
              <a:ext cx="583900" cy="548381"/>
            </a:xfrm>
            <a:custGeom>
              <a:avLst/>
              <a:gdLst>
                <a:gd name="T0" fmla="*/ 21 w 643"/>
                <a:gd name="T1" fmla="*/ 477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5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1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6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8"/>
                    <a:pt x="51" y="579"/>
                  </a:cubicBezTo>
                  <a:cubicBezTo>
                    <a:pt x="35" y="578"/>
                    <a:pt x="21" y="566"/>
                    <a:pt x="21" y="549"/>
                  </a:cubicBezTo>
                  <a:cubicBezTo>
                    <a:pt x="21" y="526"/>
                    <a:pt x="21" y="501"/>
                    <a:pt x="21" y="477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59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7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7"/>
                    <a:pt x="515" y="445"/>
                    <a:pt x="515" y="455"/>
                  </a:cubicBezTo>
                  <a:cubicBezTo>
                    <a:pt x="515" y="471"/>
                    <a:pt x="512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8"/>
                  </a:cubicBezTo>
                  <a:cubicBezTo>
                    <a:pt x="466" y="476"/>
                    <a:pt x="467" y="473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3"/>
                    <a:pt x="407" y="385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1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8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7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0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3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5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5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1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2" y="464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329" y="460"/>
                  </a:lnTo>
                  <a:lnTo>
                    <a:pt x="328" y="459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8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5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8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0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6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8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8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6"/>
                  </a:lnTo>
                  <a:lnTo>
                    <a:pt x="490" y="566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5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1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9" y="552"/>
                  </a:lnTo>
                  <a:lnTo>
                    <a:pt x="529" y="552"/>
                  </a:lnTo>
                  <a:lnTo>
                    <a:pt x="530" y="551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30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0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8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5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1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2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9" y="281"/>
                  </a:lnTo>
                  <a:lnTo>
                    <a:pt x="528" y="281"/>
                  </a:lnTo>
                  <a:lnTo>
                    <a:pt x="527" y="280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0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8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114838" y="1906798"/>
            <a:ext cx="1016921" cy="1016921"/>
            <a:chOff x="6814223" y="2297958"/>
            <a:chExt cx="1016921" cy="1016921"/>
          </a:xfrm>
        </p:grpSpPr>
        <p:sp>
          <p:nvSpPr>
            <p:cNvPr id="53" name="椭圆 52"/>
            <p:cNvSpPr/>
            <p:nvPr>
              <p:custDataLst>
                <p:tags r:id="rId24"/>
              </p:custDataLst>
            </p:nvPr>
          </p:nvSpPr>
          <p:spPr>
            <a:xfrm>
              <a:off x="6814223" y="2297958"/>
              <a:ext cx="1016921" cy="1016921"/>
            </a:xfrm>
            <a:prstGeom prst="ellipse">
              <a:avLst/>
            </a:prstGeom>
            <a:solidFill>
              <a:srgbClr val="247CA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Freeform 32"/>
            <p:cNvSpPr>
              <a:spLocks noEditPoints="1"/>
            </p:cNvSpPr>
            <p:nvPr>
              <p:custDataLst>
                <p:tags r:id="rId25"/>
              </p:custDataLst>
            </p:nvPr>
          </p:nvSpPr>
          <p:spPr bwMode="auto">
            <a:xfrm>
              <a:off x="7143829" y="2567948"/>
              <a:ext cx="437805" cy="46787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4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7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2"/>
                    <a:pt x="432" y="382"/>
                  </a:cubicBezTo>
                  <a:cubicBezTo>
                    <a:pt x="426" y="382"/>
                    <a:pt x="422" y="387"/>
                    <a:pt x="422" y="393"/>
                  </a:cubicBezTo>
                  <a:lnTo>
                    <a:pt x="422" y="478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3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2"/>
                    <a:pt x="432" y="362"/>
                  </a:cubicBezTo>
                  <a:cubicBezTo>
                    <a:pt x="439" y="362"/>
                    <a:pt x="446" y="363"/>
                    <a:pt x="453" y="364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6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12718">
        <p:wedge/>
      </p:transition>
    </mc:Choice>
    <mc:Fallback>
      <p:transition spd="slow" advTm="12718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65"/>
          <p:cNvSpPr/>
          <p:nvPr>
            <p:custDataLst>
              <p:tags r:id="rId1"/>
            </p:custDataLst>
          </p:nvPr>
        </p:nvSpPr>
        <p:spPr>
          <a:xfrm flipH="1">
            <a:off x="3046095" y="5488305"/>
            <a:ext cx="9425940" cy="8864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33115" y="5560060"/>
            <a:ext cx="8187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此项目经过公司专业论证会论证，会上针对项目的实施方案进行了充分的研究。</a:t>
            </a:r>
            <a:endParaRPr lang="zh-CN" altLang="en-US"/>
          </a:p>
          <a:p>
            <a:r>
              <a:rPr lang="zh-CN" altLang="en-US"/>
              <a:t>经由党委会讨论，经理办公会决定。</a:t>
            </a:r>
            <a:endParaRPr lang="zh-CN" altLang="en-US"/>
          </a:p>
        </p:txBody>
      </p:sp>
      <p:pic>
        <p:nvPicPr>
          <p:cNvPr id="23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117215" y="1101090"/>
            <a:ext cx="2288540" cy="40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917440" y="1096010"/>
            <a:ext cx="2754630" cy="40735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077710" y="1096010"/>
            <a:ext cx="2875280" cy="40684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453880" y="1101090"/>
            <a:ext cx="2385695" cy="4068445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3333115" y="87630"/>
            <a:ext cx="3547745" cy="864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项目论证</a:t>
            </a:r>
            <a:endParaRPr lang="zh-CN" altLang="en-US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矩形 1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41045" y="2248535"/>
            <a:ext cx="975360" cy="3904615"/>
          </a:xfrm>
          <a:prstGeom prst="rect">
            <a:avLst/>
          </a:prstGeom>
          <a:solidFill>
            <a:srgbClr val="0070C0">
              <a:alpha val="90000"/>
            </a:srgbClr>
          </a:solidFill>
          <a:ln w="28575">
            <a:solidFill>
              <a:schemeClr val="bg1"/>
            </a:solidFill>
          </a:ln>
        </p:spPr>
        <p:txBody>
          <a:bodyPr lIns="68571" tIns="34285" rIns="68571" bIns="34285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施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741045" y="1024255"/>
            <a:ext cx="1039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02</a:t>
            </a:r>
            <a:endParaRPr lang="en-US" altLang="zh-CN" sz="4800" dirty="0">
              <a:solidFill>
                <a:schemeClr val="bg1">
                  <a:lumMod val="50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13"/>
            </p:custDataLst>
          </p:nvPr>
        </p:nvCxnSpPr>
        <p:spPr>
          <a:xfrm flipH="1">
            <a:off x="668426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4"/>
            </p:custDataLst>
          </p:nvPr>
        </p:nvCxnSpPr>
        <p:spPr>
          <a:xfrm flipH="1">
            <a:off x="1820913" y="1008281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2718">
        <p14:prism/>
      </p:transition>
    </mc:Choice>
    <mc:Fallback>
      <p:transition spd="slow" advTm="127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UNIT_PLACING_PICTURE_USER_VIEWPORT" val="{&quot;height&quot;:5816,&quot;width&quot;:3382}"/>
</p:tagLst>
</file>

<file path=ppt/tags/tag115.xml><?xml version="1.0" encoding="utf-8"?>
<p:tagLst xmlns:p="http://schemas.openxmlformats.org/presentationml/2006/main">
  <p:tag name="KSO_WM_UNIT_PLACING_PICTURE_USER_VIEWPORT" val="{&quot;height&quot;:5817,&quot;width&quot;:4113}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UNIT_PLACING_PICTURE_USER_VIEWPORT" val="{&quot;height&quot;:9300,&quot;width&quot;:7020}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UNIT_TABLE_BEAUTIFY" val="smartTable{3067e995-8659-4bdf-b6a3-89c11ad223db}"/>
  <p:tag name="TABLE_ENDDRAG_ORIGIN_RECT" val="701*372"/>
  <p:tag name="TABLE_ENDDRAG_RECT" val="290*188*701*372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ISPRING_PRESENTATION_TITLE" val="bt002.pptx"/>
  <p:tag name="KSO_WPP_MARK_KEY" val="168186a6-f601-47e7-b3e9-0a4bd2ca82ec"/>
  <p:tag name="COMMONDATA" val="eyJoZGlkIjoiODYyNWNmZDA2MmJlNWRjOTcwZTE2YzNiN2NlYzdjOTkifQ=="/>
  <p:tag name="commondata" val="eyJoZGlkIjoiNGYwYzZiYzFiZTRmNjc5N2U2MTQxZDgyYzI4YzhlNzcifQ==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PLACING_PICTURE_USER_VIEWPORT" val="{&quot;height&quot;:10800,&quot;width&quot;:5382}"/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UNIT_PLACING_PICTURE_USER_VIEWPORT" val="{&quot;height&quot;:10800,&quot;width&quot;:5382}"/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UNIT_TABLE_BEAUTIFY" val="smartTable{1ec86166-4220-4533-88de-7984c7334abe}"/>
  <p:tag name="TABLE_ENDDRAG_ORIGIN_RECT" val="579*158"/>
  <p:tag name="TABLE_ENDDRAG_RECT" val="296*165*579*158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  <p:tag name="KSO_WM_UNIT_PLACING_PICTURE_USER_VIEWPORT" val="{&quot;height&quot;:7095,&quot;width&quot;:12480}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41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42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43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44.xml><?xml version="1.0" encoding="utf-8"?>
<p:tagLst xmlns:p="http://schemas.openxmlformats.org/presentationml/2006/main">
  <p:tag name="KSO_WM_UNIT_TABLE_BEAUTIFY" val="smartTable{02b81da3-d8af-4bff-82c8-9283083ce91e}"/>
  <p:tag name="TABLE_ENDDRAG_ORIGIN_RECT" val="608*136"/>
  <p:tag name="TABLE_ENDDRAG_RECT" val="327*375*608*136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DIAGRAM_VIRTUALLY_FRAME" val="{&quot;height&quot;:249.95,&quot;left&quot;:148.6,&quot;top&quot;:194.5,&quot;width&quot;:850.8}"/>
</p:tagLst>
</file>

<file path=ppt/tags/tag51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52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53.xml><?xml version="1.0" encoding="utf-8"?>
<p:tagLst xmlns:p="http://schemas.openxmlformats.org/presentationml/2006/main">
  <p:tag name="KSO_WM_DIAGRAM_VIRTUALLY_FRAME" val="{&quot;height&quot;:249.95,&quot;left&quot;:148.6,&quot;top&quot;:194.5,&quot;width&quot;:850.8}"/>
</p:tagLst>
</file>

<file path=ppt/tags/tag54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55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56.xml><?xml version="1.0" encoding="utf-8"?>
<p:tagLst xmlns:p="http://schemas.openxmlformats.org/presentationml/2006/main">
  <p:tag name="KSO_WM_DIAGRAM_VIRTUALLY_FRAME" val="{&quot;height&quot;:249.95,&quot;left&quot;:148.6,&quot;top&quot;:194.5,&quot;width&quot;:850.8}"/>
</p:tagLst>
</file>

<file path=ppt/tags/tag57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58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59.xml><?xml version="1.0" encoding="utf-8"?>
<p:tagLst xmlns:p="http://schemas.openxmlformats.org/presentationml/2006/main">
  <p:tag name="KSO_WM_DIAGRAM_VIRTUALLY_FRAME" val="{&quot;height&quot;:249.95,&quot;left&quot;:148.6,&quot;top&quot;:194.5,&quot;width&quot;:850.8}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61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62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63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64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65.xml><?xml version="1.0" encoding="utf-8"?>
<p:tagLst xmlns:p="http://schemas.openxmlformats.org/presentationml/2006/main">
  <p:tag name="KSO_WM_BEAUTIFY_FLAG" val=""/>
  <p:tag name="KSO_WM_DIAGRAM_VIRTUALLY_FRAME" val="{&quot;height&quot;:249.95,&quot;left&quot;:148.6,&quot;top&quot;:194.5,&quot;width&quot;:850.8}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2825</Words>
  <Application>WPS 演示</Application>
  <PresentationFormat>自定义</PresentationFormat>
  <Paragraphs>569</Paragraphs>
  <Slides>23</Slides>
  <Notes>15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Impact</vt:lpstr>
      <vt:lpstr>微软雅黑</vt:lpstr>
      <vt:lpstr>Kozuka Gothic Pro B</vt:lpstr>
      <vt:lpstr>Yu Gothic UI Semibold</vt:lpstr>
      <vt:lpstr>Calibri</vt:lpstr>
      <vt:lpstr>Agency FB</vt:lpstr>
      <vt:lpstr>Arial Rounded MT Bold</vt:lpstr>
      <vt:lpstr>Times New Roman</vt:lpstr>
      <vt:lpstr>Kartika</vt:lpstr>
      <vt:lpstr>Haettenschweiler</vt:lpstr>
      <vt:lpstr>LiHei Pro</vt:lpstr>
      <vt:lpstr>Arial Unicode MS</vt:lpstr>
      <vt:lpstr>仿宋_GB2312</vt:lpstr>
      <vt:lpstr>仿宋</vt:lpstr>
      <vt:lpstr>Book Antiqua</vt:lpstr>
      <vt:lpstr>SAPGUI-Icons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bt002.pptx</dc:title>
  <dc:creator/>
  <cp:lastModifiedBy>我</cp:lastModifiedBy>
  <cp:revision>83</cp:revision>
  <dcterms:created xsi:type="dcterms:W3CDTF">2016-09-05T07:59:00Z</dcterms:created>
  <dcterms:modified xsi:type="dcterms:W3CDTF">2024-12-03T02:09:35Z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9A92AE47010F4B7398ACFC3375CF955C</vt:lpwstr>
  </property>
  <property fmtid="{D5CDD505-2E9C-101B-9397-08002B2CF9AE}" pid="3" name="KSOProductBuildVer">
    <vt:lpwstr>2052-12.1.0.18912</vt:lpwstr>
  </property>
</Properties>
</file>