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4.svg" ContentType="image/svg+xml"/>
  <Override PartName="/ppt/media/image6.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0"/>
  </p:handoutMasterIdLst>
  <p:sldIdLst>
    <p:sldId id="256" r:id="rId3"/>
    <p:sldId id="257" r:id="rId5"/>
    <p:sldId id="258" r:id="rId6"/>
    <p:sldId id="283" r:id="rId7"/>
    <p:sldId id="264" r:id="rId8"/>
    <p:sldId id="671" r:id="rId9"/>
    <p:sldId id="770" r:id="rId10"/>
    <p:sldId id="547" r:id="rId11"/>
    <p:sldId id="780" r:id="rId12"/>
    <p:sldId id="548" r:id="rId13"/>
    <p:sldId id="314" r:id="rId14"/>
    <p:sldId id="771" r:id="rId15"/>
    <p:sldId id="313" r:id="rId16"/>
    <p:sldId id="759" r:id="rId17"/>
    <p:sldId id="660" r:id="rId18"/>
    <p:sldId id="443" r:id="rId19"/>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61" userDrawn="1">
          <p15:clr>
            <a:srgbClr val="A4A3A4"/>
          </p15:clr>
        </p15:guide>
        <p15:guide id="2" pos="374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TKO" initials="d" lastIdx="1" clrIdx="0"/>
  <p:cmAuthor id="2" name="Administrat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8D2"/>
    <a:srgbClr val="0083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248" autoAdjust="0"/>
    <p:restoredTop sz="94660"/>
  </p:normalViewPr>
  <p:slideViewPr>
    <p:cSldViewPr showGuides="1">
      <p:cViewPr>
        <p:scale>
          <a:sx n="75" d="100"/>
          <a:sy n="75" d="100"/>
        </p:scale>
        <p:origin x="1422" y="942"/>
      </p:cViewPr>
      <p:guideLst>
        <p:guide orient="horz" pos="1961"/>
        <p:guide pos="374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gs" Target="tags/tag96.xml"/><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5" Type="http://schemas.microsoft.com/office/2011/relationships/chartColorStyle" Target="colors1.xml"/><Relationship Id="rId4" Type="http://schemas.microsoft.com/office/2011/relationships/chartStyle" Target="style1.xml"/><Relationship Id="rId3" Type="http://schemas.openxmlformats.org/officeDocument/2006/relationships/image" Target="../media/image19.png"/><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0" vertOverflow="ellipsis" vert="horz" wrap="square" anchor="ctr" anchorCtr="1" forceAA="0"/>
          <a:lstStyle/>
          <a:p>
            <a:pPr defTabSz="914400">
              <a:defRPr lang="zh-CN" sz="1400" b="1"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r>
              <a:t>高架桥混凝土坠落事件对比图</a:t>
            </a:r>
          </a:p>
        </c:rich>
      </c:tx>
      <c:layout>
        <c:manualLayout>
          <c:xMode val="edge"/>
          <c:yMode val="edge"/>
          <c:x val="0.335077468539399"/>
          <c:y val="0.0242142398973701"/>
        </c:manualLayout>
      </c:layout>
      <c:overlay val="0"/>
      <c:spPr>
        <a:noFill/>
        <a:ln>
          <a:noFill/>
        </a:ln>
        <a:effectLst/>
      </c:spPr>
    </c:title>
    <c:autoTitleDeleted val="0"/>
    <c:plotArea>
      <c:layout>
        <c:manualLayout>
          <c:layoutTarget val="inner"/>
          <c:xMode val="edge"/>
          <c:yMode val="edge"/>
          <c:x val="0.0761146839317986"/>
          <c:y val="0.217548299482138"/>
          <c:w val="0.877108111719898"/>
          <c:h val="0.609812667261374"/>
        </c:manualLayout>
      </c:layout>
      <c:barChart>
        <c:barDir val="col"/>
        <c:grouping val="clustered"/>
        <c:varyColors val="0"/>
        <c:ser>
          <c:idx val="0"/>
          <c:order val="0"/>
          <c:tx>
            <c:strRef>
              <c:f>Sheet1!$B$1</c:f>
              <c:strCache>
                <c:ptCount val="1"/>
                <c:pt idx="0">
                  <c:v>系列 1</c:v>
                </c:pt>
              </c:strCache>
            </c:strRef>
          </c:tx>
          <c:spPr>
            <a:blipFill rotWithShape="1">
              <a:blip xmlns:r="http://schemas.openxmlformats.org/officeDocument/2006/relationships" r:embed="rId3"/>
              <a:stretch>
                <a:fillRect/>
              </a:stretch>
            </a:blipFill>
            <a:ln>
              <a:noFill/>
            </a:ln>
            <a:effectLst>
              <a:outerShdw blurRad="76200" dir="18900000" sy="23000" kx="-1200000" algn="bl" rotWithShape="0">
                <a:prstClr val="black">
                  <a:alpha val="20000"/>
                </a:prstClr>
              </a:outerShdw>
            </a:effectLst>
          </c:spPr>
          <c:invertIfNegative val="0"/>
          <c:dLbls>
            <c:delete val="1"/>
          </c:dLbls>
          <c:cat>
            <c:strRef>
              <c:f>Sheet1!$A$2:$A$5</c:f>
              <c:strCache>
                <c:ptCount val="4"/>
                <c:pt idx="0">
                  <c:v>2020年
</c:v>
                </c:pt>
                <c:pt idx="1">
                  <c:v>2021年
</c:v>
                </c:pt>
                <c:pt idx="2">
                  <c:v>2022年</c:v>
                </c:pt>
              </c:strCache>
            </c:strRef>
          </c:cat>
          <c:val>
            <c:numRef>
              <c:f>Sheet1!$B$2:$B$5</c:f>
              <c:numCache>
                <c:formatCode>General</c:formatCode>
                <c:ptCount val="4"/>
                <c:pt idx="0">
                  <c:v>12</c:v>
                </c:pt>
                <c:pt idx="1">
                  <c:v>11</c:v>
                </c:pt>
                <c:pt idx="2">
                  <c:v>0</c:v>
                </c:pt>
              </c:numCache>
            </c:numRef>
          </c:val>
        </c:ser>
        <c:dLbls>
          <c:showLegendKey val="0"/>
          <c:showVal val="0"/>
          <c:showCatName val="0"/>
          <c:showSerName val="0"/>
          <c:showPercent val="0"/>
          <c:showBubbleSize val="0"/>
        </c:dLbls>
        <c:gapWidth val="168"/>
        <c:overlap val="-10"/>
        <c:axId val="101619996"/>
        <c:axId val="366120384"/>
      </c:barChart>
      <c:catAx>
        <c:axId val="1016199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forceAA="0"/>
          <a:lstStyle/>
          <a:p>
            <a:pPr>
              <a:defRPr lang="zh-CN" sz="9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p>
        </c:txPr>
        <c:crossAx val="366120384"/>
        <c:crosses val="autoZero"/>
        <c:auto val="1"/>
        <c:lblAlgn val="ctr"/>
        <c:lblOffset val="100"/>
        <c:noMultiLvlLbl val="0"/>
      </c:catAx>
      <c:valAx>
        <c:axId val="366120384"/>
        <c:scaling>
          <c:orientation val="minMax"/>
        </c:scaling>
        <c:delete val="0"/>
        <c:axPos val="l"/>
        <c:numFmt formatCode="General" sourceLinked="1"/>
        <c:majorTickMark val="none"/>
        <c:minorTickMark val="none"/>
        <c:tickLblPos val="nextTo"/>
        <c:spPr>
          <a:noFill/>
          <a:ln>
            <a:noFill/>
          </a:ln>
          <a:effectLst/>
        </c:spPr>
        <c:txPr>
          <a:bodyPr rot="-60000000" spcFirstLastPara="0" vertOverflow="ellipsis" vert="horz" wrap="square" anchor="ctr" anchorCtr="1" forceAA="0"/>
          <a:lstStyle/>
          <a:p>
            <a:pPr>
              <a:defRPr lang="zh-CN" sz="9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p>
        </c:txPr>
        <c:crossAx val="101619996"/>
        <c:crosses val="autoZero"/>
        <c:crossBetween val="between"/>
      </c:valAx>
      <c:spPr>
        <a:noFill/>
        <a:ln>
          <a:noFill/>
        </a:ln>
        <a:effectLst/>
      </c:spPr>
    </c:plotArea>
    <c:plotVisOnly val="1"/>
    <c:dispBlanksAs val="gap"/>
    <c:showDLblsOverMax val="0"/>
    <c:extLst>
      <c:ext uri="{0b15fc19-7d7d-44ad-8c2d-2c3a37ce22c3}">
        <chartProps xmlns="https://web.wps.cn/et/2018/main" chartId="{2d2bd2d9-ca0d-4596-8968-93f8c1d38636}"/>
      </c:ext>
    </c:extLst>
  </c:chart>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ln w="9525" cap="flat" cmpd="sng" algn="ctr">
      <a:solidFill>
        <a:schemeClr val="tx1">
          <a:lumMod val="15000"/>
          <a:lumOff val="85000"/>
        </a:schemeClr>
      </a:solidFill>
      <a:round/>
    </a:ln>
    <a:effectLst>
      <a:outerShdw blurRad="63500" dist="37357" dir="2700000" sx="0" sy="0" rotWithShape="0">
        <a:scrgbClr r="0" g="0" b="0"/>
      </a:outerShdw>
    </a:effectLst>
  </c:spPr>
  <c:txPr>
    <a:bodyPr/>
    <a:lstStyle/>
    <a:p>
      <a:pPr>
        <a:defRPr lang="zh-CN">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89EBAD-72FE-4BC1-8D49-55E006DF550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1"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0209D9-86C8-4106-A7A2-66C5D08AB27A}"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 </a:t>
            </a:r>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784F524-6265-47E6-A99F-C1BA8AF5103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161528A-5F96-481D-801B-F62D6320FAD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image" Target="../media/image7.png"/><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3" Type="http://schemas.openxmlformats.org/officeDocument/2006/relationships/notesSlide" Target="../notesSlides/notesSlide10.xml"/><Relationship Id="rId12" Type="http://schemas.openxmlformats.org/officeDocument/2006/relationships/slideLayout" Target="../slideLayouts/slideLayout2.xml"/><Relationship Id="rId11" Type="http://schemas.openxmlformats.org/officeDocument/2006/relationships/image" Target="../media/image18.png"/><Relationship Id="rId10" Type="http://schemas.openxmlformats.org/officeDocument/2006/relationships/tags" Target="../tags/tag54.xml"/><Relationship Id="rId1" Type="http://schemas.openxmlformats.org/officeDocument/2006/relationships/tags" Target="../tags/tag46.xml"/></Relationships>
</file>

<file path=ppt/slides/_rels/slide11.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4" Type="http://schemas.openxmlformats.org/officeDocument/2006/relationships/notesSlide" Target="../notesSlides/notesSlide11.xml"/><Relationship Id="rId13" Type="http://schemas.openxmlformats.org/officeDocument/2006/relationships/slideLayout" Target="../slideLayouts/slideLayout2.xml"/><Relationship Id="rId12" Type="http://schemas.openxmlformats.org/officeDocument/2006/relationships/tags" Target="../tags/tag64.xml"/><Relationship Id="rId11" Type="http://schemas.openxmlformats.org/officeDocument/2006/relationships/tags" Target="../tags/tag63.xml"/><Relationship Id="rId10" Type="http://schemas.openxmlformats.org/officeDocument/2006/relationships/tags" Target="../tags/tag62.xml"/><Relationship Id="rId1" Type="http://schemas.openxmlformats.org/officeDocument/2006/relationships/chart" Target="../charts/char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tags" Target="../tags/tag72.xml"/><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3" Type="http://schemas.openxmlformats.org/officeDocument/2006/relationships/notesSlide" Target="../notesSlides/notesSlide13.xml"/><Relationship Id="rId12" Type="http://schemas.openxmlformats.org/officeDocument/2006/relationships/slideLayout" Target="../slideLayouts/slideLayout2.xml"/><Relationship Id="rId11" Type="http://schemas.openxmlformats.org/officeDocument/2006/relationships/image" Target="../media/image20.jpeg"/><Relationship Id="rId10" Type="http://schemas.openxmlformats.org/officeDocument/2006/relationships/tags" Target="../tags/tag73.xml"/><Relationship Id="rId1" Type="http://schemas.openxmlformats.org/officeDocument/2006/relationships/tags" Target="../tags/tag65.xml"/></Relationships>
</file>

<file path=ppt/slides/_rels/slide14.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image" Target="../media/image7.png"/><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4" Type="http://schemas.openxmlformats.org/officeDocument/2006/relationships/notesSlide" Target="../notesSlides/notesSlide14.xml"/><Relationship Id="rId13" Type="http://schemas.openxmlformats.org/officeDocument/2006/relationships/slideLayout" Target="../slideLayouts/slideLayout2.xml"/><Relationship Id="rId12" Type="http://schemas.openxmlformats.org/officeDocument/2006/relationships/image" Target="../media/image22.png"/><Relationship Id="rId11" Type="http://schemas.openxmlformats.org/officeDocument/2006/relationships/image" Target="../media/image21.png"/><Relationship Id="rId10" Type="http://schemas.openxmlformats.org/officeDocument/2006/relationships/tags" Target="../tags/tag82.xml"/><Relationship Id="rId1" Type="http://schemas.openxmlformats.org/officeDocument/2006/relationships/tags" Target="../tags/tag74.xml"/></Relationships>
</file>

<file path=ppt/slides/_rels/slide15.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3" Type="http://schemas.openxmlformats.org/officeDocument/2006/relationships/slideLayout" Target="../slideLayouts/slideLayout1.xml"/><Relationship Id="rId12" Type="http://schemas.openxmlformats.org/officeDocument/2006/relationships/image" Target="../media/image24.png"/><Relationship Id="rId11" Type="http://schemas.openxmlformats.org/officeDocument/2006/relationships/image" Target="../media/image23.png"/><Relationship Id="rId10" Type="http://schemas.openxmlformats.org/officeDocument/2006/relationships/tags" Target="../tags/tag91.xml"/><Relationship Id="rId1" Type="http://schemas.openxmlformats.org/officeDocument/2006/relationships/tags" Target="../tags/tag83.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2.xml"/><Relationship Id="rId6" Type="http://schemas.openxmlformats.org/officeDocument/2006/relationships/tags" Target="../tags/tag95.xml"/><Relationship Id="rId5" Type="http://schemas.openxmlformats.org/officeDocument/2006/relationships/image" Target="../media/image7.png"/><Relationship Id="rId4" Type="http://schemas.openxmlformats.org/officeDocument/2006/relationships/tags" Target="../tags/tag94.xml"/><Relationship Id="rId3" Type="http://schemas.openxmlformats.org/officeDocument/2006/relationships/image" Target="../media/image25.png"/><Relationship Id="rId2" Type="http://schemas.openxmlformats.org/officeDocument/2006/relationships/tags" Target="../tags/tag93.xml"/><Relationship Id="rId1" Type="http://schemas.openxmlformats.org/officeDocument/2006/relationships/tags" Target="../tags/tag92.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image" Target="../media/image7.png"/><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1" Type="http://schemas.openxmlformats.org/officeDocument/2006/relationships/notesSlide" Target="../notesSlides/notesSlide2.xml"/><Relationship Id="rId10"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15.xml"/><Relationship Id="rId7" Type="http://schemas.openxmlformats.org/officeDocument/2006/relationships/image" Target="../media/image8.png"/><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image" Target="../media/image7.png"/><Relationship Id="rId3" Type="http://schemas.openxmlformats.org/officeDocument/2006/relationships/tags" Target="../tags/tag12.xml"/><Relationship Id="rId2" Type="http://schemas.openxmlformats.org/officeDocument/2006/relationships/tags" Target="../tags/tag11.xml"/><Relationship Id="rId11" Type="http://schemas.openxmlformats.org/officeDocument/2006/relationships/notesSlide" Target="../notesSlides/notesSlide4.xml"/><Relationship Id="rId10" Type="http://schemas.openxmlformats.org/officeDocument/2006/relationships/slideLayout" Target="../slideLayouts/slideLayout2.xml"/><Relationship Id="rId1" Type="http://schemas.openxmlformats.org/officeDocument/2006/relationships/tags" Target="../tags/tag10.xml"/></Relationships>
</file>

<file path=ppt/slides/_rels/slide5.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image" Target="../media/image7.png"/><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11.png"/><Relationship Id="rId2" Type="http://schemas.openxmlformats.org/officeDocument/2006/relationships/tags" Target="../tags/tag16.xml"/><Relationship Id="rId11" Type="http://schemas.openxmlformats.org/officeDocument/2006/relationships/notesSlide" Target="../notesSlides/notesSlide5.xml"/><Relationship Id="rId10" Type="http://schemas.openxmlformats.org/officeDocument/2006/relationships/slideLayout" Target="../slideLayouts/slideLayout2.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image" Target="../media/image12.png"/><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image" Target="../media/image7.png"/><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2" Type="http://schemas.openxmlformats.org/officeDocument/2006/relationships/notesSlide" Target="../notesSlides/notesSlide6.xml"/><Relationship Id="rId11" Type="http://schemas.openxmlformats.org/officeDocument/2006/relationships/slideLayout" Target="../slideLayouts/slideLayout2.xml"/><Relationship Id="rId10" Type="http://schemas.openxmlformats.org/officeDocument/2006/relationships/image" Target="../media/image13.png"/><Relationship Id="rId1" Type="http://schemas.openxmlformats.org/officeDocument/2006/relationships/tags" Target="../tags/tag2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image" Target="../media/image7.png"/><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6" Type="http://schemas.openxmlformats.org/officeDocument/2006/relationships/notesSlide" Target="../notesSlides/notesSlide8.xml"/><Relationship Id="rId15" Type="http://schemas.openxmlformats.org/officeDocument/2006/relationships/slideLayout" Target="../slideLayouts/slideLayout2.xml"/><Relationship Id="rId14" Type="http://schemas.openxmlformats.org/officeDocument/2006/relationships/image" Target="../media/image16.png"/><Relationship Id="rId13" Type="http://schemas.openxmlformats.org/officeDocument/2006/relationships/tags" Target="../tags/tag38.xml"/><Relationship Id="rId12" Type="http://schemas.openxmlformats.org/officeDocument/2006/relationships/image" Target="../media/image15.png"/><Relationship Id="rId11" Type="http://schemas.openxmlformats.org/officeDocument/2006/relationships/tags" Target="../tags/tag37.xml"/><Relationship Id="rId10" Type="http://schemas.openxmlformats.org/officeDocument/2006/relationships/image" Target="../media/image14.png"/><Relationship Id="rId1" Type="http://schemas.openxmlformats.org/officeDocument/2006/relationships/tags" Target="../tags/tag29.xml"/></Relationships>
</file>

<file path=ppt/slides/_rels/slide9.xml.rels><?xml version="1.0" encoding="UTF-8" standalone="yes"?>
<Relationships xmlns="http://schemas.openxmlformats.org/package/2006/relationships"><Relationship Id="rId9" Type="http://schemas.openxmlformats.org/officeDocument/2006/relationships/image" Target="../media/image17.png"/><Relationship Id="rId8" Type="http://schemas.openxmlformats.org/officeDocument/2006/relationships/tags" Target="../tags/tag45.xml"/><Relationship Id="rId7" Type="http://schemas.openxmlformats.org/officeDocument/2006/relationships/image" Target="../media/image7.png"/><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tags" Target="../tags/tag40.xml"/><Relationship Id="rId11" Type="http://schemas.openxmlformats.org/officeDocument/2006/relationships/notesSlide" Target="../notesSlides/notesSlide9.xml"/><Relationship Id="rId10" Type="http://schemas.openxmlformats.org/officeDocument/2006/relationships/slideLayout" Target="../slideLayouts/slideLayout2.xml"/><Relationship Id="rId1" Type="http://schemas.openxmlformats.org/officeDocument/2006/relationships/tags" Target="../tags/tag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流程图: 手动输入 1"/>
          <p:cNvSpPr/>
          <p:nvPr/>
        </p:nvSpPr>
        <p:spPr>
          <a:xfrm rot="10800000">
            <a:off x="-70802" y="3945"/>
            <a:ext cx="12262167" cy="6856214"/>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12 w 10000"/>
              <a:gd name="connsiteY0-2" fmla="*/ 5260 h 10000"/>
              <a:gd name="connsiteX1-3" fmla="*/ 10000 w 10000"/>
              <a:gd name="connsiteY1-4" fmla="*/ 0 h 10000"/>
              <a:gd name="connsiteX2-5" fmla="*/ 10000 w 10000"/>
              <a:gd name="connsiteY2-6" fmla="*/ 10000 h 10000"/>
              <a:gd name="connsiteX3-7" fmla="*/ 0 w 10000"/>
              <a:gd name="connsiteY3-8" fmla="*/ 10000 h 10000"/>
              <a:gd name="connsiteX4-9" fmla="*/ 12 w 10000"/>
              <a:gd name="connsiteY4-10" fmla="*/ 5260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00">
                <a:moveTo>
                  <a:pt x="12" y="5260"/>
                </a:moveTo>
                <a:lnTo>
                  <a:pt x="10000" y="0"/>
                </a:lnTo>
                <a:lnTo>
                  <a:pt x="10000" y="10000"/>
                </a:lnTo>
                <a:lnTo>
                  <a:pt x="0" y="10000"/>
                </a:lnTo>
                <a:lnTo>
                  <a:pt x="12" y="5260"/>
                </a:lnTo>
                <a:close/>
              </a:path>
            </a:pathLst>
          </a:custGeom>
          <a:solidFill>
            <a:srgbClr val="0078D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3"/>
          <p:cNvSpPr>
            <a:spLocks noChangeArrowheads="1"/>
          </p:cNvSpPr>
          <p:nvPr/>
        </p:nvSpPr>
        <p:spPr bwMode="auto">
          <a:xfrm>
            <a:off x="1082040" y="5865495"/>
            <a:ext cx="11953240" cy="145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l">
              <a:lnSpc>
                <a:spcPct val="150000"/>
              </a:lnSpc>
              <a:spcBef>
                <a:spcPct val="0"/>
              </a:spcBef>
              <a:buFont typeface="Arial" panose="020B0604020202020204" pitchFamily="34" charset="0"/>
              <a:buNone/>
            </a:pPr>
            <a:r>
              <a:rPr lang="en-US" altLang="zh-CN" sz="2000" b="1" dirty="0">
                <a:solidFill>
                  <a:schemeClr val="tx1"/>
                </a:solidFill>
                <a:latin typeface="Adobe 仿宋 Std R" panose="02020400000000000000" pitchFamily="18" charset="-122"/>
                <a:ea typeface="Adobe 仿宋 Std R" panose="02020400000000000000" pitchFamily="18" charset="-122"/>
                <a:cs typeface="Arial" panose="020B0604020202020204" pitchFamily="34" charset="0"/>
                <a:sym typeface="Arial" panose="020B0604020202020204"/>
              </a:rPr>
              <a:t> </a:t>
            </a:r>
            <a:r>
              <a:rPr lang="en-US" altLang="zh-CN" sz="2000" b="1" dirty="0">
                <a:effectLst/>
                <a:latin typeface="楷体_GB2312" panose="02010609030101010101" pitchFamily="49" charset="-122"/>
                <a:ea typeface="楷体_GB2312" panose="02010609030101010101" pitchFamily="49" charset="-122"/>
                <a:sym typeface="+mn-ea"/>
              </a:rPr>
              <a:t>    </a:t>
            </a:r>
            <a:endParaRPr lang="en-US" altLang="zh-CN" sz="2000" b="1" dirty="0">
              <a:effectLst/>
              <a:latin typeface="楷体_GB2312" panose="02010609030101010101" pitchFamily="49" charset="-122"/>
              <a:ea typeface="楷体_GB2312" panose="02010609030101010101" pitchFamily="49" charset="-122"/>
              <a:sym typeface="+mn-ea"/>
            </a:endParaRPr>
          </a:p>
          <a:p>
            <a:pPr algn="l">
              <a:lnSpc>
                <a:spcPct val="150000"/>
              </a:lnSpc>
              <a:spcBef>
                <a:spcPct val="0"/>
              </a:spcBef>
              <a:buFont typeface="Arial" panose="020B0604020202020204" pitchFamily="34" charset="0"/>
              <a:buNone/>
            </a:pPr>
            <a:r>
              <a:rPr lang="en-US" altLang="zh-CN" sz="2000" b="1" dirty="0">
                <a:solidFill>
                  <a:schemeClr val="tx1"/>
                </a:solidFill>
                <a:latin typeface="Adobe 仿宋 Std R" panose="02020400000000000000" pitchFamily="18" charset="-122"/>
                <a:ea typeface="Adobe 仿宋 Std R" panose="02020400000000000000" pitchFamily="18" charset="-122"/>
                <a:cs typeface="Arial" panose="020B0604020202020204" pitchFamily="34" charset="0"/>
                <a:sym typeface="Arial" panose="020B0604020202020204"/>
              </a:rPr>
              <a:t>        </a:t>
            </a:r>
            <a:r>
              <a:rPr lang="zh-CN" altLang="en-US" sz="2000" b="1" dirty="0">
                <a:solidFill>
                  <a:schemeClr val="tx1"/>
                </a:solidFill>
                <a:latin typeface="Adobe 仿宋 Std R" panose="02020400000000000000" pitchFamily="18" charset="-122"/>
                <a:ea typeface="Adobe 仿宋 Std R" panose="02020400000000000000" pitchFamily="18" charset="-122"/>
                <a:cs typeface="Arial" panose="020B0604020202020204" pitchFamily="34" charset="0"/>
                <a:sym typeface="Arial" panose="020B0604020202020204"/>
              </a:rPr>
              <a:t>发布单位：</a:t>
            </a:r>
            <a:r>
              <a:rPr lang="zh-CN" altLang="en-US" sz="2000" b="1" dirty="0">
                <a:latin typeface="Adobe 仿宋 Std R" panose="02020400000000000000" pitchFamily="18" charset="-122"/>
                <a:ea typeface="Adobe 仿宋 Std R" panose="02020400000000000000" pitchFamily="18" charset="-122"/>
                <a:cs typeface="Arial" panose="020B0604020202020204" pitchFamily="34" charset="0"/>
                <a:sym typeface="+mn-ea"/>
              </a:rPr>
              <a:t>石家庄市道桥设施管护中心桥涵管理所</a:t>
            </a:r>
            <a:r>
              <a:rPr lang="en-US" altLang="zh-CN" sz="2000" b="1" dirty="0">
                <a:latin typeface="Adobe 仿宋 Std R" panose="02020400000000000000" pitchFamily="18" charset="-122"/>
                <a:ea typeface="Adobe 仿宋 Std R" panose="02020400000000000000" pitchFamily="18" charset="-122"/>
                <a:cs typeface="Arial" panose="020B0604020202020204" pitchFamily="34" charset="0"/>
                <a:sym typeface="+mn-ea"/>
              </a:rPr>
              <a:t>           </a:t>
            </a:r>
            <a:r>
              <a:rPr lang="zh-CN" altLang="en-US" sz="2000" b="1" dirty="0">
                <a:latin typeface="Adobe 仿宋 Std R" panose="02020400000000000000" pitchFamily="18" charset="-122"/>
                <a:ea typeface="Adobe 仿宋 Std R" panose="02020400000000000000" pitchFamily="18" charset="-122"/>
                <a:cs typeface="Arial" panose="020B0604020202020204" pitchFamily="34" charset="0"/>
                <a:sym typeface="Arial" panose="020B0604020202020204"/>
              </a:rPr>
              <a:t>发布人：卢天宝</a:t>
            </a:r>
            <a:endParaRPr lang="en-US" altLang="zh-CN" sz="2000" b="1" dirty="0">
              <a:effectLst/>
              <a:latin typeface="楷体_GB2312" panose="02010609030101010101" pitchFamily="49" charset="-122"/>
              <a:ea typeface="楷体_GB2312" panose="02010609030101010101" pitchFamily="49" charset="-122"/>
              <a:sym typeface="+mn-ea"/>
            </a:endParaRPr>
          </a:p>
          <a:p>
            <a:pPr algn="l">
              <a:lnSpc>
                <a:spcPct val="150000"/>
              </a:lnSpc>
              <a:spcBef>
                <a:spcPct val="0"/>
              </a:spcBef>
              <a:buFont typeface="Arial" panose="020B0604020202020204" pitchFamily="34" charset="0"/>
              <a:buNone/>
            </a:pPr>
            <a:r>
              <a:rPr lang="en-US" altLang="zh-CN" sz="2000" b="1" dirty="0">
                <a:effectLst/>
                <a:latin typeface="楷体_GB2312" panose="02010609030101010101" pitchFamily="49" charset="-122"/>
                <a:ea typeface="楷体_GB2312" panose="02010609030101010101" pitchFamily="49" charset="-122"/>
                <a:sym typeface="+mn-ea"/>
              </a:rPr>
              <a:t> </a:t>
            </a:r>
            <a:endParaRPr lang="zh-CN" altLang="en-US" sz="2000" b="1" dirty="0">
              <a:solidFill>
                <a:schemeClr val="tx1"/>
              </a:solidFill>
              <a:latin typeface="Adobe 仿宋 Std R" panose="02020400000000000000" pitchFamily="18" charset="-122"/>
              <a:ea typeface="Adobe 仿宋 Std R" panose="02020400000000000000" pitchFamily="18" charset="-122"/>
              <a:cs typeface="Arial" panose="020B0604020202020204" pitchFamily="34" charset="0"/>
              <a:sym typeface="Arial" panose="020B0604020202020204"/>
            </a:endParaRPr>
          </a:p>
        </p:txBody>
      </p:sp>
      <p:sp>
        <p:nvSpPr>
          <p:cNvPr id="42" name="矩形 41"/>
          <p:cNvSpPr/>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nvGrpSpPr>
          <p:cNvPr id="254" name="Group 17"/>
          <p:cNvGrpSpPr/>
          <p:nvPr/>
        </p:nvGrpSpPr>
        <p:grpSpPr>
          <a:xfrm>
            <a:off x="139867" y="44624"/>
            <a:ext cx="7963350" cy="3988085"/>
            <a:chOff x="0" y="9525"/>
            <a:chExt cx="12492024" cy="6604001"/>
          </a:xfrm>
          <a:solidFill>
            <a:srgbClr val="0083E6"/>
          </a:solidFill>
        </p:grpSpPr>
        <p:sp>
          <p:nvSpPr>
            <p:cNvPr id="255" name="Freeform 38"/>
            <p:cNvSpPr>
              <a:spLocks noEditPoints="1"/>
            </p:cNvSpPr>
            <p:nvPr/>
          </p:nvSpPr>
          <p:spPr bwMode="auto">
            <a:xfrm>
              <a:off x="5265738" y="3773488"/>
              <a:ext cx="590550" cy="590550"/>
            </a:xfrm>
            <a:custGeom>
              <a:avLst/>
              <a:gdLst>
                <a:gd name="T0" fmla="*/ 79 w 157"/>
                <a:gd name="T1" fmla="*/ 0 h 157"/>
                <a:gd name="T2" fmla="*/ 79 w 157"/>
                <a:gd name="T3" fmla="*/ 0 h 157"/>
                <a:gd name="T4" fmla="*/ 79 w 157"/>
                <a:gd name="T5" fmla="*/ 9 h 157"/>
                <a:gd name="T6" fmla="*/ 85 w 157"/>
                <a:gd name="T7" fmla="*/ 9 h 157"/>
                <a:gd name="T8" fmla="*/ 85 w 157"/>
                <a:gd name="T9" fmla="*/ 78 h 157"/>
                <a:gd name="T10" fmla="*/ 79 w 157"/>
                <a:gd name="T11" fmla="*/ 78 h 157"/>
                <a:gd name="T12" fmla="*/ 79 w 157"/>
                <a:gd name="T13" fmla="*/ 128 h 157"/>
                <a:gd name="T14" fmla="*/ 79 w 157"/>
                <a:gd name="T15" fmla="*/ 128 h 157"/>
                <a:gd name="T16" fmla="*/ 129 w 157"/>
                <a:gd name="T17" fmla="*/ 78 h 157"/>
                <a:gd name="T18" fmla="*/ 101 w 157"/>
                <a:gd name="T19" fmla="*/ 34 h 157"/>
                <a:gd name="T20" fmla="*/ 107 w 157"/>
                <a:gd name="T21" fmla="*/ 22 h 157"/>
                <a:gd name="T22" fmla="*/ 142 w 157"/>
                <a:gd name="T23" fmla="*/ 78 h 157"/>
                <a:gd name="T24" fmla="*/ 79 w 157"/>
                <a:gd name="T25" fmla="*/ 141 h 157"/>
                <a:gd name="T26" fmla="*/ 79 w 157"/>
                <a:gd name="T27" fmla="*/ 141 h 157"/>
                <a:gd name="T28" fmla="*/ 79 w 157"/>
                <a:gd name="T29" fmla="*/ 141 h 157"/>
                <a:gd name="T30" fmla="*/ 79 w 157"/>
                <a:gd name="T31" fmla="*/ 157 h 157"/>
                <a:gd name="T32" fmla="*/ 79 w 157"/>
                <a:gd name="T33" fmla="*/ 157 h 157"/>
                <a:gd name="T34" fmla="*/ 157 w 157"/>
                <a:gd name="T35" fmla="*/ 78 h 157"/>
                <a:gd name="T36" fmla="*/ 79 w 157"/>
                <a:gd name="T37" fmla="*/ 0 h 157"/>
                <a:gd name="T38" fmla="*/ 79 w 157"/>
                <a:gd name="T39" fmla="*/ 0 h 157"/>
                <a:gd name="T40" fmla="*/ 0 w 157"/>
                <a:gd name="T41" fmla="*/ 78 h 157"/>
                <a:gd name="T42" fmla="*/ 79 w 157"/>
                <a:gd name="T43" fmla="*/ 157 h 157"/>
                <a:gd name="T44" fmla="*/ 79 w 157"/>
                <a:gd name="T45" fmla="*/ 141 h 157"/>
                <a:gd name="T46" fmla="*/ 16 w 157"/>
                <a:gd name="T47" fmla="*/ 78 h 157"/>
                <a:gd name="T48" fmla="*/ 50 w 157"/>
                <a:gd name="T49" fmla="*/ 22 h 157"/>
                <a:gd name="T50" fmla="*/ 56 w 157"/>
                <a:gd name="T51" fmla="*/ 34 h 157"/>
                <a:gd name="T52" fmla="*/ 29 w 157"/>
                <a:gd name="T53" fmla="*/ 78 h 157"/>
                <a:gd name="T54" fmla="*/ 79 w 157"/>
                <a:gd name="T55" fmla="*/ 128 h 157"/>
                <a:gd name="T56" fmla="*/ 79 w 157"/>
                <a:gd name="T57" fmla="*/ 78 h 157"/>
                <a:gd name="T58" fmla="*/ 72 w 157"/>
                <a:gd name="T59" fmla="*/ 78 h 157"/>
                <a:gd name="T60" fmla="*/ 72 w 157"/>
                <a:gd name="T61" fmla="*/ 9 h 157"/>
                <a:gd name="T62" fmla="*/ 72 w 157"/>
                <a:gd name="T63" fmla="*/ 9 h 157"/>
                <a:gd name="T64" fmla="*/ 79 w 157"/>
                <a:gd name="T65" fmla="*/ 9 h 157"/>
                <a:gd name="T66" fmla="*/ 79 w 157"/>
                <a:gd name="T6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7" h="157">
                  <a:moveTo>
                    <a:pt x="79" y="0"/>
                  </a:moveTo>
                  <a:cubicBezTo>
                    <a:pt x="79" y="0"/>
                    <a:pt x="79" y="0"/>
                    <a:pt x="79" y="0"/>
                  </a:cubicBezTo>
                  <a:cubicBezTo>
                    <a:pt x="79" y="9"/>
                    <a:pt x="79" y="9"/>
                    <a:pt x="79" y="9"/>
                  </a:cubicBezTo>
                  <a:cubicBezTo>
                    <a:pt x="85" y="9"/>
                    <a:pt x="85" y="9"/>
                    <a:pt x="85" y="9"/>
                  </a:cubicBezTo>
                  <a:cubicBezTo>
                    <a:pt x="85" y="78"/>
                    <a:pt x="85" y="78"/>
                    <a:pt x="85" y="78"/>
                  </a:cubicBezTo>
                  <a:cubicBezTo>
                    <a:pt x="79" y="78"/>
                    <a:pt x="79" y="78"/>
                    <a:pt x="79" y="78"/>
                  </a:cubicBezTo>
                  <a:cubicBezTo>
                    <a:pt x="79" y="128"/>
                    <a:pt x="79" y="128"/>
                    <a:pt x="79" y="128"/>
                  </a:cubicBezTo>
                  <a:cubicBezTo>
                    <a:pt x="79" y="128"/>
                    <a:pt x="79" y="128"/>
                    <a:pt x="79" y="128"/>
                  </a:cubicBezTo>
                  <a:cubicBezTo>
                    <a:pt x="106" y="128"/>
                    <a:pt x="129" y="106"/>
                    <a:pt x="129" y="78"/>
                  </a:cubicBezTo>
                  <a:cubicBezTo>
                    <a:pt x="129" y="59"/>
                    <a:pt x="118" y="42"/>
                    <a:pt x="101" y="34"/>
                  </a:cubicBezTo>
                  <a:cubicBezTo>
                    <a:pt x="107" y="22"/>
                    <a:pt x="107" y="22"/>
                    <a:pt x="107" y="22"/>
                  </a:cubicBezTo>
                  <a:cubicBezTo>
                    <a:pt x="128" y="33"/>
                    <a:pt x="142" y="54"/>
                    <a:pt x="142" y="78"/>
                  </a:cubicBezTo>
                  <a:cubicBezTo>
                    <a:pt x="142" y="113"/>
                    <a:pt x="113" y="141"/>
                    <a:pt x="79" y="141"/>
                  </a:cubicBezTo>
                  <a:cubicBezTo>
                    <a:pt x="79" y="141"/>
                    <a:pt x="79" y="141"/>
                    <a:pt x="79" y="141"/>
                  </a:cubicBezTo>
                  <a:cubicBezTo>
                    <a:pt x="79" y="141"/>
                    <a:pt x="79" y="141"/>
                    <a:pt x="79" y="141"/>
                  </a:cubicBezTo>
                  <a:cubicBezTo>
                    <a:pt x="79" y="157"/>
                    <a:pt x="79" y="157"/>
                    <a:pt x="79" y="157"/>
                  </a:cubicBezTo>
                  <a:cubicBezTo>
                    <a:pt x="79" y="157"/>
                    <a:pt x="79" y="157"/>
                    <a:pt x="79" y="157"/>
                  </a:cubicBezTo>
                  <a:cubicBezTo>
                    <a:pt x="122" y="157"/>
                    <a:pt x="157" y="122"/>
                    <a:pt x="157" y="78"/>
                  </a:cubicBezTo>
                  <a:cubicBezTo>
                    <a:pt x="157" y="35"/>
                    <a:pt x="122" y="0"/>
                    <a:pt x="79" y="0"/>
                  </a:cubicBezTo>
                  <a:close/>
                  <a:moveTo>
                    <a:pt x="79" y="0"/>
                  </a:moveTo>
                  <a:cubicBezTo>
                    <a:pt x="35" y="0"/>
                    <a:pt x="0" y="35"/>
                    <a:pt x="0" y="78"/>
                  </a:cubicBezTo>
                  <a:cubicBezTo>
                    <a:pt x="0" y="122"/>
                    <a:pt x="35" y="157"/>
                    <a:pt x="79" y="157"/>
                  </a:cubicBezTo>
                  <a:cubicBezTo>
                    <a:pt x="79" y="141"/>
                    <a:pt x="79" y="141"/>
                    <a:pt x="79" y="141"/>
                  </a:cubicBezTo>
                  <a:cubicBezTo>
                    <a:pt x="44" y="141"/>
                    <a:pt x="16" y="113"/>
                    <a:pt x="16" y="78"/>
                  </a:cubicBezTo>
                  <a:cubicBezTo>
                    <a:pt x="16" y="54"/>
                    <a:pt x="29" y="33"/>
                    <a:pt x="50" y="22"/>
                  </a:cubicBezTo>
                  <a:cubicBezTo>
                    <a:pt x="56" y="34"/>
                    <a:pt x="56" y="34"/>
                    <a:pt x="56" y="34"/>
                  </a:cubicBezTo>
                  <a:cubicBezTo>
                    <a:pt x="39" y="42"/>
                    <a:pt x="29" y="59"/>
                    <a:pt x="29" y="78"/>
                  </a:cubicBezTo>
                  <a:cubicBezTo>
                    <a:pt x="29" y="106"/>
                    <a:pt x="51" y="128"/>
                    <a:pt x="79" y="128"/>
                  </a:cubicBezTo>
                  <a:cubicBezTo>
                    <a:pt x="79" y="78"/>
                    <a:pt x="79" y="78"/>
                    <a:pt x="79" y="78"/>
                  </a:cubicBezTo>
                  <a:cubicBezTo>
                    <a:pt x="72" y="78"/>
                    <a:pt x="72" y="78"/>
                    <a:pt x="72" y="78"/>
                  </a:cubicBezTo>
                  <a:cubicBezTo>
                    <a:pt x="72" y="9"/>
                    <a:pt x="72" y="9"/>
                    <a:pt x="72" y="9"/>
                  </a:cubicBezTo>
                  <a:cubicBezTo>
                    <a:pt x="72" y="9"/>
                    <a:pt x="72" y="9"/>
                    <a:pt x="72" y="9"/>
                  </a:cubicBezTo>
                  <a:cubicBezTo>
                    <a:pt x="79" y="9"/>
                    <a:pt x="79" y="9"/>
                    <a:pt x="79" y="9"/>
                  </a:cubicBez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6" name="Freeform 39"/>
            <p:cNvSpPr/>
            <p:nvPr/>
          </p:nvSpPr>
          <p:spPr bwMode="auto">
            <a:xfrm>
              <a:off x="4148138" y="3341688"/>
              <a:ext cx="457200" cy="269875"/>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7" name="Freeform 40"/>
            <p:cNvSpPr/>
            <p:nvPr/>
          </p:nvSpPr>
          <p:spPr bwMode="auto">
            <a:xfrm>
              <a:off x="4102100" y="3581400"/>
              <a:ext cx="455613" cy="271463"/>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8" name="Freeform 41"/>
            <p:cNvSpPr/>
            <p:nvPr/>
          </p:nvSpPr>
          <p:spPr bwMode="auto">
            <a:xfrm>
              <a:off x="4467225" y="2841625"/>
              <a:ext cx="596900" cy="560388"/>
            </a:xfrm>
            <a:custGeom>
              <a:avLst/>
              <a:gdLst>
                <a:gd name="T0" fmla="*/ 95 w 159"/>
                <a:gd name="T1" fmla="*/ 74 h 149"/>
                <a:gd name="T2" fmla="*/ 122 w 159"/>
                <a:gd name="T3" fmla="*/ 52 h 149"/>
                <a:gd name="T4" fmla="*/ 128 w 159"/>
                <a:gd name="T5" fmla="*/ 53 h 149"/>
                <a:gd name="T6" fmla="*/ 146 w 159"/>
                <a:gd name="T7" fmla="*/ 65 h 149"/>
                <a:gd name="T8" fmla="*/ 157 w 159"/>
                <a:gd name="T9" fmla="*/ 61 h 149"/>
                <a:gd name="T10" fmla="*/ 157 w 159"/>
                <a:gd name="T11" fmla="*/ 37 h 149"/>
                <a:gd name="T12" fmla="*/ 107 w 159"/>
                <a:gd name="T13" fmla="*/ 5 h 149"/>
                <a:gd name="T14" fmla="*/ 76 w 159"/>
                <a:gd name="T15" fmla="*/ 33 h 149"/>
                <a:gd name="T16" fmla="*/ 36 w 159"/>
                <a:gd name="T17" fmla="*/ 20 h 149"/>
                <a:gd name="T18" fmla="*/ 5 w 159"/>
                <a:gd name="T19" fmla="*/ 70 h 149"/>
                <a:gd name="T20" fmla="*/ 102 w 159"/>
                <a:gd name="T21" fmla="*/ 149 h 149"/>
                <a:gd name="T22" fmla="*/ 118 w 159"/>
                <a:gd name="T23" fmla="*/ 133 h 149"/>
                <a:gd name="T24" fmla="*/ 95 w 159"/>
                <a:gd name="T25" fmla="*/ 7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49">
                  <a:moveTo>
                    <a:pt x="95" y="74"/>
                  </a:moveTo>
                  <a:cubicBezTo>
                    <a:pt x="98" y="61"/>
                    <a:pt x="109" y="52"/>
                    <a:pt x="122" y="52"/>
                  </a:cubicBezTo>
                  <a:cubicBezTo>
                    <a:pt x="124" y="52"/>
                    <a:pt x="126" y="52"/>
                    <a:pt x="128" y="53"/>
                  </a:cubicBezTo>
                  <a:cubicBezTo>
                    <a:pt x="135" y="54"/>
                    <a:pt x="142" y="59"/>
                    <a:pt x="146" y="65"/>
                  </a:cubicBezTo>
                  <a:cubicBezTo>
                    <a:pt x="149" y="63"/>
                    <a:pt x="153" y="62"/>
                    <a:pt x="157" y="61"/>
                  </a:cubicBezTo>
                  <a:cubicBezTo>
                    <a:pt x="159" y="46"/>
                    <a:pt x="157" y="37"/>
                    <a:pt x="157" y="37"/>
                  </a:cubicBezTo>
                  <a:cubicBezTo>
                    <a:pt x="152" y="14"/>
                    <a:pt x="129" y="0"/>
                    <a:pt x="107" y="5"/>
                  </a:cubicBezTo>
                  <a:cubicBezTo>
                    <a:pt x="92" y="8"/>
                    <a:pt x="81" y="19"/>
                    <a:pt x="76" y="33"/>
                  </a:cubicBezTo>
                  <a:cubicBezTo>
                    <a:pt x="66" y="22"/>
                    <a:pt x="52" y="17"/>
                    <a:pt x="36" y="20"/>
                  </a:cubicBezTo>
                  <a:cubicBezTo>
                    <a:pt x="14" y="25"/>
                    <a:pt x="0" y="48"/>
                    <a:pt x="5" y="70"/>
                  </a:cubicBezTo>
                  <a:cubicBezTo>
                    <a:pt x="5" y="70"/>
                    <a:pt x="14" y="126"/>
                    <a:pt x="102" y="149"/>
                  </a:cubicBezTo>
                  <a:cubicBezTo>
                    <a:pt x="108" y="143"/>
                    <a:pt x="113" y="138"/>
                    <a:pt x="118" y="133"/>
                  </a:cubicBezTo>
                  <a:cubicBezTo>
                    <a:pt x="88" y="103"/>
                    <a:pt x="94" y="76"/>
                    <a:pt x="95"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9" name="Freeform 42"/>
            <p:cNvSpPr/>
            <p:nvPr/>
          </p:nvSpPr>
          <p:spPr bwMode="auto">
            <a:xfrm>
              <a:off x="4811713" y="3055938"/>
              <a:ext cx="354013" cy="300038"/>
            </a:xfrm>
            <a:custGeom>
              <a:avLst/>
              <a:gdLst>
                <a:gd name="T0" fmla="*/ 74 w 94"/>
                <a:gd name="T1" fmla="*/ 9 h 80"/>
                <a:gd name="T2" fmla="*/ 69 w 94"/>
                <a:gd name="T3" fmla="*/ 9 h 80"/>
                <a:gd name="T4" fmla="*/ 64 w 94"/>
                <a:gd name="T5" fmla="*/ 9 h 80"/>
                <a:gd name="T6" fmla="*/ 52 w 94"/>
                <a:gd name="T7" fmla="*/ 16 h 80"/>
                <a:gd name="T8" fmla="*/ 35 w 94"/>
                <a:gd name="T9" fmla="*/ 0 h 80"/>
                <a:gd name="T10" fmla="*/ 30 w 94"/>
                <a:gd name="T11" fmla="*/ 0 h 80"/>
                <a:gd name="T12" fmla="*/ 7 w 94"/>
                <a:gd name="T13" fmla="*/ 18 h 80"/>
                <a:gd name="T14" fmla="*/ 30 w 94"/>
                <a:gd name="T15" fmla="*/ 73 h 80"/>
                <a:gd name="T16" fmla="*/ 37 w 94"/>
                <a:gd name="T17" fmla="*/ 80 h 80"/>
                <a:gd name="T18" fmla="*/ 91 w 94"/>
                <a:gd name="T19" fmla="*/ 37 h 80"/>
                <a:gd name="T20" fmla="*/ 74 w 94"/>
                <a:gd name="T21"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80">
                  <a:moveTo>
                    <a:pt x="74" y="9"/>
                  </a:moveTo>
                  <a:cubicBezTo>
                    <a:pt x="72" y="9"/>
                    <a:pt x="71" y="9"/>
                    <a:pt x="69" y="9"/>
                  </a:cubicBezTo>
                  <a:cubicBezTo>
                    <a:pt x="67" y="9"/>
                    <a:pt x="66" y="9"/>
                    <a:pt x="64" y="9"/>
                  </a:cubicBezTo>
                  <a:cubicBezTo>
                    <a:pt x="60" y="10"/>
                    <a:pt x="55" y="12"/>
                    <a:pt x="52" y="16"/>
                  </a:cubicBezTo>
                  <a:cubicBezTo>
                    <a:pt x="49" y="8"/>
                    <a:pt x="43" y="2"/>
                    <a:pt x="35" y="0"/>
                  </a:cubicBezTo>
                  <a:cubicBezTo>
                    <a:pt x="33" y="0"/>
                    <a:pt x="31" y="0"/>
                    <a:pt x="30" y="0"/>
                  </a:cubicBezTo>
                  <a:cubicBezTo>
                    <a:pt x="19" y="0"/>
                    <a:pt x="10" y="7"/>
                    <a:pt x="7" y="18"/>
                  </a:cubicBezTo>
                  <a:cubicBezTo>
                    <a:pt x="7" y="18"/>
                    <a:pt x="0" y="43"/>
                    <a:pt x="30" y="73"/>
                  </a:cubicBezTo>
                  <a:cubicBezTo>
                    <a:pt x="32" y="75"/>
                    <a:pt x="35" y="78"/>
                    <a:pt x="37" y="80"/>
                  </a:cubicBezTo>
                  <a:cubicBezTo>
                    <a:pt x="86" y="68"/>
                    <a:pt x="91" y="37"/>
                    <a:pt x="91" y="37"/>
                  </a:cubicBezTo>
                  <a:cubicBezTo>
                    <a:pt x="94" y="24"/>
                    <a:pt x="86" y="12"/>
                    <a:pt x="7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0" name="Freeform 43"/>
            <p:cNvSpPr>
              <a:spLocks noEditPoints="1"/>
            </p:cNvSpPr>
            <p:nvPr/>
          </p:nvSpPr>
          <p:spPr bwMode="auto">
            <a:xfrm>
              <a:off x="5075238" y="2252663"/>
              <a:ext cx="461963" cy="368300"/>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1" name="Freeform 44"/>
            <p:cNvSpPr/>
            <p:nvPr/>
          </p:nvSpPr>
          <p:spPr bwMode="auto">
            <a:xfrm>
              <a:off x="4992688" y="2455863"/>
              <a:ext cx="627063" cy="333375"/>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2" name="Oval 45"/>
            <p:cNvSpPr>
              <a:spLocks noChangeArrowheads="1"/>
            </p:cNvSpPr>
            <p:nvPr/>
          </p:nvSpPr>
          <p:spPr bwMode="auto">
            <a:xfrm>
              <a:off x="5213350" y="2330450"/>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3" name="Oval 46"/>
            <p:cNvSpPr>
              <a:spLocks noChangeArrowheads="1"/>
            </p:cNvSpPr>
            <p:nvPr/>
          </p:nvSpPr>
          <p:spPr bwMode="auto">
            <a:xfrm>
              <a:off x="5345113" y="2330450"/>
              <a:ext cx="52388"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4" name="Oval 47"/>
            <p:cNvSpPr>
              <a:spLocks noChangeArrowheads="1"/>
            </p:cNvSpPr>
            <p:nvPr/>
          </p:nvSpPr>
          <p:spPr bwMode="auto">
            <a:xfrm>
              <a:off x="5213350" y="2439988"/>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5" name="Oval 48"/>
            <p:cNvSpPr>
              <a:spLocks noChangeArrowheads="1"/>
            </p:cNvSpPr>
            <p:nvPr/>
          </p:nvSpPr>
          <p:spPr bwMode="auto">
            <a:xfrm>
              <a:off x="5345113" y="2439988"/>
              <a:ext cx="52388"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6" name="Freeform 49"/>
            <p:cNvSpPr>
              <a:spLocks noEditPoints="1"/>
            </p:cNvSpPr>
            <p:nvPr/>
          </p:nvSpPr>
          <p:spPr bwMode="auto">
            <a:xfrm>
              <a:off x="3509963" y="2924175"/>
              <a:ext cx="757238" cy="354013"/>
            </a:xfrm>
            <a:custGeom>
              <a:avLst/>
              <a:gdLst>
                <a:gd name="T0" fmla="*/ 425 w 477"/>
                <a:gd name="T1" fmla="*/ 31 h 223"/>
                <a:gd name="T2" fmla="*/ 395 w 477"/>
                <a:gd name="T3" fmla="*/ 223 h 223"/>
                <a:gd name="T4" fmla="*/ 404 w 477"/>
                <a:gd name="T5" fmla="*/ 31 h 223"/>
                <a:gd name="T6" fmla="*/ 416 w 477"/>
                <a:gd name="T7" fmla="*/ 95 h 223"/>
                <a:gd name="T8" fmla="*/ 395 w 477"/>
                <a:gd name="T9" fmla="*/ 201 h 223"/>
                <a:gd name="T10" fmla="*/ 364 w 477"/>
                <a:gd name="T11" fmla="*/ 223 h 223"/>
                <a:gd name="T12" fmla="*/ 364 w 477"/>
                <a:gd name="T13" fmla="*/ 223 h 223"/>
                <a:gd name="T14" fmla="*/ 385 w 477"/>
                <a:gd name="T15" fmla="*/ 74 h 223"/>
                <a:gd name="T16" fmla="*/ 373 w 477"/>
                <a:gd name="T17" fmla="*/ 135 h 223"/>
                <a:gd name="T18" fmla="*/ 364 w 477"/>
                <a:gd name="T19" fmla="*/ 223 h 223"/>
                <a:gd name="T20" fmla="*/ 364 w 477"/>
                <a:gd name="T21" fmla="*/ 0 h 223"/>
                <a:gd name="T22" fmla="*/ 331 w 477"/>
                <a:gd name="T23" fmla="*/ 135 h 223"/>
                <a:gd name="T24" fmla="*/ 343 w 477"/>
                <a:gd name="T25" fmla="*/ 31 h 223"/>
                <a:gd name="T26" fmla="*/ 331 w 477"/>
                <a:gd name="T27" fmla="*/ 223 h 223"/>
                <a:gd name="T28" fmla="*/ 331 w 477"/>
                <a:gd name="T29" fmla="*/ 0 h 223"/>
                <a:gd name="T30" fmla="*/ 300 w 477"/>
                <a:gd name="T31" fmla="*/ 74 h 223"/>
                <a:gd name="T32" fmla="*/ 312 w 477"/>
                <a:gd name="T33" fmla="*/ 135 h 223"/>
                <a:gd name="T34" fmla="*/ 300 w 477"/>
                <a:gd name="T35" fmla="*/ 223 h 223"/>
                <a:gd name="T36" fmla="*/ 300 w 477"/>
                <a:gd name="T37" fmla="*/ 0 h 223"/>
                <a:gd name="T38" fmla="*/ 269 w 477"/>
                <a:gd name="T39" fmla="*/ 135 h 223"/>
                <a:gd name="T40" fmla="*/ 279 w 477"/>
                <a:gd name="T41" fmla="*/ 31 h 223"/>
                <a:gd name="T42" fmla="*/ 269 w 477"/>
                <a:gd name="T43" fmla="*/ 223 h 223"/>
                <a:gd name="T44" fmla="*/ 269 w 477"/>
                <a:gd name="T45" fmla="*/ 0 h 223"/>
                <a:gd name="T46" fmla="*/ 239 w 477"/>
                <a:gd name="T47" fmla="*/ 74 h 223"/>
                <a:gd name="T48" fmla="*/ 248 w 477"/>
                <a:gd name="T49" fmla="*/ 135 h 223"/>
                <a:gd name="T50" fmla="*/ 239 w 477"/>
                <a:gd name="T51" fmla="*/ 223 h 223"/>
                <a:gd name="T52" fmla="*/ 239 w 477"/>
                <a:gd name="T53" fmla="*/ 0 h 223"/>
                <a:gd name="T54" fmla="*/ 206 w 477"/>
                <a:gd name="T55" fmla="*/ 135 h 223"/>
                <a:gd name="T56" fmla="*/ 217 w 477"/>
                <a:gd name="T57" fmla="*/ 31 h 223"/>
                <a:gd name="T58" fmla="*/ 206 w 477"/>
                <a:gd name="T59" fmla="*/ 223 h 223"/>
                <a:gd name="T60" fmla="*/ 206 w 477"/>
                <a:gd name="T61" fmla="*/ 0 h 223"/>
                <a:gd name="T62" fmla="*/ 175 w 477"/>
                <a:gd name="T63" fmla="*/ 74 h 223"/>
                <a:gd name="T64" fmla="*/ 187 w 477"/>
                <a:gd name="T65" fmla="*/ 135 h 223"/>
                <a:gd name="T66" fmla="*/ 175 w 477"/>
                <a:gd name="T67" fmla="*/ 223 h 223"/>
                <a:gd name="T68" fmla="*/ 175 w 477"/>
                <a:gd name="T69" fmla="*/ 0 h 223"/>
                <a:gd name="T70" fmla="*/ 144 w 477"/>
                <a:gd name="T71" fmla="*/ 135 h 223"/>
                <a:gd name="T72" fmla="*/ 154 w 477"/>
                <a:gd name="T73" fmla="*/ 31 h 223"/>
                <a:gd name="T74" fmla="*/ 144 w 477"/>
                <a:gd name="T75" fmla="*/ 223 h 223"/>
                <a:gd name="T76" fmla="*/ 144 w 477"/>
                <a:gd name="T77" fmla="*/ 0 h 223"/>
                <a:gd name="T78" fmla="*/ 113 w 477"/>
                <a:gd name="T79" fmla="*/ 74 h 223"/>
                <a:gd name="T80" fmla="*/ 123 w 477"/>
                <a:gd name="T81" fmla="*/ 135 h 223"/>
                <a:gd name="T82" fmla="*/ 113 w 477"/>
                <a:gd name="T83" fmla="*/ 223 h 223"/>
                <a:gd name="T84" fmla="*/ 113 w 477"/>
                <a:gd name="T85" fmla="*/ 0 h 223"/>
                <a:gd name="T86" fmla="*/ 80 w 477"/>
                <a:gd name="T87" fmla="*/ 135 h 223"/>
                <a:gd name="T88" fmla="*/ 92 w 477"/>
                <a:gd name="T89" fmla="*/ 31 h 223"/>
                <a:gd name="T90" fmla="*/ 80 w 477"/>
                <a:gd name="T91" fmla="*/ 223 h 223"/>
                <a:gd name="T92" fmla="*/ 80 w 477"/>
                <a:gd name="T93" fmla="*/ 135 h 223"/>
                <a:gd name="T94" fmla="*/ 80 w 477"/>
                <a:gd name="T95" fmla="*/ 0 h 223"/>
                <a:gd name="T96" fmla="*/ 50 w 477"/>
                <a:gd name="T97" fmla="*/ 74 h 223"/>
                <a:gd name="T98" fmla="*/ 28 w 477"/>
                <a:gd name="T99" fmla="*/ 74 h 223"/>
                <a:gd name="T100" fmla="*/ 0 w 477"/>
                <a:gd name="T10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7" h="223">
                  <a:moveTo>
                    <a:pt x="425" y="223"/>
                  </a:moveTo>
                  <a:lnTo>
                    <a:pt x="477" y="223"/>
                  </a:lnTo>
                  <a:lnTo>
                    <a:pt x="477" y="0"/>
                  </a:lnTo>
                  <a:lnTo>
                    <a:pt x="425" y="0"/>
                  </a:lnTo>
                  <a:lnTo>
                    <a:pt x="425" y="31"/>
                  </a:lnTo>
                  <a:lnTo>
                    <a:pt x="447" y="31"/>
                  </a:lnTo>
                  <a:lnTo>
                    <a:pt x="447" y="74"/>
                  </a:lnTo>
                  <a:lnTo>
                    <a:pt x="425" y="74"/>
                  </a:lnTo>
                  <a:lnTo>
                    <a:pt x="425" y="223"/>
                  </a:lnTo>
                  <a:close/>
                  <a:moveTo>
                    <a:pt x="395" y="223"/>
                  </a:moveTo>
                  <a:lnTo>
                    <a:pt x="425" y="223"/>
                  </a:lnTo>
                  <a:lnTo>
                    <a:pt x="425" y="74"/>
                  </a:lnTo>
                  <a:lnTo>
                    <a:pt x="404" y="74"/>
                  </a:lnTo>
                  <a:lnTo>
                    <a:pt x="404" y="31"/>
                  </a:lnTo>
                  <a:lnTo>
                    <a:pt x="404" y="31"/>
                  </a:lnTo>
                  <a:lnTo>
                    <a:pt x="425" y="31"/>
                  </a:lnTo>
                  <a:lnTo>
                    <a:pt x="425" y="0"/>
                  </a:lnTo>
                  <a:lnTo>
                    <a:pt x="395" y="0"/>
                  </a:lnTo>
                  <a:lnTo>
                    <a:pt x="395" y="95"/>
                  </a:lnTo>
                  <a:lnTo>
                    <a:pt x="416" y="95"/>
                  </a:lnTo>
                  <a:lnTo>
                    <a:pt x="416" y="135"/>
                  </a:lnTo>
                  <a:lnTo>
                    <a:pt x="416" y="135"/>
                  </a:lnTo>
                  <a:lnTo>
                    <a:pt x="395" y="135"/>
                  </a:lnTo>
                  <a:lnTo>
                    <a:pt x="395" y="159"/>
                  </a:lnTo>
                  <a:lnTo>
                    <a:pt x="395" y="201"/>
                  </a:lnTo>
                  <a:lnTo>
                    <a:pt x="395" y="223"/>
                  </a:lnTo>
                  <a:lnTo>
                    <a:pt x="395" y="223"/>
                  </a:lnTo>
                  <a:close/>
                  <a:moveTo>
                    <a:pt x="395" y="201"/>
                  </a:moveTo>
                  <a:lnTo>
                    <a:pt x="395" y="201"/>
                  </a:lnTo>
                  <a:close/>
                  <a:moveTo>
                    <a:pt x="364" y="223"/>
                  </a:moveTo>
                  <a:lnTo>
                    <a:pt x="395" y="223"/>
                  </a:lnTo>
                  <a:lnTo>
                    <a:pt x="395" y="201"/>
                  </a:lnTo>
                  <a:lnTo>
                    <a:pt x="364" y="201"/>
                  </a:lnTo>
                  <a:lnTo>
                    <a:pt x="364" y="223"/>
                  </a:lnTo>
                  <a:lnTo>
                    <a:pt x="364" y="223"/>
                  </a:lnTo>
                  <a:close/>
                  <a:moveTo>
                    <a:pt x="395" y="0"/>
                  </a:moveTo>
                  <a:lnTo>
                    <a:pt x="364" y="0"/>
                  </a:lnTo>
                  <a:lnTo>
                    <a:pt x="364" y="31"/>
                  </a:lnTo>
                  <a:lnTo>
                    <a:pt x="385" y="31"/>
                  </a:lnTo>
                  <a:lnTo>
                    <a:pt x="385" y="74"/>
                  </a:lnTo>
                  <a:lnTo>
                    <a:pt x="364" y="74"/>
                  </a:lnTo>
                  <a:lnTo>
                    <a:pt x="364" y="159"/>
                  </a:lnTo>
                  <a:lnTo>
                    <a:pt x="395" y="159"/>
                  </a:lnTo>
                  <a:lnTo>
                    <a:pt x="395" y="135"/>
                  </a:lnTo>
                  <a:lnTo>
                    <a:pt x="373" y="135"/>
                  </a:lnTo>
                  <a:lnTo>
                    <a:pt x="373" y="95"/>
                  </a:lnTo>
                  <a:lnTo>
                    <a:pt x="395" y="95"/>
                  </a:lnTo>
                  <a:lnTo>
                    <a:pt x="395" y="0"/>
                  </a:lnTo>
                  <a:close/>
                  <a:moveTo>
                    <a:pt x="331" y="223"/>
                  </a:moveTo>
                  <a:lnTo>
                    <a:pt x="364" y="223"/>
                  </a:lnTo>
                  <a:lnTo>
                    <a:pt x="364" y="201"/>
                  </a:lnTo>
                  <a:lnTo>
                    <a:pt x="331" y="201"/>
                  </a:lnTo>
                  <a:lnTo>
                    <a:pt x="331" y="223"/>
                  </a:lnTo>
                  <a:lnTo>
                    <a:pt x="331" y="223"/>
                  </a:lnTo>
                  <a:close/>
                  <a:moveTo>
                    <a:pt x="364" y="0"/>
                  </a:moveTo>
                  <a:lnTo>
                    <a:pt x="331" y="0"/>
                  </a:lnTo>
                  <a:lnTo>
                    <a:pt x="331" y="95"/>
                  </a:lnTo>
                  <a:lnTo>
                    <a:pt x="352" y="95"/>
                  </a:lnTo>
                  <a:lnTo>
                    <a:pt x="352" y="135"/>
                  </a:lnTo>
                  <a:lnTo>
                    <a:pt x="331" y="135"/>
                  </a:lnTo>
                  <a:lnTo>
                    <a:pt x="331" y="159"/>
                  </a:lnTo>
                  <a:lnTo>
                    <a:pt x="364" y="159"/>
                  </a:lnTo>
                  <a:lnTo>
                    <a:pt x="364" y="74"/>
                  </a:lnTo>
                  <a:lnTo>
                    <a:pt x="343" y="74"/>
                  </a:lnTo>
                  <a:lnTo>
                    <a:pt x="343" y="31"/>
                  </a:lnTo>
                  <a:lnTo>
                    <a:pt x="343" y="31"/>
                  </a:lnTo>
                  <a:lnTo>
                    <a:pt x="364" y="31"/>
                  </a:lnTo>
                  <a:lnTo>
                    <a:pt x="364" y="0"/>
                  </a:lnTo>
                  <a:close/>
                  <a:moveTo>
                    <a:pt x="300" y="223"/>
                  </a:moveTo>
                  <a:lnTo>
                    <a:pt x="331" y="223"/>
                  </a:lnTo>
                  <a:lnTo>
                    <a:pt x="331" y="201"/>
                  </a:lnTo>
                  <a:lnTo>
                    <a:pt x="300" y="201"/>
                  </a:lnTo>
                  <a:lnTo>
                    <a:pt x="300" y="223"/>
                  </a:lnTo>
                  <a:lnTo>
                    <a:pt x="300" y="223"/>
                  </a:lnTo>
                  <a:close/>
                  <a:moveTo>
                    <a:pt x="331" y="0"/>
                  </a:moveTo>
                  <a:lnTo>
                    <a:pt x="300" y="0"/>
                  </a:lnTo>
                  <a:lnTo>
                    <a:pt x="300" y="31"/>
                  </a:lnTo>
                  <a:lnTo>
                    <a:pt x="321" y="31"/>
                  </a:lnTo>
                  <a:lnTo>
                    <a:pt x="321" y="74"/>
                  </a:lnTo>
                  <a:lnTo>
                    <a:pt x="300" y="74"/>
                  </a:lnTo>
                  <a:lnTo>
                    <a:pt x="300" y="159"/>
                  </a:lnTo>
                  <a:lnTo>
                    <a:pt x="331" y="159"/>
                  </a:lnTo>
                  <a:lnTo>
                    <a:pt x="331" y="135"/>
                  </a:lnTo>
                  <a:lnTo>
                    <a:pt x="312" y="135"/>
                  </a:lnTo>
                  <a:lnTo>
                    <a:pt x="312" y="135"/>
                  </a:lnTo>
                  <a:lnTo>
                    <a:pt x="312" y="95"/>
                  </a:lnTo>
                  <a:lnTo>
                    <a:pt x="331" y="95"/>
                  </a:lnTo>
                  <a:lnTo>
                    <a:pt x="331" y="0"/>
                  </a:lnTo>
                  <a:close/>
                  <a:moveTo>
                    <a:pt x="269" y="223"/>
                  </a:moveTo>
                  <a:lnTo>
                    <a:pt x="300" y="223"/>
                  </a:lnTo>
                  <a:lnTo>
                    <a:pt x="300" y="201"/>
                  </a:lnTo>
                  <a:lnTo>
                    <a:pt x="269" y="201"/>
                  </a:lnTo>
                  <a:lnTo>
                    <a:pt x="269" y="223"/>
                  </a:lnTo>
                  <a:lnTo>
                    <a:pt x="269" y="223"/>
                  </a:lnTo>
                  <a:close/>
                  <a:moveTo>
                    <a:pt x="300" y="0"/>
                  </a:moveTo>
                  <a:lnTo>
                    <a:pt x="269" y="0"/>
                  </a:lnTo>
                  <a:lnTo>
                    <a:pt x="269" y="95"/>
                  </a:lnTo>
                  <a:lnTo>
                    <a:pt x="291" y="95"/>
                  </a:lnTo>
                  <a:lnTo>
                    <a:pt x="291" y="135"/>
                  </a:lnTo>
                  <a:lnTo>
                    <a:pt x="269" y="135"/>
                  </a:lnTo>
                  <a:lnTo>
                    <a:pt x="269" y="159"/>
                  </a:lnTo>
                  <a:lnTo>
                    <a:pt x="300" y="159"/>
                  </a:lnTo>
                  <a:lnTo>
                    <a:pt x="300" y="74"/>
                  </a:lnTo>
                  <a:lnTo>
                    <a:pt x="279" y="74"/>
                  </a:lnTo>
                  <a:lnTo>
                    <a:pt x="279" y="31"/>
                  </a:lnTo>
                  <a:lnTo>
                    <a:pt x="279" y="31"/>
                  </a:lnTo>
                  <a:lnTo>
                    <a:pt x="300" y="31"/>
                  </a:lnTo>
                  <a:lnTo>
                    <a:pt x="300" y="0"/>
                  </a:lnTo>
                  <a:close/>
                  <a:moveTo>
                    <a:pt x="239" y="223"/>
                  </a:moveTo>
                  <a:lnTo>
                    <a:pt x="269" y="223"/>
                  </a:lnTo>
                  <a:lnTo>
                    <a:pt x="269" y="201"/>
                  </a:lnTo>
                  <a:lnTo>
                    <a:pt x="239" y="201"/>
                  </a:lnTo>
                  <a:lnTo>
                    <a:pt x="239" y="223"/>
                  </a:lnTo>
                  <a:lnTo>
                    <a:pt x="239" y="223"/>
                  </a:lnTo>
                  <a:close/>
                  <a:moveTo>
                    <a:pt x="269" y="0"/>
                  </a:moveTo>
                  <a:lnTo>
                    <a:pt x="239" y="0"/>
                  </a:lnTo>
                  <a:lnTo>
                    <a:pt x="239" y="31"/>
                  </a:lnTo>
                  <a:lnTo>
                    <a:pt x="260" y="31"/>
                  </a:lnTo>
                  <a:lnTo>
                    <a:pt x="260" y="74"/>
                  </a:lnTo>
                  <a:lnTo>
                    <a:pt x="239" y="74"/>
                  </a:lnTo>
                  <a:lnTo>
                    <a:pt x="239" y="159"/>
                  </a:lnTo>
                  <a:lnTo>
                    <a:pt x="269" y="159"/>
                  </a:lnTo>
                  <a:lnTo>
                    <a:pt x="269" y="135"/>
                  </a:lnTo>
                  <a:lnTo>
                    <a:pt x="248" y="135"/>
                  </a:lnTo>
                  <a:lnTo>
                    <a:pt x="248" y="135"/>
                  </a:lnTo>
                  <a:lnTo>
                    <a:pt x="248" y="95"/>
                  </a:lnTo>
                  <a:lnTo>
                    <a:pt x="269" y="95"/>
                  </a:lnTo>
                  <a:lnTo>
                    <a:pt x="269" y="0"/>
                  </a:lnTo>
                  <a:close/>
                  <a:moveTo>
                    <a:pt x="206" y="223"/>
                  </a:moveTo>
                  <a:lnTo>
                    <a:pt x="239" y="223"/>
                  </a:lnTo>
                  <a:lnTo>
                    <a:pt x="239" y="201"/>
                  </a:lnTo>
                  <a:lnTo>
                    <a:pt x="206" y="201"/>
                  </a:lnTo>
                  <a:lnTo>
                    <a:pt x="206" y="223"/>
                  </a:lnTo>
                  <a:lnTo>
                    <a:pt x="206" y="223"/>
                  </a:lnTo>
                  <a:close/>
                  <a:moveTo>
                    <a:pt x="239" y="0"/>
                  </a:moveTo>
                  <a:lnTo>
                    <a:pt x="206" y="0"/>
                  </a:lnTo>
                  <a:lnTo>
                    <a:pt x="206" y="95"/>
                  </a:lnTo>
                  <a:lnTo>
                    <a:pt x="227" y="95"/>
                  </a:lnTo>
                  <a:lnTo>
                    <a:pt x="227" y="135"/>
                  </a:lnTo>
                  <a:lnTo>
                    <a:pt x="206" y="135"/>
                  </a:lnTo>
                  <a:lnTo>
                    <a:pt x="206" y="159"/>
                  </a:lnTo>
                  <a:lnTo>
                    <a:pt x="239" y="159"/>
                  </a:lnTo>
                  <a:lnTo>
                    <a:pt x="239" y="74"/>
                  </a:lnTo>
                  <a:lnTo>
                    <a:pt x="217" y="74"/>
                  </a:lnTo>
                  <a:lnTo>
                    <a:pt x="217" y="31"/>
                  </a:lnTo>
                  <a:lnTo>
                    <a:pt x="217" y="31"/>
                  </a:lnTo>
                  <a:lnTo>
                    <a:pt x="239" y="31"/>
                  </a:lnTo>
                  <a:lnTo>
                    <a:pt x="239" y="0"/>
                  </a:lnTo>
                  <a:close/>
                  <a:moveTo>
                    <a:pt x="175" y="223"/>
                  </a:moveTo>
                  <a:lnTo>
                    <a:pt x="206" y="223"/>
                  </a:lnTo>
                  <a:lnTo>
                    <a:pt x="206" y="201"/>
                  </a:lnTo>
                  <a:lnTo>
                    <a:pt x="175" y="201"/>
                  </a:lnTo>
                  <a:lnTo>
                    <a:pt x="175" y="223"/>
                  </a:lnTo>
                  <a:lnTo>
                    <a:pt x="175" y="223"/>
                  </a:lnTo>
                  <a:close/>
                  <a:moveTo>
                    <a:pt x="206" y="0"/>
                  </a:moveTo>
                  <a:lnTo>
                    <a:pt x="175" y="0"/>
                  </a:lnTo>
                  <a:lnTo>
                    <a:pt x="175" y="31"/>
                  </a:lnTo>
                  <a:lnTo>
                    <a:pt x="196" y="31"/>
                  </a:lnTo>
                  <a:lnTo>
                    <a:pt x="196" y="74"/>
                  </a:lnTo>
                  <a:lnTo>
                    <a:pt x="175" y="74"/>
                  </a:lnTo>
                  <a:lnTo>
                    <a:pt x="175" y="159"/>
                  </a:lnTo>
                  <a:lnTo>
                    <a:pt x="206" y="159"/>
                  </a:lnTo>
                  <a:lnTo>
                    <a:pt x="206" y="135"/>
                  </a:lnTo>
                  <a:lnTo>
                    <a:pt x="187" y="135"/>
                  </a:lnTo>
                  <a:lnTo>
                    <a:pt x="187" y="135"/>
                  </a:lnTo>
                  <a:lnTo>
                    <a:pt x="187" y="95"/>
                  </a:lnTo>
                  <a:lnTo>
                    <a:pt x="206" y="95"/>
                  </a:lnTo>
                  <a:lnTo>
                    <a:pt x="206" y="0"/>
                  </a:lnTo>
                  <a:close/>
                  <a:moveTo>
                    <a:pt x="144" y="223"/>
                  </a:moveTo>
                  <a:lnTo>
                    <a:pt x="175" y="223"/>
                  </a:lnTo>
                  <a:lnTo>
                    <a:pt x="175" y="201"/>
                  </a:lnTo>
                  <a:lnTo>
                    <a:pt x="144" y="201"/>
                  </a:lnTo>
                  <a:lnTo>
                    <a:pt x="144" y="223"/>
                  </a:lnTo>
                  <a:lnTo>
                    <a:pt x="144" y="223"/>
                  </a:lnTo>
                  <a:close/>
                  <a:moveTo>
                    <a:pt x="175" y="0"/>
                  </a:moveTo>
                  <a:lnTo>
                    <a:pt x="144" y="0"/>
                  </a:lnTo>
                  <a:lnTo>
                    <a:pt x="144" y="95"/>
                  </a:lnTo>
                  <a:lnTo>
                    <a:pt x="165" y="95"/>
                  </a:lnTo>
                  <a:lnTo>
                    <a:pt x="165" y="135"/>
                  </a:lnTo>
                  <a:lnTo>
                    <a:pt x="144" y="135"/>
                  </a:lnTo>
                  <a:lnTo>
                    <a:pt x="144" y="159"/>
                  </a:lnTo>
                  <a:lnTo>
                    <a:pt x="175" y="159"/>
                  </a:lnTo>
                  <a:lnTo>
                    <a:pt x="175" y="74"/>
                  </a:lnTo>
                  <a:lnTo>
                    <a:pt x="154" y="74"/>
                  </a:lnTo>
                  <a:lnTo>
                    <a:pt x="154" y="31"/>
                  </a:lnTo>
                  <a:lnTo>
                    <a:pt x="154" y="31"/>
                  </a:lnTo>
                  <a:lnTo>
                    <a:pt x="175" y="31"/>
                  </a:lnTo>
                  <a:lnTo>
                    <a:pt x="175" y="0"/>
                  </a:lnTo>
                  <a:close/>
                  <a:moveTo>
                    <a:pt x="113" y="223"/>
                  </a:moveTo>
                  <a:lnTo>
                    <a:pt x="144" y="223"/>
                  </a:lnTo>
                  <a:lnTo>
                    <a:pt x="144" y="201"/>
                  </a:lnTo>
                  <a:lnTo>
                    <a:pt x="113" y="201"/>
                  </a:lnTo>
                  <a:lnTo>
                    <a:pt x="113" y="223"/>
                  </a:lnTo>
                  <a:lnTo>
                    <a:pt x="113" y="223"/>
                  </a:lnTo>
                  <a:close/>
                  <a:moveTo>
                    <a:pt x="144" y="0"/>
                  </a:moveTo>
                  <a:lnTo>
                    <a:pt x="113" y="0"/>
                  </a:lnTo>
                  <a:lnTo>
                    <a:pt x="113" y="31"/>
                  </a:lnTo>
                  <a:lnTo>
                    <a:pt x="135" y="31"/>
                  </a:lnTo>
                  <a:lnTo>
                    <a:pt x="135" y="74"/>
                  </a:lnTo>
                  <a:lnTo>
                    <a:pt x="113" y="74"/>
                  </a:lnTo>
                  <a:lnTo>
                    <a:pt x="113" y="159"/>
                  </a:lnTo>
                  <a:lnTo>
                    <a:pt x="144" y="159"/>
                  </a:lnTo>
                  <a:lnTo>
                    <a:pt x="144" y="135"/>
                  </a:lnTo>
                  <a:lnTo>
                    <a:pt x="123" y="135"/>
                  </a:lnTo>
                  <a:lnTo>
                    <a:pt x="123" y="135"/>
                  </a:lnTo>
                  <a:lnTo>
                    <a:pt x="123" y="95"/>
                  </a:lnTo>
                  <a:lnTo>
                    <a:pt x="144" y="95"/>
                  </a:lnTo>
                  <a:lnTo>
                    <a:pt x="144" y="0"/>
                  </a:lnTo>
                  <a:close/>
                  <a:moveTo>
                    <a:pt x="80" y="223"/>
                  </a:moveTo>
                  <a:lnTo>
                    <a:pt x="113" y="223"/>
                  </a:lnTo>
                  <a:lnTo>
                    <a:pt x="113" y="201"/>
                  </a:lnTo>
                  <a:lnTo>
                    <a:pt x="80" y="201"/>
                  </a:lnTo>
                  <a:lnTo>
                    <a:pt x="80" y="223"/>
                  </a:lnTo>
                  <a:lnTo>
                    <a:pt x="80" y="223"/>
                  </a:lnTo>
                  <a:close/>
                  <a:moveTo>
                    <a:pt x="113" y="0"/>
                  </a:moveTo>
                  <a:lnTo>
                    <a:pt x="80" y="0"/>
                  </a:lnTo>
                  <a:lnTo>
                    <a:pt x="80" y="95"/>
                  </a:lnTo>
                  <a:lnTo>
                    <a:pt x="102" y="95"/>
                  </a:lnTo>
                  <a:lnTo>
                    <a:pt x="102" y="135"/>
                  </a:lnTo>
                  <a:lnTo>
                    <a:pt x="80" y="135"/>
                  </a:lnTo>
                  <a:lnTo>
                    <a:pt x="80" y="159"/>
                  </a:lnTo>
                  <a:lnTo>
                    <a:pt x="113" y="159"/>
                  </a:lnTo>
                  <a:lnTo>
                    <a:pt x="113" y="74"/>
                  </a:lnTo>
                  <a:lnTo>
                    <a:pt x="92" y="74"/>
                  </a:lnTo>
                  <a:lnTo>
                    <a:pt x="92" y="31"/>
                  </a:lnTo>
                  <a:lnTo>
                    <a:pt x="92" y="31"/>
                  </a:lnTo>
                  <a:lnTo>
                    <a:pt x="113" y="31"/>
                  </a:lnTo>
                  <a:lnTo>
                    <a:pt x="113" y="0"/>
                  </a:lnTo>
                  <a:close/>
                  <a:moveTo>
                    <a:pt x="50" y="223"/>
                  </a:moveTo>
                  <a:lnTo>
                    <a:pt x="80" y="223"/>
                  </a:lnTo>
                  <a:lnTo>
                    <a:pt x="80" y="201"/>
                  </a:lnTo>
                  <a:lnTo>
                    <a:pt x="80" y="201"/>
                  </a:lnTo>
                  <a:lnTo>
                    <a:pt x="80" y="159"/>
                  </a:lnTo>
                  <a:lnTo>
                    <a:pt x="80" y="159"/>
                  </a:lnTo>
                  <a:lnTo>
                    <a:pt x="80" y="135"/>
                  </a:lnTo>
                  <a:lnTo>
                    <a:pt x="61" y="135"/>
                  </a:lnTo>
                  <a:lnTo>
                    <a:pt x="61" y="135"/>
                  </a:lnTo>
                  <a:lnTo>
                    <a:pt x="61" y="95"/>
                  </a:lnTo>
                  <a:lnTo>
                    <a:pt x="80" y="95"/>
                  </a:lnTo>
                  <a:lnTo>
                    <a:pt x="80" y="0"/>
                  </a:lnTo>
                  <a:lnTo>
                    <a:pt x="50" y="0"/>
                  </a:lnTo>
                  <a:lnTo>
                    <a:pt x="50" y="31"/>
                  </a:lnTo>
                  <a:lnTo>
                    <a:pt x="71" y="31"/>
                  </a:lnTo>
                  <a:lnTo>
                    <a:pt x="71" y="74"/>
                  </a:lnTo>
                  <a:lnTo>
                    <a:pt x="50" y="74"/>
                  </a:lnTo>
                  <a:lnTo>
                    <a:pt x="50" y="223"/>
                  </a:lnTo>
                  <a:close/>
                  <a:moveTo>
                    <a:pt x="0" y="223"/>
                  </a:moveTo>
                  <a:lnTo>
                    <a:pt x="50" y="223"/>
                  </a:lnTo>
                  <a:lnTo>
                    <a:pt x="50" y="74"/>
                  </a:lnTo>
                  <a:lnTo>
                    <a:pt x="28" y="74"/>
                  </a:lnTo>
                  <a:lnTo>
                    <a:pt x="28" y="31"/>
                  </a:lnTo>
                  <a:lnTo>
                    <a:pt x="28" y="31"/>
                  </a:lnTo>
                  <a:lnTo>
                    <a:pt x="50" y="31"/>
                  </a:lnTo>
                  <a:lnTo>
                    <a:pt x="50" y="0"/>
                  </a:lnTo>
                  <a:lnTo>
                    <a:pt x="0" y="0"/>
                  </a:lnTo>
                  <a:lnTo>
                    <a:pt x="0"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7" name="Freeform 50"/>
            <p:cNvSpPr>
              <a:spLocks noEditPoints="1"/>
            </p:cNvSpPr>
            <p:nvPr/>
          </p:nvSpPr>
          <p:spPr bwMode="auto">
            <a:xfrm>
              <a:off x="3509963" y="2924175"/>
              <a:ext cx="757238" cy="354013"/>
            </a:xfrm>
            <a:custGeom>
              <a:avLst/>
              <a:gdLst>
                <a:gd name="T0" fmla="*/ 425 w 477"/>
                <a:gd name="T1" fmla="*/ 31 h 223"/>
                <a:gd name="T2" fmla="*/ 395 w 477"/>
                <a:gd name="T3" fmla="*/ 223 h 223"/>
                <a:gd name="T4" fmla="*/ 404 w 477"/>
                <a:gd name="T5" fmla="*/ 31 h 223"/>
                <a:gd name="T6" fmla="*/ 416 w 477"/>
                <a:gd name="T7" fmla="*/ 95 h 223"/>
                <a:gd name="T8" fmla="*/ 395 w 477"/>
                <a:gd name="T9" fmla="*/ 201 h 223"/>
                <a:gd name="T10" fmla="*/ 364 w 477"/>
                <a:gd name="T11" fmla="*/ 223 h 223"/>
                <a:gd name="T12" fmla="*/ 364 w 477"/>
                <a:gd name="T13" fmla="*/ 223 h 223"/>
                <a:gd name="T14" fmla="*/ 385 w 477"/>
                <a:gd name="T15" fmla="*/ 74 h 223"/>
                <a:gd name="T16" fmla="*/ 373 w 477"/>
                <a:gd name="T17" fmla="*/ 135 h 223"/>
                <a:gd name="T18" fmla="*/ 364 w 477"/>
                <a:gd name="T19" fmla="*/ 223 h 223"/>
                <a:gd name="T20" fmla="*/ 364 w 477"/>
                <a:gd name="T21" fmla="*/ 0 h 223"/>
                <a:gd name="T22" fmla="*/ 331 w 477"/>
                <a:gd name="T23" fmla="*/ 135 h 223"/>
                <a:gd name="T24" fmla="*/ 343 w 477"/>
                <a:gd name="T25" fmla="*/ 31 h 223"/>
                <a:gd name="T26" fmla="*/ 331 w 477"/>
                <a:gd name="T27" fmla="*/ 223 h 223"/>
                <a:gd name="T28" fmla="*/ 331 w 477"/>
                <a:gd name="T29" fmla="*/ 0 h 223"/>
                <a:gd name="T30" fmla="*/ 300 w 477"/>
                <a:gd name="T31" fmla="*/ 74 h 223"/>
                <a:gd name="T32" fmla="*/ 312 w 477"/>
                <a:gd name="T33" fmla="*/ 135 h 223"/>
                <a:gd name="T34" fmla="*/ 300 w 477"/>
                <a:gd name="T35" fmla="*/ 223 h 223"/>
                <a:gd name="T36" fmla="*/ 300 w 477"/>
                <a:gd name="T37" fmla="*/ 0 h 223"/>
                <a:gd name="T38" fmla="*/ 269 w 477"/>
                <a:gd name="T39" fmla="*/ 135 h 223"/>
                <a:gd name="T40" fmla="*/ 279 w 477"/>
                <a:gd name="T41" fmla="*/ 31 h 223"/>
                <a:gd name="T42" fmla="*/ 269 w 477"/>
                <a:gd name="T43" fmla="*/ 223 h 223"/>
                <a:gd name="T44" fmla="*/ 269 w 477"/>
                <a:gd name="T45" fmla="*/ 0 h 223"/>
                <a:gd name="T46" fmla="*/ 239 w 477"/>
                <a:gd name="T47" fmla="*/ 74 h 223"/>
                <a:gd name="T48" fmla="*/ 248 w 477"/>
                <a:gd name="T49" fmla="*/ 135 h 223"/>
                <a:gd name="T50" fmla="*/ 239 w 477"/>
                <a:gd name="T51" fmla="*/ 223 h 223"/>
                <a:gd name="T52" fmla="*/ 239 w 477"/>
                <a:gd name="T53" fmla="*/ 0 h 223"/>
                <a:gd name="T54" fmla="*/ 206 w 477"/>
                <a:gd name="T55" fmla="*/ 135 h 223"/>
                <a:gd name="T56" fmla="*/ 217 w 477"/>
                <a:gd name="T57" fmla="*/ 31 h 223"/>
                <a:gd name="T58" fmla="*/ 206 w 477"/>
                <a:gd name="T59" fmla="*/ 223 h 223"/>
                <a:gd name="T60" fmla="*/ 206 w 477"/>
                <a:gd name="T61" fmla="*/ 0 h 223"/>
                <a:gd name="T62" fmla="*/ 175 w 477"/>
                <a:gd name="T63" fmla="*/ 74 h 223"/>
                <a:gd name="T64" fmla="*/ 187 w 477"/>
                <a:gd name="T65" fmla="*/ 135 h 223"/>
                <a:gd name="T66" fmla="*/ 175 w 477"/>
                <a:gd name="T67" fmla="*/ 223 h 223"/>
                <a:gd name="T68" fmla="*/ 175 w 477"/>
                <a:gd name="T69" fmla="*/ 0 h 223"/>
                <a:gd name="T70" fmla="*/ 144 w 477"/>
                <a:gd name="T71" fmla="*/ 135 h 223"/>
                <a:gd name="T72" fmla="*/ 154 w 477"/>
                <a:gd name="T73" fmla="*/ 31 h 223"/>
                <a:gd name="T74" fmla="*/ 144 w 477"/>
                <a:gd name="T75" fmla="*/ 223 h 223"/>
                <a:gd name="T76" fmla="*/ 144 w 477"/>
                <a:gd name="T77" fmla="*/ 0 h 223"/>
                <a:gd name="T78" fmla="*/ 113 w 477"/>
                <a:gd name="T79" fmla="*/ 74 h 223"/>
                <a:gd name="T80" fmla="*/ 123 w 477"/>
                <a:gd name="T81" fmla="*/ 135 h 223"/>
                <a:gd name="T82" fmla="*/ 113 w 477"/>
                <a:gd name="T83" fmla="*/ 223 h 223"/>
                <a:gd name="T84" fmla="*/ 113 w 477"/>
                <a:gd name="T85" fmla="*/ 0 h 223"/>
                <a:gd name="T86" fmla="*/ 80 w 477"/>
                <a:gd name="T87" fmla="*/ 135 h 223"/>
                <a:gd name="T88" fmla="*/ 92 w 477"/>
                <a:gd name="T89" fmla="*/ 31 h 223"/>
                <a:gd name="T90" fmla="*/ 80 w 477"/>
                <a:gd name="T91" fmla="*/ 223 h 223"/>
                <a:gd name="T92" fmla="*/ 80 w 477"/>
                <a:gd name="T93" fmla="*/ 135 h 223"/>
                <a:gd name="T94" fmla="*/ 80 w 477"/>
                <a:gd name="T95" fmla="*/ 0 h 223"/>
                <a:gd name="T96" fmla="*/ 50 w 477"/>
                <a:gd name="T97" fmla="*/ 74 h 223"/>
                <a:gd name="T98" fmla="*/ 28 w 477"/>
                <a:gd name="T99" fmla="*/ 74 h 223"/>
                <a:gd name="T100" fmla="*/ 0 w 477"/>
                <a:gd name="T10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7" h="223">
                  <a:moveTo>
                    <a:pt x="425" y="223"/>
                  </a:moveTo>
                  <a:lnTo>
                    <a:pt x="477" y="223"/>
                  </a:lnTo>
                  <a:lnTo>
                    <a:pt x="477" y="0"/>
                  </a:lnTo>
                  <a:lnTo>
                    <a:pt x="425" y="0"/>
                  </a:lnTo>
                  <a:lnTo>
                    <a:pt x="425" y="31"/>
                  </a:lnTo>
                  <a:lnTo>
                    <a:pt x="447" y="31"/>
                  </a:lnTo>
                  <a:lnTo>
                    <a:pt x="447" y="74"/>
                  </a:lnTo>
                  <a:lnTo>
                    <a:pt x="425" y="74"/>
                  </a:lnTo>
                  <a:lnTo>
                    <a:pt x="425" y="223"/>
                  </a:lnTo>
                  <a:moveTo>
                    <a:pt x="395" y="223"/>
                  </a:moveTo>
                  <a:lnTo>
                    <a:pt x="425" y="223"/>
                  </a:lnTo>
                  <a:lnTo>
                    <a:pt x="425" y="74"/>
                  </a:lnTo>
                  <a:lnTo>
                    <a:pt x="404" y="74"/>
                  </a:lnTo>
                  <a:lnTo>
                    <a:pt x="404" y="31"/>
                  </a:lnTo>
                  <a:lnTo>
                    <a:pt x="404" y="31"/>
                  </a:lnTo>
                  <a:lnTo>
                    <a:pt x="425" y="31"/>
                  </a:lnTo>
                  <a:lnTo>
                    <a:pt x="425" y="0"/>
                  </a:lnTo>
                  <a:lnTo>
                    <a:pt x="395" y="0"/>
                  </a:lnTo>
                  <a:lnTo>
                    <a:pt x="395" y="95"/>
                  </a:lnTo>
                  <a:lnTo>
                    <a:pt x="416" y="95"/>
                  </a:lnTo>
                  <a:lnTo>
                    <a:pt x="416" y="135"/>
                  </a:lnTo>
                  <a:lnTo>
                    <a:pt x="416" y="135"/>
                  </a:lnTo>
                  <a:lnTo>
                    <a:pt x="395" y="135"/>
                  </a:lnTo>
                  <a:lnTo>
                    <a:pt x="395" y="159"/>
                  </a:lnTo>
                  <a:lnTo>
                    <a:pt x="395" y="201"/>
                  </a:lnTo>
                  <a:lnTo>
                    <a:pt x="395" y="223"/>
                  </a:lnTo>
                  <a:lnTo>
                    <a:pt x="395" y="223"/>
                  </a:lnTo>
                  <a:moveTo>
                    <a:pt x="395" y="201"/>
                  </a:moveTo>
                  <a:lnTo>
                    <a:pt x="395" y="201"/>
                  </a:lnTo>
                  <a:moveTo>
                    <a:pt x="364" y="223"/>
                  </a:moveTo>
                  <a:lnTo>
                    <a:pt x="395" y="223"/>
                  </a:lnTo>
                  <a:lnTo>
                    <a:pt x="395" y="201"/>
                  </a:lnTo>
                  <a:lnTo>
                    <a:pt x="364" y="201"/>
                  </a:lnTo>
                  <a:lnTo>
                    <a:pt x="364" y="223"/>
                  </a:lnTo>
                  <a:lnTo>
                    <a:pt x="364" y="223"/>
                  </a:lnTo>
                  <a:moveTo>
                    <a:pt x="395" y="0"/>
                  </a:moveTo>
                  <a:lnTo>
                    <a:pt x="364" y="0"/>
                  </a:lnTo>
                  <a:lnTo>
                    <a:pt x="364" y="31"/>
                  </a:lnTo>
                  <a:lnTo>
                    <a:pt x="385" y="31"/>
                  </a:lnTo>
                  <a:lnTo>
                    <a:pt x="385" y="74"/>
                  </a:lnTo>
                  <a:lnTo>
                    <a:pt x="364" y="74"/>
                  </a:lnTo>
                  <a:lnTo>
                    <a:pt x="364" y="159"/>
                  </a:lnTo>
                  <a:lnTo>
                    <a:pt x="395" y="159"/>
                  </a:lnTo>
                  <a:lnTo>
                    <a:pt x="395" y="135"/>
                  </a:lnTo>
                  <a:lnTo>
                    <a:pt x="373" y="135"/>
                  </a:lnTo>
                  <a:lnTo>
                    <a:pt x="373" y="95"/>
                  </a:lnTo>
                  <a:lnTo>
                    <a:pt x="395" y="95"/>
                  </a:lnTo>
                  <a:lnTo>
                    <a:pt x="395" y="0"/>
                  </a:lnTo>
                  <a:moveTo>
                    <a:pt x="331" y="223"/>
                  </a:moveTo>
                  <a:lnTo>
                    <a:pt x="364" y="223"/>
                  </a:lnTo>
                  <a:lnTo>
                    <a:pt x="364" y="201"/>
                  </a:lnTo>
                  <a:lnTo>
                    <a:pt x="331" y="201"/>
                  </a:lnTo>
                  <a:lnTo>
                    <a:pt x="331" y="223"/>
                  </a:lnTo>
                  <a:lnTo>
                    <a:pt x="331" y="223"/>
                  </a:lnTo>
                  <a:moveTo>
                    <a:pt x="364" y="0"/>
                  </a:moveTo>
                  <a:lnTo>
                    <a:pt x="331" y="0"/>
                  </a:lnTo>
                  <a:lnTo>
                    <a:pt x="331" y="95"/>
                  </a:lnTo>
                  <a:lnTo>
                    <a:pt x="352" y="95"/>
                  </a:lnTo>
                  <a:lnTo>
                    <a:pt x="352" y="135"/>
                  </a:lnTo>
                  <a:lnTo>
                    <a:pt x="331" y="135"/>
                  </a:lnTo>
                  <a:lnTo>
                    <a:pt x="331" y="159"/>
                  </a:lnTo>
                  <a:lnTo>
                    <a:pt x="364" y="159"/>
                  </a:lnTo>
                  <a:lnTo>
                    <a:pt x="364" y="74"/>
                  </a:lnTo>
                  <a:lnTo>
                    <a:pt x="343" y="74"/>
                  </a:lnTo>
                  <a:lnTo>
                    <a:pt x="343" y="31"/>
                  </a:lnTo>
                  <a:lnTo>
                    <a:pt x="343" y="31"/>
                  </a:lnTo>
                  <a:lnTo>
                    <a:pt x="364" y="31"/>
                  </a:lnTo>
                  <a:lnTo>
                    <a:pt x="364" y="0"/>
                  </a:lnTo>
                  <a:moveTo>
                    <a:pt x="300" y="223"/>
                  </a:moveTo>
                  <a:lnTo>
                    <a:pt x="331" y="223"/>
                  </a:lnTo>
                  <a:lnTo>
                    <a:pt x="331" y="201"/>
                  </a:lnTo>
                  <a:lnTo>
                    <a:pt x="300" y="201"/>
                  </a:lnTo>
                  <a:lnTo>
                    <a:pt x="300" y="223"/>
                  </a:lnTo>
                  <a:lnTo>
                    <a:pt x="300" y="223"/>
                  </a:lnTo>
                  <a:moveTo>
                    <a:pt x="331" y="0"/>
                  </a:moveTo>
                  <a:lnTo>
                    <a:pt x="300" y="0"/>
                  </a:lnTo>
                  <a:lnTo>
                    <a:pt x="300" y="31"/>
                  </a:lnTo>
                  <a:lnTo>
                    <a:pt x="321" y="31"/>
                  </a:lnTo>
                  <a:lnTo>
                    <a:pt x="321" y="74"/>
                  </a:lnTo>
                  <a:lnTo>
                    <a:pt x="300" y="74"/>
                  </a:lnTo>
                  <a:lnTo>
                    <a:pt x="300" y="159"/>
                  </a:lnTo>
                  <a:lnTo>
                    <a:pt x="331" y="159"/>
                  </a:lnTo>
                  <a:lnTo>
                    <a:pt x="331" y="135"/>
                  </a:lnTo>
                  <a:lnTo>
                    <a:pt x="312" y="135"/>
                  </a:lnTo>
                  <a:lnTo>
                    <a:pt x="312" y="135"/>
                  </a:lnTo>
                  <a:lnTo>
                    <a:pt x="312" y="95"/>
                  </a:lnTo>
                  <a:lnTo>
                    <a:pt x="331" y="95"/>
                  </a:lnTo>
                  <a:lnTo>
                    <a:pt x="331" y="0"/>
                  </a:lnTo>
                  <a:moveTo>
                    <a:pt x="269" y="223"/>
                  </a:moveTo>
                  <a:lnTo>
                    <a:pt x="300" y="223"/>
                  </a:lnTo>
                  <a:lnTo>
                    <a:pt x="300" y="201"/>
                  </a:lnTo>
                  <a:lnTo>
                    <a:pt x="269" y="201"/>
                  </a:lnTo>
                  <a:lnTo>
                    <a:pt x="269" y="223"/>
                  </a:lnTo>
                  <a:lnTo>
                    <a:pt x="269" y="223"/>
                  </a:lnTo>
                  <a:moveTo>
                    <a:pt x="300" y="0"/>
                  </a:moveTo>
                  <a:lnTo>
                    <a:pt x="269" y="0"/>
                  </a:lnTo>
                  <a:lnTo>
                    <a:pt x="269" y="95"/>
                  </a:lnTo>
                  <a:lnTo>
                    <a:pt x="291" y="95"/>
                  </a:lnTo>
                  <a:lnTo>
                    <a:pt x="291" y="135"/>
                  </a:lnTo>
                  <a:lnTo>
                    <a:pt x="269" y="135"/>
                  </a:lnTo>
                  <a:lnTo>
                    <a:pt x="269" y="159"/>
                  </a:lnTo>
                  <a:lnTo>
                    <a:pt x="300" y="159"/>
                  </a:lnTo>
                  <a:lnTo>
                    <a:pt x="300" y="74"/>
                  </a:lnTo>
                  <a:lnTo>
                    <a:pt x="279" y="74"/>
                  </a:lnTo>
                  <a:lnTo>
                    <a:pt x="279" y="31"/>
                  </a:lnTo>
                  <a:lnTo>
                    <a:pt x="279" y="31"/>
                  </a:lnTo>
                  <a:lnTo>
                    <a:pt x="300" y="31"/>
                  </a:lnTo>
                  <a:lnTo>
                    <a:pt x="300" y="0"/>
                  </a:lnTo>
                  <a:moveTo>
                    <a:pt x="239" y="223"/>
                  </a:moveTo>
                  <a:lnTo>
                    <a:pt x="269" y="223"/>
                  </a:lnTo>
                  <a:lnTo>
                    <a:pt x="269" y="201"/>
                  </a:lnTo>
                  <a:lnTo>
                    <a:pt x="239" y="201"/>
                  </a:lnTo>
                  <a:lnTo>
                    <a:pt x="239" y="223"/>
                  </a:lnTo>
                  <a:lnTo>
                    <a:pt x="239" y="223"/>
                  </a:lnTo>
                  <a:moveTo>
                    <a:pt x="269" y="0"/>
                  </a:moveTo>
                  <a:lnTo>
                    <a:pt x="239" y="0"/>
                  </a:lnTo>
                  <a:lnTo>
                    <a:pt x="239" y="31"/>
                  </a:lnTo>
                  <a:lnTo>
                    <a:pt x="260" y="31"/>
                  </a:lnTo>
                  <a:lnTo>
                    <a:pt x="260" y="74"/>
                  </a:lnTo>
                  <a:lnTo>
                    <a:pt x="239" y="74"/>
                  </a:lnTo>
                  <a:lnTo>
                    <a:pt x="239" y="159"/>
                  </a:lnTo>
                  <a:lnTo>
                    <a:pt x="269" y="159"/>
                  </a:lnTo>
                  <a:lnTo>
                    <a:pt x="269" y="135"/>
                  </a:lnTo>
                  <a:lnTo>
                    <a:pt x="248" y="135"/>
                  </a:lnTo>
                  <a:lnTo>
                    <a:pt x="248" y="135"/>
                  </a:lnTo>
                  <a:lnTo>
                    <a:pt x="248" y="95"/>
                  </a:lnTo>
                  <a:lnTo>
                    <a:pt x="269" y="95"/>
                  </a:lnTo>
                  <a:lnTo>
                    <a:pt x="269" y="0"/>
                  </a:lnTo>
                  <a:moveTo>
                    <a:pt x="206" y="223"/>
                  </a:moveTo>
                  <a:lnTo>
                    <a:pt x="239" y="223"/>
                  </a:lnTo>
                  <a:lnTo>
                    <a:pt x="239" y="201"/>
                  </a:lnTo>
                  <a:lnTo>
                    <a:pt x="206" y="201"/>
                  </a:lnTo>
                  <a:lnTo>
                    <a:pt x="206" y="223"/>
                  </a:lnTo>
                  <a:lnTo>
                    <a:pt x="206" y="223"/>
                  </a:lnTo>
                  <a:moveTo>
                    <a:pt x="239" y="0"/>
                  </a:moveTo>
                  <a:lnTo>
                    <a:pt x="206" y="0"/>
                  </a:lnTo>
                  <a:lnTo>
                    <a:pt x="206" y="95"/>
                  </a:lnTo>
                  <a:lnTo>
                    <a:pt x="227" y="95"/>
                  </a:lnTo>
                  <a:lnTo>
                    <a:pt x="227" y="135"/>
                  </a:lnTo>
                  <a:lnTo>
                    <a:pt x="206" y="135"/>
                  </a:lnTo>
                  <a:lnTo>
                    <a:pt x="206" y="159"/>
                  </a:lnTo>
                  <a:lnTo>
                    <a:pt x="239" y="159"/>
                  </a:lnTo>
                  <a:lnTo>
                    <a:pt x="239" y="74"/>
                  </a:lnTo>
                  <a:lnTo>
                    <a:pt x="217" y="74"/>
                  </a:lnTo>
                  <a:lnTo>
                    <a:pt x="217" y="31"/>
                  </a:lnTo>
                  <a:lnTo>
                    <a:pt x="217" y="31"/>
                  </a:lnTo>
                  <a:lnTo>
                    <a:pt x="239" y="31"/>
                  </a:lnTo>
                  <a:lnTo>
                    <a:pt x="239" y="0"/>
                  </a:lnTo>
                  <a:moveTo>
                    <a:pt x="175" y="223"/>
                  </a:moveTo>
                  <a:lnTo>
                    <a:pt x="206" y="223"/>
                  </a:lnTo>
                  <a:lnTo>
                    <a:pt x="206" y="201"/>
                  </a:lnTo>
                  <a:lnTo>
                    <a:pt x="175" y="201"/>
                  </a:lnTo>
                  <a:lnTo>
                    <a:pt x="175" y="223"/>
                  </a:lnTo>
                  <a:lnTo>
                    <a:pt x="175" y="223"/>
                  </a:lnTo>
                  <a:moveTo>
                    <a:pt x="206" y="0"/>
                  </a:moveTo>
                  <a:lnTo>
                    <a:pt x="175" y="0"/>
                  </a:lnTo>
                  <a:lnTo>
                    <a:pt x="175" y="31"/>
                  </a:lnTo>
                  <a:lnTo>
                    <a:pt x="196" y="31"/>
                  </a:lnTo>
                  <a:lnTo>
                    <a:pt x="196" y="74"/>
                  </a:lnTo>
                  <a:lnTo>
                    <a:pt x="175" y="74"/>
                  </a:lnTo>
                  <a:lnTo>
                    <a:pt x="175" y="159"/>
                  </a:lnTo>
                  <a:lnTo>
                    <a:pt x="206" y="159"/>
                  </a:lnTo>
                  <a:lnTo>
                    <a:pt x="206" y="135"/>
                  </a:lnTo>
                  <a:lnTo>
                    <a:pt x="187" y="135"/>
                  </a:lnTo>
                  <a:lnTo>
                    <a:pt x="187" y="135"/>
                  </a:lnTo>
                  <a:lnTo>
                    <a:pt x="187" y="95"/>
                  </a:lnTo>
                  <a:lnTo>
                    <a:pt x="206" y="95"/>
                  </a:lnTo>
                  <a:lnTo>
                    <a:pt x="206" y="0"/>
                  </a:lnTo>
                  <a:moveTo>
                    <a:pt x="144" y="223"/>
                  </a:moveTo>
                  <a:lnTo>
                    <a:pt x="175" y="223"/>
                  </a:lnTo>
                  <a:lnTo>
                    <a:pt x="175" y="201"/>
                  </a:lnTo>
                  <a:lnTo>
                    <a:pt x="144" y="201"/>
                  </a:lnTo>
                  <a:lnTo>
                    <a:pt x="144" y="223"/>
                  </a:lnTo>
                  <a:lnTo>
                    <a:pt x="144" y="223"/>
                  </a:lnTo>
                  <a:moveTo>
                    <a:pt x="175" y="0"/>
                  </a:moveTo>
                  <a:lnTo>
                    <a:pt x="144" y="0"/>
                  </a:lnTo>
                  <a:lnTo>
                    <a:pt x="144" y="95"/>
                  </a:lnTo>
                  <a:lnTo>
                    <a:pt x="165" y="95"/>
                  </a:lnTo>
                  <a:lnTo>
                    <a:pt x="165" y="135"/>
                  </a:lnTo>
                  <a:lnTo>
                    <a:pt x="144" y="135"/>
                  </a:lnTo>
                  <a:lnTo>
                    <a:pt x="144" y="159"/>
                  </a:lnTo>
                  <a:lnTo>
                    <a:pt x="175" y="159"/>
                  </a:lnTo>
                  <a:lnTo>
                    <a:pt x="175" y="74"/>
                  </a:lnTo>
                  <a:lnTo>
                    <a:pt x="154" y="74"/>
                  </a:lnTo>
                  <a:lnTo>
                    <a:pt x="154" y="31"/>
                  </a:lnTo>
                  <a:lnTo>
                    <a:pt x="154" y="31"/>
                  </a:lnTo>
                  <a:lnTo>
                    <a:pt x="175" y="31"/>
                  </a:lnTo>
                  <a:lnTo>
                    <a:pt x="175" y="0"/>
                  </a:lnTo>
                  <a:moveTo>
                    <a:pt x="113" y="223"/>
                  </a:moveTo>
                  <a:lnTo>
                    <a:pt x="144" y="223"/>
                  </a:lnTo>
                  <a:lnTo>
                    <a:pt x="144" y="201"/>
                  </a:lnTo>
                  <a:lnTo>
                    <a:pt x="113" y="201"/>
                  </a:lnTo>
                  <a:lnTo>
                    <a:pt x="113" y="223"/>
                  </a:lnTo>
                  <a:lnTo>
                    <a:pt x="113" y="223"/>
                  </a:lnTo>
                  <a:moveTo>
                    <a:pt x="144" y="0"/>
                  </a:moveTo>
                  <a:lnTo>
                    <a:pt x="113" y="0"/>
                  </a:lnTo>
                  <a:lnTo>
                    <a:pt x="113" y="31"/>
                  </a:lnTo>
                  <a:lnTo>
                    <a:pt x="135" y="31"/>
                  </a:lnTo>
                  <a:lnTo>
                    <a:pt x="135" y="74"/>
                  </a:lnTo>
                  <a:lnTo>
                    <a:pt x="113" y="74"/>
                  </a:lnTo>
                  <a:lnTo>
                    <a:pt x="113" y="159"/>
                  </a:lnTo>
                  <a:lnTo>
                    <a:pt x="144" y="159"/>
                  </a:lnTo>
                  <a:lnTo>
                    <a:pt x="144" y="135"/>
                  </a:lnTo>
                  <a:lnTo>
                    <a:pt x="123" y="135"/>
                  </a:lnTo>
                  <a:lnTo>
                    <a:pt x="123" y="135"/>
                  </a:lnTo>
                  <a:lnTo>
                    <a:pt x="123" y="95"/>
                  </a:lnTo>
                  <a:lnTo>
                    <a:pt x="144" y="95"/>
                  </a:lnTo>
                  <a:lnTo>
                    <a:pt x="144" y="0"/>
                  </a:lnTo>
                  <a:moveTo>
                    <a:pt x="80" y="223"/>
                  </a:moveTo>
                  <a:lnTo>
                    <a:pt x="113" y="223"/>
                  </a:lnTo>
                  <a:lnTo>
                    <a:pt x="113" y="201"/>
                  </a:lnTo>
                  <a:lnTo>
                    <a:pt x="80" y="201"/>
                  </a:lnTo>
                  <a:lnTo>
                    <a:pt x="80" y="223"/>
                  </a:lnTo>
                  <a:lnTo>
                    <a:pt x="80" y="223"/>
                  </a:lnTo>
                  <a:moveTo>
                    <a:pt x="113" y="0"/>
                  </a:moveTo>
                  <a:lnTo>
                    <a:pt x="80" y="0"/>
                  </a:lnTo>
                  <a:lnTo>
                    <a:pt x="80" y="95"/>
                  </a:lnTo>
                  <a:lnTo>
                    <a:pt x="102" y="95"/>
                  </a:lnTo>
                  <a:lnTo>
                    <a:pt x="102" y="135"/>
                  </a:lnTo>
                  <a:lnTo>
                    <a:pt x="80" y="135"/>
                  </a:lnTo>
                  <a:lnTo>
                    <a:pt x="80" y="159"/>
                  </a:lnTo>
                  <a:lnTo>
                    <a:pt x="113" y="159"/>
                  </a:lnTo>
                  <a:lnTo>
                    <a:pt x="113" y="74"/>
                  </a:lnTo>
                  <a:lnTo>
                    <a:pt x="92" y="74"/>
                  </a:lnTo>
                  <a:lnTo>
                    <a:pt x="92" y="31"/>
                  </a:lnTo>
                  <a:lnTo>
                    <a:pt x="92" y="31"/>
                  </a:lnTo>
                  <a:lnTo>
                    <a:pt x="113" y="31"/>
                  </a:lnTo>
                  <a:lnTo>
                    <a:pt x="113" y="0"/>
                  </a:lnTo>
                  <a:moveTo>
                    <a:pt x="50" y="223"/>
                  </a:moveTo>
                  <a:lnTo>
                    <a:pt x="80" y="223"/>
                  </a:lnTo>
                  <a:lnTo>
                    <a:pt x="80" y="201"/>
                  </a:lnTo>
                  <a:lnTo>
                    <a:pt x="80" y="201"/>
                  </a:lnTo>
                  <a:lnTo>
                    <a:pt x="80" y="159"/>
                  </a:lnTo>
                  <a:lnTo>
                    <a:pt x="80" y="159"/>
                  </a:lnTo>
                  <a:lnTo>
                    <a:pt x="80" y="135"/>
                  </a:lnTo>
                  <a:lnTo>
                    <a:pt x="61" y="135"/>
                  </a:lnTo>
                  <a:lnTo>
                    <a:pt x="61" y="135"/>
                  </a:lnTo>
                  <a:lnTo>
                    <a:pt x="61" y="95"/>
                  </a:lnTo>
                  <a:lnTo>
                    <a:pt x="80" y="95"/>
                  </a:lnTo>
                  <a:lnTo>
                    <a:pt x="80" y="0"/>
                  </a:lnTo>
                  <a:lnTo>
                    <a:pt x="50" y="0"/>
                  </a:lnTo>
                  <a:lnTo>
                    <a:pt x="50" y="31"/>
                  </a:lnTo>
                  <a:lnTo>
                    <a:pt x="71" y="31"/>
                  </a:lnTo>
                  <a:lnTo>
                    <a:pt x="71" y="74"/>
                  </a:lnTo>
                  <a:lnTo>
                    <a:pt x="50" y="74"/>
                  </a:lnTo>
                  <a:lnTo>
                    <a:pt x="50" y="223"/>
                  </a:lnTo>
                  <a:moveTo>
                    <a:pt x="0" y="223"/>
                  </a:moveTo>
                  <a:lnTo>
                    <a:pt x="50" y="223"/>
                  </a:lnTo>
                  <a:lnTo>
                    <a:pt x="50" y="74"/>
                  </a:lnTo>
                  <a:lnTo>
                    <a:pt x="28" y="74"/>
                  </a:lnTo>
                  <a:lnTo>
                    <a:pt x="28" y="31"/>
                  </a:lnTo>
                  <a:lnTo>
                    <a:pt x="28" y="31"/>
                  </a:lnTo>
                  <a:lnTo>
                    <a:pt x="50" y="31"/>
                  </a:lnTo>
                  <a:lnTo>
                    <a:pt x="50" y="0"/>
                  </a:lnTo>
                  <a:lnTo>
                    <a:pt x="0" y="0"/>
                  </a:lnTo>
                  <a:lnTo>
                    <a:pt x="0" y="2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8" name="Freeform 51"/>
            <p:cNvSpPr/>
            <p:nvPr/>
          </p:nvSpPr>
          <p:spPr bwMode="auto">
            <a:xfrm>
              <a:off x="3652838" y="2763838"/>
              <a:ext cx="434975" cy="104775"/>
            </a:xfrm>
            <a:custGeom>
              <a:avLst/>
              <a:gdLst>
                <a:gd name="T0" fmla="*/ 0 w 116"/>
                <a:gd name="T1" fmla="*/ 14 h 28"/>
                <a:gd name="T2" fmla="*/ 8 w 116"/>
                <a:gd name="T3" fmla="*/ 28 h 28"/>
                <a:gd name="T4" fmla="*/ 58 w 116"/>
                <a:gd name="T5" fmla="*/ 16 h 28"/>
                <a:gd name="T6" fmla="*/ 108 w 116"/>
                <a:gd name="T7" fmla="*/ 28 h 28"/>
                <a:gd name="T8" fmla="*/ 116 w 116"/>
                <a:gd name="T9" fmla="*/ 14 h 28"/>
                <a:gd name="T10" fmla="*/ 58 w 116"/>
                <a:gd name="T11" fmla="*/ 0 h 28"/>
                <a:gd name="T12" fmla="*/ 0 w 116"/>
                <a:gd name="T13" fmla="*/ 14 h 28"/>
              </a:gdLst>
              <a:ahLst/>
              <a:cxnLst>
                <a:cxn ang="0">
                  <a:pos x="T0" y="T1"/>
                </a:cxn>
                <a:cxn ang="0">
                  <a:pos x="T2" y="T3"/>
                </a:cxn>
                <a:cxn ang="0">
                  <a:pos x="T4" y="T5"/>
                </a:cxn>
                <a:cxn ang="0">
                  <a:pos x="T6" y="T7"/>
                </a:cxn>
                <a:cxn ang="0">
                  <a:pos x="T8" y="T9"/>
                </a:cxn>
                <a:cxn ang="0">
                  <a:pos x="T10" y="T11"/>
                </a:cxn>
                <a:cxn ang="0">
                  <a:pos x="T12" y="T13"/>
                </a:cxn>
              </a:cxnLst>
              <a:rect l="0" t="0" r="r" b="b"/>
              <a:pathLst>
                <a:path w="116" h="28">
                  <a:moveTo>
                    <a:pt x="0" y="14"/>
                  </a:moveTo>
                  <a:cubicBezTo>
                    <a:pt x="8" y="28"/>
                    <a:pt x="8" y="28"/>
                    <a:pt x="8" y="28"/>
                  </a:cubicBezTo>
                  <a:cubicBezTo>
                    <a:pt x="22" y="20"/>
                    <a:pt x="40" y="16"/>
                    <a:pt x="58" y="16"/>
                  </a:cubicBezTo>
                  <a:cubicBezTo>
                    <a:pt x="77" y="16"/>
                    <a:pt x="94" y="20"/>
                    <a:pt x="108" y="28"/>
                  </a:cubicBezTo>
                  <a:cubicBezTo>
                    <a:pt x="116" y="14"/>
                    <a:pt x="116" y="14"/>
                    <a:pt x="116" y="14"/>
                  </a:cubicBezTo>
                  <a:cubicBezTo>
                    <a:pt x="100" y="5"/>
                    <a:pt x="79" y="0"/>
                    <a:pt x="58" y="0"/>
                  </a:cubicBezTo>
                  <a:cubicBezTo>
                    <a:pt x="37" y="0"/>
                    <a:pt x="16" y="5"/>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9" name="Freeform 52"/>
            <p:cNvSpPr/>
            <p:nvPr/>
          </p:nvSpPr>
          <p:spPr bwMode="auto">
            <a:xfrm>
              <a:off x="3576638" y="2643188"/>
              <a:ext cx="585788" cy="123825"/>
            </a:xfrm>
            <a:custGeom>
              <a:avLst/>
              <a:gdLst>
                <a:gd name="T0" fmla="*/ 156 w 156"/>
                <a:gd name="T1" fmla="*/ 19 h 33"/>
                <a:gd name="T2" fmla="*/ 78 w 156"/>
                <a:gd name="T3" fmla="*/ 0 h 33"/>
                <a:gd name="T4" fmla="*/ 0 w 156"/>
                <a:gd name="T5" fmla="*/ 19 h 33"/>
                <a:gd name="T6" fmla="*/ 8 w 156"/>
                <a:gd name="T7" fmla="*/ 33 h 33"/>
                <a:gd name="T8" fmla="*/ 78 w 156"/>
                <a:gd name="T9" fmla="*/ 17 h 33"/>
                <a:gd name="T10" fmla="*/ 148 w 156"/>
                <a:gd name="T11" fmla="*/ 33 h 33"/>
                <a:gd name="T12" fmla="*/ 156 w 156"/>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156" h="33">
                  <a:moveTo>
                    <a:pt x="156" y="19"/>
                  </a:moveTo>
                  <a:cubicBezTo>
                    <a:pt x="134" y="7"/>
                    <a:pt x="106" y="0"/>
                    <a:pt x="78" y="0"/>
                  </a:cubicBezTo>
                  <a:cubicBezTo>
                    <a:pt x="50" y="0"/>
                    <a:pt x="22" y="7"/>
                    <a:pt x="0" y="19"/>
                  </a:cubicBezTo>
                  <a:cubicBezTo>
                    <a:pt x="8" y="33"/>
                    <a:pt x="8" y="33"/>
                    <a:pt x="8" y="33"/>
                  </a:cubicBezTo>
                  <a:cubicBezTo>
                    <a:pt x="28" y="23"/>
                    <a:pt x="53" y="17"/>
                    <a:pt x="78" y="17"/>
                  </a:cubicBezTo>
                  <a:cubicBezTo>
                    <a:pt x="104" y="17"/>
                    <a:pt x="129" y="23"/>
                    <a:pt x="148" y="33"/>
                  </a:cubicBezTo>
                  <a:lnTo>
                    <a:pt x="156"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0" name="Freeform 53"/>
            <p:cNvSpPr/>
            <p:nvPr/>
          </p:nvSpPr>
          <p:spPr bwMode="auto">
            <a:xfrm>
              <a:off x="4414838" y="584200"/>
              <a:ext cx="600075" cy="601663"/>
            </a:xfrm>
            <a:custGeom>
              <a:avLst/>
              <a:gdLst>
                <a:gd name="T0" fmla="*/ 158 w 160"/>
                <a:gd name="T1" fmla="*/ 62 h 160"/>
                <a:gd name="T2" fmla="*/ 126 w 160"/>
                <a:gd name="T3" fmla="*/ 76 h 160"/>
                <a:gd name="T4" fmla="*/ 113 w 160"/>
                <a:gd name="T5" fmla="*/ 76 h 160"/>
                <a:gd name="T6" fmla="*/ 107 w 160"/>
                <a:gd name="T7" fmla="*/ 60 h 160"/>
                <a:gd name="T8" fmla="*/ 116 w 160"/>
                <a:gd name="T9" fmla="*/ 51 h 160"/>
                <a:gd name="T10" fmla="*/ 148 w 160"/>
                <a:gd name="T11" fmla="*/ 38 h 160"/>
                <a:gd name="T12" fmla="*/ 134 w 160"/>
                <a:gd name="T13" fmla="*/ 21 h 160"/>
                <a:gd name="T14" fmla="*/ 113 w 160"/>
                <a:gd name="T15" fmla="*/ 12 h 160"/>
                <a:gd name="T16" fmla="*/ 109 w 160"/>
                <a:gd name="T17" fmla="*/ 38 h 160"/>
                <a:gd name="T18" fmla="*/ 94 w 160"/>
                <a:gd name="T19" fmla="*/ 60 h 160"/>
                <a:gd name="T20" fmla="*/ 96 w 160"/>
                <a:gd name="T21" fmla="*/ 36 h 160"/>
                <a:gd name="T22" fmla="*/ 85 w 160"/>
                <a:gd name="T23" fmla="*/ 29 h 160"/>
                <a:gd name="T24" fmla="*/ 85 w 160"/>
                <a:gd name="T25" fmla="*/ 17 h 160"/>
                <a:gd name="T26" fmla="*/ 76 w 160"/>
                <a:gd name="T27" fmla="*/ 17 h 160"/>
                <a:gd name="T28" fmla="*/ 76 w 160"/>
                <a:gd name="T29" fmla="*/ 29 h 160"/>
                <a:gd name="T30" fmla="*/ 65 w 160"/>
                <a:gd name="T31" fmla="*/ 36 h 160"/>
                <a:gd name="T32" fmla="*/ 66 w 160"/>
                <a:gd name="T33" fmla="*/ 60 h 160"/>
                <a:gd name="T34" fmla="*/ 51 w 160"/>
                <a:gd name="T35" fmla="*/ 38 h 160"/>
                <a:gd name="T36" fmla="*/ 48 w 160"/>
                <a:gd name="T37" fmla="*/ 12 h 160"/>
                <a:gd name="T38" fmla="*/ 27 w 160"/>
                <a:gd name="T39" fmla="*/ 21 h 160"/>
                <a:gd name="T40" fmla="*/ 13 w 160"/>
                <a:gd name="T41" fmla="*/ 38 h 160"/>
                <a:gd name="T42" fmla="*/ 45 w 160"/>
                <a:gd name="T43" fmla="*/ 51 h 160"/>
                <a:gd name="T44" fmla="*/ 54 w 160"/>
                <a:gd name="T45" fmla="*/ 60 h 160"/>
                <a:gd name="T46" fmla="*/ 47 w 160"/>
                <a:gd name="T47" fmla="*/ 76 h 160"/>
                <a:gd name="T48" fmla="*/ 35 w 160"/>
                <a:gd name="T49" fmla="*/ 76 h 160"/>
                <a:gd name="T50" fmla="*/ 3 w 160"/>
                <a:gd name="T51" fmla="*/ 62 h 160"/>
                <a:gd name="T52" fmla="*/ 0 w 160"/>
                <a:gd name="T53" fmla="*/ 85 h 160"/>
                <a:gd name="T54" fmla="*/ 9 w 160"/>
                <a:gd name="T55" fmla="*/ 105 h 160"/>
                <a:gd name="T56" fmla="*/ 30 w 160"/>
                <a:gd name="T57" fmla="*/ 90 h 160"/>
                <a:gd name="T58" fmla="*/ 56 w 160"/>
                <a:gd name="T59" fmla="*/ 85 h 160"/>
                <a:gd name="T60" fmla="*/ 38 w 160"/>
                <a:gd name="T61" fmla="*/ 100 h 160"/>
                <a:gd name="T62" fmla="*/ 41 w 160"/>
                <a:gd name="T63" fmla="*/ 113 h 160"/>
                <a:gd name="T64" fmla="*/ 32 w 160"/>
                <a:gd name="T65" fmla="*/ 122 h 160"/>
                <a:gd name="T66" fmla="*/ 39 w 160"/>
                <a:gd name="T67" fmla="*/ 128 h 160"/>
                <a:gd name="T68" fmla="*/ 48 w 160"/>
                <a:gd name="T69" fmla="*/ 119 h 160"/>
                <a:gd name="T70" fmla="*/ 60 w 160"/>
                <a:gd name="T71" fmla="*/ 123 h 160"/>
                <a:gd name="T72" fmla="*/ 76 w 160"/>
                <a:gd name="T73" fmla="*/ 104 h 160"/>
                <a:gd name="T74" fmla="*/ 71 w 160"/>
                <a:gd name="T75" fmla="*/ 131 h 160"/>
                <a:gd name="T76" fmla="*/ 56 w 160"/>
                <a:gd name="T77" fmla="*/ 151 h 160"/>
                <a:gd name="T78" fmla="*/ 76 w 160"/>
                <a:gd name="T79" fmla="*/ 160 h 160"/>
                <a:gd name="T80" fmla="*/ 99 w 160"/>
                <a:gd name="T81" fmla="*/ 158 h 160"/>
                <a:gd name="T82" fmla="*/ 85 w 160"/>
                <a:gd name="T83" fmla="*/ 126 h 160"/>
                <a:gd name="T84" fmla="*/ 85 w 160"/>
                <a:gd name="T85" fmla="*/ 113 h 160"/>
                <a:gd name="T86" fmla="*/ 101 w 160"/>
                <a:gd name="T87" fmla="*/ 107 h 160"/>
                <a:gd name="T88" fmla="*/ 109 w 160"/>
                <a:gd name="T89" fmla="*/ 115 h 160"/>
                <a:gd name="T90" fmla="*/ 122 w 160"/>
                <a:gd name="T91" fmla="*/ 148 h 160"/>
                <a:gd name="T92" fmla="*/ 140 w 160"/>
                <a:gd name="T93" fmla="*/ 134 h 160"/>
                <a:gd name="T94" fmla="*/ 148 w 160"/>
                <a:gd name="T95" fmla="*/ 113 h 160"/>
                <a:gd name="T96" fmla="*/ 123 w 160"/>
                <a:gd name="T97" fmla="*/ 109 h 160"/>
                <a:gd name="T98" fmla="*/ 101 w 160"/>
                <a:gd name="T99" fmla="*/ 94 h 160"/>
                <a:gd name="T100" fmla="*/ 125 w 160"/>
                <a:gd name="T101" fmla="*/ 96 h 160"/>
                <a:gd name="T102" fmla="*/ 131 w 160"/>
                <a:gd name="T103" fmla="*/ 85 h 160"/>
                <a:gd name="T104" fmla="*/ 144 w 160"/>
                <a:gd name="T105" fmla="*/ 8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0" h="160">
                  <a:moveTo>
                    <a:pt x="160" y="76"/>
                  </a:moveTo>
                  <a:cubicBezTo>
                    <a:pt x="144" y="76"/>
                    <a:pt x="144" y="76"/>
                    <a:pt x="144" y="76"/>
                  </a:cubicBezTo>
                  <a:cubicBezTo>
                    <a:pt x="158" y="62"/>
                    <a:pt x="158" y="62"/>
                    <a:pt x="158" y="62"/>
                  </a:cubicBezTo>
                  <a:cubicBezTo>
                    <a:pt x="152" y="56"/>
                    <a:pt x="152" y="56"/>
                    <a:pt x="152" y="56"/>
                  </a:cubicBezTo>
                  <a:cubicBezTo>
                    <a:pt x="131" y="76"/>
                    <a:pt x="131" y="76"/>
                    <a:pt x="131" y="76"/>
                  </a:cubicBezTo>
                  <a:cubicBezTo>
                    <a:pt x="126" y="76"/>
                    <a:pt x="126" y="76"/>
                    <a:pt x="126" y="76"/>
                  </a:cubicBezTo>
                  <a:cubicBezTo>
                    <a:pt x="131" y="71"/>
                    <a:pt x="131" y="71"/>
                    <a:pt x="131" y="71"/>
                  </a:cubicBezTo>
                  <a:cubicBezTo>
                    <a:pt x="125" y="64"/>
                    <a:pt x="125" y="64"/>
                    <a:pt x="125" y="64"/>
                  </a:cubicBezTo>
                  <a:cubicBezTo>
                    <a:pt x="113" y="76"/>
                    <a:pt x="113" y="76"/>
                    <a:pt x="113" y="76"/>
                  </a:cubicBezTo>
                  <a:cubicBezTo>
                    <a:pt x="105" y="76"/>
                    <a:pt x="105" y="76"/>
                    <a:pt x="105" y="76"/>
                  </a:cubicBezTo>
                  <a:cubicBezTo>
                    <a:pt x="104" y="72"/>
                    <a:pt x="103" y="69"/>
                    <a:pt x="101" y="66"/>
                  </a:cubicBezTo>
                  <a:cubicBezTo>
                    <a:pt x="107" y="60"/>
                    <a:pt x="107" y="60"/>
                    <a:pt x="107" y="60"/>
                  </a:cubicBezTo>
                  <a:cubicBezTo>
                    <a:pt x="123" y="60"/>
                    <a:pt x="123" y="60"/>
                    <a:pt x="123" y="60"/>
                  </a:cubicBezTo>
                  <a:cubicBezTo>
                    <a:pt x="123" y="51"/>
                    <a:pt x="123" y="51"/>
                    <a:pt x="123" y="51"/>
                  </a:cubicBezTo>
                  <a:cubicBezTo>
                    <a:pt x="116" y="51"/>
                    <a:pt x="116" y="51"/>
                    <a:pt x="116" y="51"/>
                  </a:cubicBezTo>
                  <a:cubicBezTo>
                    <a:pt x="120" y="47"/>
                    <a:pt x="120" y="47"/>
                    <a:pt x="120" y="47"/>
                  </a:cubicBezTo>
                  <a:cubicBezTo>
                    <a:pt x="148" y="47"/>
                    <a:pt x="148" y="47"/>
                    <a:pt x="148" y="47"/>
                  </a:cubicBezTo>
                  <a:cubicBezTo>
                    <a:pt x="148" y="38"/>
                    <a:pt x="148" y="38"/>
                    <a:pt x="148" y="38"/>
                  </a:cubicBezTo>
                  <a:cubicBezTo>
                    <a:pt x="128" y="38"/>
                    <a:pt x="128" y="38"/>
                    <a:pt x="128" y="38"/>
                  </a:cubicBezTo>
                  <a:cubicBezTo>
                    <a:pt x="140" y="27"/>
                    <a:pt x="140" y="27"/>
                    <a:pt x="140" y="27"/>
                  </a:cubicBezTo>
                  <a:cubicBezTo>
                    <a:pt x="134" y="21"/>
                    <a:pt x="134" y="21"/>
                    <a:pt x="134" y="21"/>
                  </a:cubicBezTo>
                  <a:cubicBezTo>
                    <a:pt x="122" y="32"/>
                    <a:pt x="122" y="32"/>
                    <a:pt x="122" y="32"/>
                  </a:cubicBezTo>
                  <a:cubicBezTo>
                    <a:pt x="122" y="12"/>
                    <a:pt x="122" y="12"/>
                    <a:pt x="122" y="12"/>
                  </a:cubicBezTo>
                  <a:cubicBezTo>
                    <a:pt x="113" y="12"/>
                    <a:pt x="113" y="12"/>
                    <a:pt x="113" y="12"/>
                  </a:cubicBezTo>
                  <a:cubicBezTo>
                    <a:pt x="113" y="41"/>
                    <a:pt x="113" y="41"/>
                    <a:pt x="113" y="41"/>
                  </a:cubicBezTo>
                  <a:cubicBezTo>
                    <a:pt x="109" y="45"/>
                    <a:pt x="109" y="45"/>
                    <a:pt x="109" y="45"/>
                  </a:cubicBezTo>
                  <a:cubicBezTo>
                    <a:pt x="109" y="38"/>
                    <a:pt x="109" y="38"/>
                    <a:pt x="109" y="38"/>
                  </a:cubicBezTo>
                  <a:cubicBezTo>
                    <a:pt x="101" y="38"/>
                    <a:pt x="101" y="38"/>
                    <a:pt x="101" y="38"/>
                  </a:cubicBezTo>
                  <a:cubicBezTo>
                    <a:pt x="101" y="54"/>
                    <a:pt x="101" y="54"/>
                    <a:pt x="101" y="54"/>
                  </a:cubicBezTo>
                  <a:cubicBezTo>
                    <a:pt x="94" y="60"/>
                    <a:pt x="94" y="60"/>
                    <a:pt x="94" y="60"/>
                  </a:cubicBezTo>
                  <a:cubicBezTo>
                    <a:pt x="92" y="58"/>
                    <a:pt x="88" y="57"/>
                    <a:pt x="85" y="56"/>
                  </a:cubicBezTo>
                  <a:cubicBezTo>
                    <a:pt x="85" y="47"/>
                    <a:pt x="85" y="47"/>
                    <a:pt x="85" y="47"/>
                  </a:cubicBezTo>
                  <a:cubicBezTo>
                    <a:pt x="96" y="36"/>
                    <a:pt x="96" y="36"/>
                    <a:pt x="96" y="36"/>
                  </a:cubicBezTo>
                  <a:cubicBezTo>
                    <a:pt x="90" y="30"/>
                    <a:pt x="90" y="30"/>
                    <a:pt x="90" y="30"/>
                  </a:cubicBezTo>
                  <a:cubicBezTo>
                    <a:pt x="85" y="35"/>
                    <a:pt x="85" y="35"/>
                    <a:pt x="85" y="35"/>
                  </a:cubicBezTo>
                  <a:cubicBezTo>
                    <a:pt x="85" y="29"/>
                    <a:pt x="85" y="29"/>
                    <a:pt x="85" y="29"/>
                  </a:cubicBezTo>
                  <a:cubicBezTo>
                    <a:pt x="105" y="9"/>
                    <a:pt x="105" y="9"/>
                    <a:pt x="105" y="9"/>
                  </a:cubicBezTo>
                  <a:cubicBezTo>
                    <a:pt x="99" y="3"/>
                    <a:pt x="99" y="3"/>
                    <a:pt x="99" y="3"/>
                  </a:cubicBezTo>
                  <a:cubicBezTo>
                    <a:pt x="85" y="17"/>
                    <a:pt x="85" y="17"/>
                    <a:pt x="85" y="17"/>
                  </a:cubicBezTo>
                  <a:cubicBezTo>
                    <a:pt x="85" y="0"/>
                    <a:pt x="85" y="0"/>
                    <a:pt x="85" y="0"/>
                  </a:cubicBezTo>
                  <a:cubicBezTo>
                    <a:pt x="76" y="0"/>
                    <a:pt x="76" y="0"/>
                    <a:pt x="76" y="0"/>
                  </a:cubicBezTo>
                  <a:cubicBezTo>
                    <a:pt x="76" y="17"/>
                    <a:pt x="76" y="17"/>
                    <a:pt x="76" y="17"/>
                  </a:cubicBezTo>
                  <a:cubicBezTo>
                    <a:pt x="62" y="3"/>
                    <a:pt x="62" y="3"/>
                    <a:pt x="62" y="3"/>
                  </a:cubicBezTo>
                  <a:cubicBezTo>
                    <a:pt x="56" y="9"/>
                    <a:pt x="56" y="9"/>
                    <a:pt x="56" y="9"/>
                  </a:cubicBezTo>
                  <a:cubicBezTo>
                    <a:pt x="76" y="29"/>
                    <a:pt x="76" y="29"/>
                    <a:pt x="76" y="29"/>
                  </a:cubicBezTo>
                  <a:cubicBezTo>
                    <a:pt x="76" y="35"/>
                    <a:pt x="76" y="35"/>
                    <a:pt x="76" y="35"/>
                  </a:cubicBezTo>
                  <a:cubicBezTo>
                    <a:pt x="71" y="30"/>
                    <a:pt x="71" y="30"/>
                    <a:pt x="71" y="30"/>
                  </a:cubicBezTo>
                  <a:cubicBezTo>
                    <a:pt x="65" y="36"/>
                    <a:pt x="65" y="36"/>
                    <a:pt x="65" y="36"/>
                  </a:cubicBezTo>
                  <a:cubicBezTo>
                    <a:pt x="76" y="47"/>
                    <a:pt x="76" y="47"/>
                    <a:pt x="76" y="47"/>
                  </a:cubicBezTo>
                  <a:cubicBezTo>
                    <a:pt x="76" y="56"/>
                    <a:pt x="76" y="56"/>
                    <a:pt x="76" y="56"/>
                  </a:cubicBezTo>
                  <a:cubicBezTo>
                    <a:pt x="72" y="57"/>
                    <a:pt x="69" y="58"/>
                    <a:pt x="66" y="60"/>
                  </a:cubicBezTo>
                  <a:cubicBezTo>
                    <a:pt x="60" y="54"/>
                    <a:pt x="60" y="54"/>
                    <a:pt x="60" y="54"/>
                  </a:cubicBezTo>
                  <a:cubicBezTo>
                    <a:pt x="60" y="38"/>
                    <a:pt x="60" y="38"/>
                    <a:pt x="60" y="38"/>
                  </a:cubicBezTo>
                  <a:cubicBezTo>
                    <a:pt x="51" y="38"/>
                    <a:pt x="51" y="38"/>
                    <a:pt x="51" y="38"/>
                  </a:cubicBezTo>
                  <a:cubicBezTo>
                    <a:pt x="51" y="45"/>
                    <a:pt x="51" y="45"/>
                    <a:pt x="51" y="45"/>
                  </a:cubicBezTo>
                  <a:cubicBezTo>
                    <a:pt x="48" y="41"/>
                    <a:pt x="48" y="41"/>
                    <a:pt x="48" y="41"/>
                  </a:cubicBezTo>
                  <a:cubicBezTo>
                    <a:pt x="48" y="12"/>
                    <a:pt x="48" y="12"/>
                    <a:pt x="48" y="12"/>
                  </a:cubicBezTo>
                  <a:cubicBezTo>
                    <a:pt x="39" y="12"/>
                    <a:pt x="39" y="12"/>
                    <a:pt x="39" y="12"/>
                  </a:cubicBezTo>
                  <a:cubicBezTo>
                    <a:pt x="39" y="32"/>
                    <a:pt x="39" y="32"/>
                    <a:pt x="39" y="32"/>
                  </a:cubicBezTo>
                  <a:cubicBezTo>
                    <a:pt x="27" y="21"/>
                    <a:pt x="27" y="21"/>
                    <a:pt x="27" y="21"/>
                  </a:cubicBezTo>
                  <a:cubicBezTo>
                    <a:pt x="21" y="27"/>
                    <a:pt x="21" y="27"/>
                    <a:pt x="21" y="27"/>
                  </a:cubicBezTo>
                  <a:cubicBezTo>
                    <a:pt x="32" y="38"/>
                    <a:pt x="32" y="38"/>
                    <a:pt x="32" y="38"/>
                  </a:cubicBezTo>
                  <a:cubicBezTo>
                    <a:pt x="13" y="38"/>
                    <a:pt x="13" y="38"/>
                    <a:pt x="13" y="38"/>
                  </a:cubicBezTo>
                  <a:cubicBezTo>
                    <a:pt x="13" y="47"/>
                    <a:pt x="13" y="47"/>
                    <a:pt x="13" y="47"/>
                  </a:cubicBezTo>
                  <a:cubicBezTo>
                    <a:pt x="41" y="47"/>
                    <a:pt x="41" y="47"/>
                    <a:pt x="41" y="47"/>
                  </a:cubicBezTo>
                  <a:cubicBezTo>
                    <a:pt x="45" y="51"/>
                    <a:pt x="45" y="51"/>
                    <a:pt x="45" y="51"/>
                  </a:cubicBezTo>
                  <a:cubicBezTo>
                    <a:pt x="38" y="51"/>
                    <a:pt x="38" y="51"/>
                    <a:pt x="38" y="51"/>
                  </a:cubicBezTo>
                  <a:cubicBezTo>
                    <a:pt x="38" y="60"/>
                    <a:pt x="38" y="60"/>
                    <a:pt x="38" y="60"/>
                  </a:cubicBezTo>
                  <a:cubicBezTo>
                    <a:pt x="54" y="60"/>
                    <a:pt x="54" y="60"/>
                    <a:pt x="54" y="60"/>
                  </a:cubicBezTo>
                  <a:cubicBezTo>
                    <a:pt x="60" y="66"/>
                    <a:pt x="60" y="66"/>
                    <a:pt x="60" y="66"/>
                  </a:cubicBezTo>
                  <a:cubicBezTo>
                    <a:pt x="58" y="69"/>
                    <a:pt x="57" y="72"/>
                    <a:pt x="56" y="76"/>
                  </a:cubicBezTo>
                  <a:cubicBezTo>
                    <a:pt x="47" y="76"/>
                    <a:pt x="47" y="76"/>
                    <a:pt x="47" y="76"/>
                  </a:cubicBezTo>
                  <a:cubicBezTo>
                    <a:pt x="36" y="64"/>
                    <a:pt x="36" y="64"/>
                    <a:pt x="36" y="64"/>
                  </a:cubicBezTo>
                  <a:cubicBezTo>
                    <a:pt x="30" y="71"/>
                    <a:pt x="30" y="71"/>
                    <a:pt x="30" y="71"/>
                  </a:cubicBezTo>
                  <a:cubicBezTo>
                    <a:pt x="35" y="76"/>
                    <a:pt x="35" y="76"/>
                    <a:pt x="35" y="76"/>
                  </a:cubicBezTo>
                  <a:cubicBezTo>
                    <a:pt x="29" y="76"/>
                    <a:pt x="29" y="76"/>
                    <a:pt x="29" y="76"/>
                  </a:cubicBezTo>
                  <a:cubicBezTo>
                    <a:pt x="9" y="56"/>
                    <a:pt x="9" y="56"/>
                    <a:pt x="9" y="56"/>
                  </a:cubicBezTo>
                  <a:cubicBezTo>
                    <a:pt x="3" y="62"/>
                    <a:pt x="3" y="62"/>
                    <a:pt x="3" y="62"/>
                  </a:cubicBezTo>
                  <a:cubicBezTo>
                    <a:pt x="17" y="76"/>
                    <a:pt x="17" y="76"/>
                    <a:pt x="17" y="76"/>
                  </a:cubicBezTo>
                  <a:cubicBezTo>
                    <a:pt x="0" y="76"/>
                    <a:pt x="0" y="76"/>
                    <a:pt x="0" y="76"/>
                  </a:cubicBezTo>
                  <a:cubicBezTo>
                    <a:pt x="0" y="85"/>
                    <a:pt x="0" y="85"/>
                    <a:pt x="0" y="85"/>
                  </a:cubicBezTo>
                  <a:cubicBezTo>
                    <a:pt x="17" y="85"/>
                    <a:pt x="17" y="85"/>
                    <a:pt x="17" y="85"/>
                  </a:cubicBezTo>
                  <a:cubicBezTo>
                    <a:pt x="3" y="99"/>
                    <a:pt x="3" y="99"/>
                    <a:pt x="3" y="99"/>
                  </a:cubicBezTo>
                  <a:cubicBezTo>
                    <a:pt x="9" y="105"/>
                    <a:pt x="9" y="105"/>
                    <a:pt x="9" y="105"/>
                  </a:cubicBezTo>
                  <a:cubicBezTo>
                    <a:pt x="29" y="85"/>
                    <a:pt x="29" y="85"/>
                    <a:pt x="29" y="85"/>
                  </a:cubicBezTo>
                  <a:cubicBezTo>
                    <a:pt x="35" y="85"/>
                    <a:pt x="35" y="85"/>
                    <a:pt x="35" y="85"/>
                  </a:cubicBezTo>
                  <a:cubicBezTo>
                    <a:pt x="30" y="90"/>
                    <a:pt x="30" y="90"/>
                    <a:pt x="30" y="90"/>
                  </a:cubicBezTo>
                  <a:cubicBezTo>
                    <a:pt x="36" y="96"/>
                    <a:pt x="36" y="96"/>
                    <a:pt x="36" y="96"/>
                  </a:cubicBezTo>
                  <a:cubicBezTo>
                    <a:pt x="47" y="85"/>
                    <a:pt x="47" y="85"/>
                    <a:pt x="47" y="85"/>
                  </a:cubicBezTo>
                  <a:cubicBezTo>
                    <a:pt x="56" y="85"/>
                    <a:pt x="56" y="85"/>
                    <a:pt x="56" y="85"/>
                  </a:cubicBezTo>
                  <a:cubicBezTo>
                    <a:pt x="57" y="88"/>
                    <a:pt x="58" y="91"/>
                    <a:pt x="60" y="94"/>
                  </a:cubicBezTo>
                  <a:cubicBezTo>
                    <a:pt x="54" y="100"/>
                    <a:pt x="54" y="100"/>
                    <a:pt x="54" y="100"/>
                  </a:cubicBezTo>
                  <a:cubicBezTo>
                    <a:pt x="38" y="100"/>
                    <a:pt x="38" y="100"/>
                    <a:pt x="38" y="100"/>
                  </a:cubicBezTo>
                  <a:cubicBezTo>
                    <a:pt x="38" y="109"/>
                    <a:pt x="38" y="109"/>
                    <a:pt x="38" y="109"/>
                  </a:cubicBezTo>
                  <a:cubicBezTo>
                    <a:pt x="45" y="109"/>
                    <a:pt x="45" y="109"/>
                    <a:pt x="45" y="109"/>
                  </a:cubicBezTo>
                  <a:cubicBezTo>
                    <a:pt x="41" y="113"/>
                    <a:pt x="41" y="113"/>
                    <a:pt x="41" y="113"/>
                  </a:cubicBezTo>
                  <a:cubicBezTo>
                    <a:pt x="13" y="113"/>
                    <a:pt x="13" y="113"/>
                    <a:pt x="13" y="113"/>
                  </a:cubicBezTo>
                  <a:cubicBezTo>
                    <a:pt x="13" y="122"/>
                    <a:pt x="13" y="122"/>
                    <a:pt x="13" y="122"/>
                  </a:cubicBezTo>
                  <a:cubicBezTo>
                    <a:pt x="32" y="122"/>
                    <a:pt x="32" y="122"/>
                    <a:pt x="32" y="122"/>
                  </a:cubicBezTo>
                  <a:cubicBezTo>
                    <a:pt x="21" y="134"/>
                    <a:pt x="21" y="134"/>
                    <a:pt x="21" y="134"/>
                  </a:cubicBezTo>
                  <a:cubicBezTo>
                    <a:pt x="27" y="140"/>
                    <a:pt x="27" y="140"/>
                    <a:pt x="27" y="140"/>
                  </a:cubicBezTo>
                  <a:cubicBezTo>
                    <a:pt x="39" y="128"/>
                    <a:pt x="39" y="128"/>
                    <a:pt x="39" y="128"/>
                  </a:cubicBezTo>
                  <a:cubicBezTo>
                    <a:pt x="39" y="148"/>
                    <a:pt x="39" y="148"/>
                    <a:pt x="39" y="148"/>
                  </a:cubicBezTo>
                  <a:cubicBezTo>
                    <a:pt x="48" y="148"/>
                    <a:pt x="48" y="148"/>
                    <a:pt x="48" y="148"/>
                  </a:cubicBezTo>
                  <a:cubicBezTo>
                    <a:pt x="48" y="119"/>
                    <a:pt x="48" y="119"/>
                    <a:pt x="48" y="119"/>
                  </a:cubicBezTo>
                  <a:cubicBezTo>
                    <a:pt x="51" y="115"/>
                    <a:pt x="51" y="115"/>
                    <a:pt x="51" y="115"/>
                  </a:cubicBezTo>
                  <a:cubicBezTo>
                    <a:pt x="51" y="123"/>
                    <a:pt x="51" y="123"/>
                    <a:pt x="51" y="123"/>
                  </a:cubicBezTo>
                  <a:cubicBezTo>
                    <a:pt x="60" y="123"/>
                    <a:pt x="60" y="123"/>
                    <a:pt x="60" y="123"/>
                  </a:cubicBezTo>
                  <a:cubicBezTo>
                    <a:pt x="60" y="107"/>
                    <a:pt x="60" y="107"/>
                    <a:pt x="60" y="107"/>
                  </a:cubicBezTo>
                  <a:cubicBezTo>
                    <a:pt x="66" y="100"/>
                    <a:pt x="66" y="100"/>
                    <a:pt x="66" y="100"/>
                  </a:cubicBezTo>
                  <a:cubicBezTo>
                    <a:pt x="69" y="102"/>
                    <a:pt x="72" y="104"/>
                    <a:pt x="76" y="104"/>
                  </a:cubicBezTo>
                  <a:cubicBezTo>
                    <a:pt x="76" y="113"/>
                    <a:pt x="76" y="113"/>
                    <a:pt x="76" y="113"/>
                  </a:cubicBezTo>
                  <a:cubicBezTo>
                    <a:pt x="65" y="125"/>
                    <a:pt x="65" y="125"/>
                    <a:pt x="65" y="125"/>
                  </a:cubicBezTo>
                  <a:cubicBezTo>
                    <a:pt x="71" y="131"/>
                    <a:pt x="71" y="131"/>
                    <a:pt x="71" y="131"/>
                  </a:cubicBezTo>
                  <a:cubicBezTo>
                    <a:pt x="76" y="126"/>
                    <a:pt x="76" y="126"/>
                    <a:pt x="76" y="126"/>
                  </a:cubicBezTo>
                  <a:cubicBezTo>
                    <a:pt x="76" y="131"/>
                    <a:pt x="76" y="131"/>
                    <a:pt x="76" y="131"/>
                  </a:cubicBezTo>
                  <a:cubicBezTo>
                    <a:pt x="56" y="151"/>
                    <a:pt x="56" y="151"/>
                    <a:pt x="56" y="151"/>
                  </a:cubicBezTo>
                  <a:cubicBezTo>
                    <a:pt x="62" y="158"/>
                    <a:pt x="62" y="158"/>
                    <a:pt x="62" y="158"/>
                  </a:cubicBezTo>
                  <a:cubicBezTo>
                    <a:pt x="76" y="144"/>
                    <a:pt x="76" y="144"/>
                    <a:pt x="76" y="144"/>
                  </a:cubicBezTo>
                  <a:cubicBezTo>
                    <a:pt x="76" y="160"/>
                    <a:pt x="76" y="160"/>
                    <a:pt x="76" y="160"/>
                  </a:cubicBezTo>
                  <a:cubicBezTo>
                    <a:pt x="85" y="160"/>
                    <a:pt x="85" y="160"/>
                    <a:pt x="85" y="160"/>
                  </a:cubicBezTo>
                  <a:cubicBezTo>
                    <a:pt x="85" y="144"/>
                    <a:pt x="85" y="144"/>
                    <a:pt x="85" y="144"/>
                  </a:cubicBezTo>
                  <a:cubicBezTo>
                    <a:pt x="99" y="158"/>
                    <a:pt x="99" y="158"/>
                    <a:pt x="99" y="158"/>
                  </a:cubicBezTo>
                  <a:cubicBezTo>
                    <a:pt x="105" y="151"/>
                    <a:pt x="105" y="151"/>
                    <a:pt x="105" y="151"/>
                  </a:cubicBezTo>
                  <a:cubicBezTo>
                    <a:pt x="85" y="131"/>
                    <a:pt x="85" y="131"/>
                    <a:pt x="85" y="131"/>
                  </a:cubicBezTo>
                  <a:cubicBezTo>
                    <a:pt x="85" y="126"/>
                    <a:pt x="85" y="126"/>
                    <a:pt x="85" y="126"/>
                  </a:cubicBezTo>
                  <a:cubicBezTo>
                    <a:pt x="90" y="131"/>
                    <a:pt x="90" y="131"/>
                    <a:pt x="90" y="131"/>
                  </a:cubicBezTo>
                  <a:cubicBezTo>
                    <a:pt x="96" y="125"/>
                    <a:pt x="96" y="125"/>
                    <a:pt x="96" y="125"/>
                  </a:cubicBezTo>
                  <a:cubicBezTo>
                    <a:pt x="85" y="113"/>
                    <a:pt x="85" y="113"/>
                    <a:pt x="85" y="113"/>
                  </a:cubicBezTo>
                  <a:cubicBezTo>
                    <a:pt x="85" y="104"/>
                    <a:pt x="85" y="104"/>
                    <a:pt x="85" y="104"/>
                  </a:cubicBezTo>
                  <a:cubicBezTo>
                    <a:pt x="88" y="104"/>
                    <a:pt x="92" y="102"/>
                    <a:pt x="94" y="100"/>
                  </a:cubicBezTo>
                  <a:cubicBezTo>
                    <a:pt x="101" y="107"/>
                    <a:pt x="101" y="107"/>
                    <a:pt x="101" y="107"/>
                  </a:cubicBezTo>
                  <a:cubicBezTo>
                    <a:pt x="101" y="123"/>
                    <a:pt x="101" y="123"/>
                    <a:pt x="101" y="123"/>
                  </a:cubicBezTo>
                  <a:cubicBezTo>
                    <a:pt x="109" y="123"/>
                    <a:pt x="109" y="123"/>
                    <a:pt x="109" y="123"/>
                  </a:cubicBezTo>
                  <a:cubicBezTo>
                    <a:pt x="109" y="115"/>
                    <a:pt x="109" y="115"/>
                    <a:pt x="109" y="115"/>
                  </a:cubicBezTo>
                  <a:cubicBezTo>
                    <a:pt x="113" y="119"/>
                    <a:pt x="113" y="119"/>
                    <a:pt x="113" y="119"/>
                  </a:cubicBezTo>
                  <a:cubicBezTo>
                    <a:pt x="113" y="148"/>
                    <a:pt x="113" y="148"/>
                    <a:pt x="113" y="148"/>
                  </a:cubicBezTo>
                  <a:cubicBezTo>
                    <a:pt x="122" y="148"/>
                    <a:pt x="122" y="148"/>
                    <a:pt x="122" y="148"/>
                  </a:cubicBezTo>
                  <a:cubicBezTo>
                    <a:pt x="122" y="128"/>
                    <a:pt x="122" y="128"/>
                    <a:pt x="122" y="128"/>
                  </a:cubicBezTo>
                  <a:cubicBezTo>
                    <a:pt x="134" y="140"/>
                    <a:pt x="134" y="140"/>
                    <a:pt x="134" y="140"/>
                  </a:cubicBezTo>
                  <a:cubicBezTo>
                    <a:pt x="140" y="134"/>
                    <a:pt x="140" y="134"/>
                    <a:pt x="140" y="134"/>
                  </a:cubicBezTo>
                  <a:cubicBezTo>
                    <a:pt x="128" y="122"/>
                    <a:pt x="128" y="122"/>
                    <a:pt x="128" y="122"/>
                  </a:cubicBezTo>
                  <a:cubicBezTo>
                    <a:pt x="148" y="122"/>
                    <a:pt x="148" y="122"/>
                    <a:pt x="148" y="122"/>
                  </a:cubicBezTo>
                  <a:cubicBezTo>
                    <a:pt x="148" y="113"/>
                    <a:pt x="148" y="113"/>
                    <a:pt x="148" y="113"/>
                  </a:cubicBezTo>
                  <a:cubicBezTo>
                    <a:pt x="120" y="113"/>
                    <a:pt x="120" y="113"/>
                    <a:pt x="120" y="113"/>
                  </a:cubicBezTo>
                  <a:cubicBezTo>
                    <a:pt x="116" y="109"/>
                    <a:pt x="116" y="109"/>
                    <a:pt x="116" y="109"/>
                  </a:cubicBezTo>
                  <a:cubicBezTo>
                    <a:pt x="123" y="109"/>
                    <a:pt x="123" y="109"/>
                    <a:pt x="123" y="109"/>
                  </a:cubicBezTo>
                  <a:cubicBezTo>
                    <a:pt x="123" y="100"/>
                    <a:pt x="123" y="100"/>
                    <a:pt x="123" y="100"/>
                  </a:cubicBezTo>
                  <a:cubicBezTo>
                    <a:pt x="107" y="100"/>
                    <a:pt x="107" y="100"/>
                    <a:pt x="107" y="100"/>
                  </a:cubicBezTo>
                  <a:cubicBezTo>
                    <a:pt x="101" y="94"/>
                    <a:pt x="101" y="94"/>
                    <a:pt x="101" y="94"/>
                  </a:cubicBezTo>
                  <a:cubicBezTo>
                    <a:pt x="103" y="91"/>
                    <a:pt x="104" y="88"/>
                    <a:pt x="105" y="85"/>
                  </a:cubicBezTo>
                  <a:cubicBezTo>
                    <a:pt x="113" y="85"/>
                    <a:pt x="113" y="85"/>
                    <a:pt x="113" y="85"/>
                  </a:cubicBezTo>
                  <a:cubicBezTo>
                    <a:pt x="125" y="96"/>
                    <a:pt x="125" y="96"/>
                    <a:pt x="125" y="96"/>
                  </a:cubicBezTo>
                  <a:cubicBezTo>
                    <a:pt x="131" y="90"/>
                    <a:pt x="131" y="90"/>
                    <a:pt x="131" y="90"/>
                  </a:cubicBezTo>
                  <a:cubicBezTo>
                    <a:pt x="126" y="85"/>
                    <a:pt x="126" y="85"/>
                    <a:pt x="126" y="85"/>
                  </a:cubicBezTo>
                  <a:cubicBezTo>
                    <a:pt x="131" y="85"/>
                    <a:pt x="131" y="85"/>
                    <a:pt x="131" y="85"/>
                  </a:cubicBezTo>
                  <a:cubicBezTo>
                    <a:pt x="152" y="105"/>
                    <a:pt x="152" y="105"/>
                    <a:pt x="152" y="105"/>
                  </a:cubicBezTo>
                  <a:cubicBezTo>
                    <a:pt x="158" y="99"/>
                    <a:pt x="158" y="99"/>
                    <a:pt x="158" y="99"/>
                  </a:cubicBezTo>
                  <a:cubicBezTo>
                    <a:pt x="144" y="85"/>
                    <a:pt x="144" y="85"/>
                    <a:pt x="144" y="85"/>
                  </a:cubicBezTo>
                  <a:cubicBezTo>
                    <a:pt x="160" y="85"/>
                    <a:pt x="160" y="85"/>
                    <a:pt x="160" y="85"/>
                  </a:cubicBezTo>
                  <a:lnTo>
                    <a:pt x="16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1" name="Oval 54"/>
            <p:cNvSpPr>
              <a:spLocks noChangeArrowheads="1"/>
            </p:cNvSpPr>
            <p:nvPr/>
          </p:nvSpPr>
          <p:spPr bwMode="auto">
            <a:xfrm>
              <a:off x="758825" y="1038225"/>
              <a:ext cx="454025" cy="455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2" name="Rectangle 55"/>
            <p:cNvSpPr>
              <a:spLocks noChangeArrowheads="1"/>
            </p:cNvSpPr>
            <p:nvPr/>
          </p:nvSpPr>
          <p:spPr bwMode="auto">
            <a:xfrm>
              <a:off x="957263" y="925513"/>
              <a:ext cx="5556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3" name="Rectangle 56"/>
            <p:cNvSpPr>
              <a:spLocks noChangeArrowheads="1"/>
            </p:cNvSpPr>
            <p:nvPr/>
          </p:nvSpPr>
          <p:spPr bwMode="auto">
            <a:xfrm>
              <a:off x="1246188" y="1238250"/>
              <a:ext cx="7937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4" name="Rectangle 57"/>
            <p:cNvSpPr>
              <a:spLocks noChangeArrowheads="1"/>
            </p:cNvSpPr>
            <p:nvPr/>
          </p:nvSpPr>
          <p:spPr bwMode="auto">
            <a:xfrm>
              <a:off x="957263" y="1527175"/>
              <a:ext cx="5556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5" name="Rectangle 58"/>
            <p:cNvSpPr>
              <a:spLocks noChangeArrowheads="1"/>
            </p:cNvSpPr>
            <p:nvPr/>
          </p:nvSpPr>
          <p:spPr bwMode="auto">
            <a:xfrm>
              <a:off x="646113" y="1238250"/>
              <a:ext cx="77788"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6" name="Freeform 59"/>
            <p:cNvSpPr/>
            <p:nvPr/>
          </p:nvSpPr>
          <p:spPr bwMode="auto">
            <a:xfrm>
              <a:off x="1149350" y="1004888"/>
              <a:ext cx="96838" cy="98425"/>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7" name="Freeform 60"/>
            <p:cNvSpPr/>
            <p:nvPr/>
          </p:nvSpPr>
          <p:spPr bwMode="auto">
            <a:xfrm>
              <a:off x="1149350" y="1430338"/>
              <a:ext cx="96838" cy="96838"/>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8" name="Freeform 61"/>
            <p:cNvSpPr/>
            <p:nvPr/>
          </p:nvSpPr>
          <p:spPr bwMode="auto">
            <a:xfrm>
              <a:off x="723900" y="1430338"/>
              <a:ext cx="98425" cy="96838"/>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9" name="Freeform 62"/>
            <p:cNvSpPr/>
            <p:nvPr/>
          </p:nvSpPr>
          <p:spPr bwMode="auto">
            <a:xfrm>
              <a:off x="723900" y="1004888"/>
              <a:ext cx="98425" cy="98425"/>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0" name="Freeform 63"/>
            <p:cNvSpPr/>
            <p:nvPr/>
          </p:nvSpPr>
          <p:spPr bwMode="auto">
            <a:xfrm>
              <a:off x="1058863" y="941388"/>
              <a:ext cx="82550" cy="96838"/>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1" name="Freeform 64"/>
            <p:cNvSpPr/>
            <p:nvPr/>
          </p:nvSpPr>
          <p:spPr bwMode="auto">
            <a:xfrm>
              <a:off x="1216025" y="1339850"/>
              <a:ext cx="93663" cy="8255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2" name="Freeform 65"/>
            <p:cNvSpPr/>
            <p:nvPr/>
          </p:nvSpPr>
          <p:spPr bwMode="auto">
            <a:xfrm>
              <a:off x="830263" y="1497013"/>
              <a:ext cx="82550" cy="98425"/>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3" name="Freeform 66"/>
            <p:cNvSpPr/>
            <p:nvPr/>
          </p:nvSpPr>
          <p:spPr bwMode="auto">
            <a:xfrm>
              <a:off x="660400" y="1109663"/>
              <a:ext cx="98425" cy="87313"/>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4" name="Freeform 67"/>
            <p:cNvSpPr/>
            <p:nvPr/>
          </p:nvSpPr>
          <p:spPr bwMode="auto">
            <a:xfrm>
              <a:off x="1212850" y="1109663"/>
              <a:ext cx="96838" cy="8255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5" name="Freeform 68"/>
            <p:cNvSpPr/>
            <p:nvPr/>
          </p:nvSpPr>
          <p:spPr bwMode="auto">
            <a:xfrm>
              <a:off x="1058863" y="1497013"/>
              <a:ext cx="85725" cy="93663"/>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6" name="Freeform 69"/>
            <p:cNvSpPr/>
            <p:nvPr/>
          </p:nvSpPr>
          <p:spPr bwMode="auto">
            <a:xfrm>
              <a:off x="660400" y="1339850"/>
              <a:ext cx="98425" cy="85725"/>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7" name="Freeform 70"/>
            <p:cNvSpPr/>
            <p:nvPr/>
          </p:nvSpPr>
          <p:spPr bwMode="auto">
            <a:xfrm>
              <a:off x="830263" y="941388"/>
              <a:ext cx="82550" cy="96838"/>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8" name="Freeform 71"/>
            <p:cNvSpPr>
              <a:spLocks noEditPoints="1"/>
            </p:cNvSpPr>
            <p:nvPr/>
          </p:nvSpPr>
          <p:spPr bwMode="auto">
            <a:xfrm>
              <a:off x="6069013" y="825500"/>
              <a:ext cx="642938" cy="641350"/>
            </a:xfrm>
            <a:custGeom>
              <a:avLst/>
              <a:gdLst>
                <a:gd name="T0" fmla="*/ 171 w 171"/>
                <a:gd name="T1" fmla="*/ 86 h 171"/>
                <a:gd name="T2" fmla="*/ 153 w 171"/>
                <a:gd name="T3" fmla="*/ 81 h 171"/>
                <a:gd name="T4" fmla="*/ 164 w 171"/>
                <a:gd name="T5" fmla="*/ 81 h 171"/>
                <a:gd name="T6" fmla="*/ 153 w 171"/>
                <a:gd name="T7" fmla="*/ 91 h 171"/>
                <a:gd name="T8" fmla="*/ 133 w 171"/>
                <a:gd name="T9" fmla="*/ 157 h 171"/>
                <a:gd name="T10" fmla="*/ 153 w 171"/>
                <a:gd name="T11" fmla="*/ 91 h 171"/>
                <a:gd name="T12" fmla="*/ 141 w 171"/>
                <a:gd name="T13" fmla="*/ 81 h 171"/>
                <a:gd name="T14" fmla="*/ 153 w 171"/>
                <a:gd name="T15" fmla="*/ 32 h 171"/>
                <a:gd name="T16" fmla="*/ 133 w 171"/>
                <a:gd name="T17" fmla="*/ 31 h 171"/>
                <a:gd name="T18" fmla="*/ 138 w 171"/>
                <a:gd name="T19" fmla="*/ 27 h 171"/>
                <a:gd name="T20" fmla="*/ 133 w 171"/>
                <a:gd name="T21" fmla="*/ 45 h 171"/>
                <a:gd name="T22" fmla="*/ 145 w 171"/>
                <a:gd name="T23" fmla="*/ 138 h 171"/>
                <a:gd name="T24" fmla="*/ 133 w 171"/>
                <a:gd name="T25" fmla="*/ 140 h 171"/>
                <a:gd name="T26" fmla="*/ 86 w 171"/>
                <a:gd name="T27" fmla="*/ 171 h 171"/>
                <a:gd name="T28" fmla="*/ 133 w 171"/>
                <a:gd name="T29" fmla="*/ 140 h 171"/>
                <a:gd name="T30" fmla="*/ 128 w 171"/>
                <a:gd name="T31" fmla="*/ 122 h 171"/>
                <a:gd name="T32" fmla="*/ 133 w 171"/>
                <a:gd name="T33" fmla="*/ 126 h 171"/>
                <a:gd name="T34" fmla="*/ 128 w 171"/>
                <a:gd name="T35" fmla="*/ 50 h 171"/>
                <a:gd name="T36" fmla="*/ 133 w 171"/>
                <a:gd name="T37" fmla="*/ 31 h 171"/>
                <a:gd name="T38" fmla="*/ 86 w 171"/>
                <a:gd name="T39" fmla="*/ 0 h 171"/>
                <a:gd name="T40" fmla="*/ 86 w 171"/>
                <a:gd name="T41" fmla="*/ 7 h 171"/>
                <a:gd name="T42" fmla="*/ 91 w 171"/>
                <a:gd name="T43" fmla="*/ 30 h 171"/>
                <a:gd name="T44" fmla="*/ 86 w 171"/>
                <a:gd name="T45" fmla="*/ 79 h 171"/>
                <a:gd name="T46" fmla="*/ 113 w 171"/>
                <a:gd name="T47" fmla="*/ 54 h 171"/>
                <a:gd name="T48" fmla="*/ 87 w 171"/>
                <a:gd name="T49" fmla="*/ 94 h 171"/>
                <a:gd name="T50" fmla="*/ 86 w 171"/>
                <a:gd name="T51" fmla="*/ 141 h 171"/>
                <a:gd name="T52" fmla="*/ 91 w 171"/>
                <a:gd name="T53" fmla="*/ 164 h 171"/>
                <a:gd name="T54" fmla="*/ 86 w 171"/>
                <a:gd name="T55" fmla="*/ 164 h 171"/>
                <a:gd name="T56" fmla="*/ 86 w 171"/>
                <a:gd name="T57" fmla="*/ 0 h 171"/>
                <a:gd name="T58" fmla="*/ 38 w 171"/>
                <a:gd name="T59" fmla="*/ 31 h 171"/>
                <a:gd name="T60" fmla="*/ 43 w 171"/>
                <a:gd name="T61" fmla="*/ 50 h 171"/>
                <a:gd name="T62" fmla="*/ 38 w 171"/>
                <a:gd name="T63" fmla="*/ 126 h 171"/>
                <a:gd name="T64" fmla="*/ 50 w 171"/>
                <a:gd name="T65" fmla="*/ 129 h 171"/>
                <a:gd name="T66" fmla="*/ 38 w 171"/>
                <a:gd name="T67" fmla="*/ 157 h 171"/>
                <a:gd name="T68" fmla="*/ 86 w 171"/>
                <a:gd name="T69" fmla="*/ 164 h 171"/>
                <a:gd name="T70" fmla="*/ 81 w 171"/>
                <a:gd name="T71" fmla="*/ 141 h 171"/>
                <a:gd name="T72" fmla="*/ 86 w 171"/>
                <a:gd name="T73" fmla="*/ 93 h 171"/>
                <a:gd name="T74" fmla="*/ 72 w 171"/>
                <a:gd name="T75" fmla="*/ 66 h 171"/>
                <a:gd name="T76" fmla="*/ 86 w 171"/>
                <a:gd name="T77" fmla="*/ 79 h 171"/>
                <a:gd name="T78" fmla="*/ 81 w 171"/>
                <a:gd name="T79" fmla="*/ 30 h 171"/>
                <a:gd name="T80" fmla="*/ 81 w 171"/>
                <a:gd name="T81" fmla="*/ 7 h 171"/>
                <a:gd name="T82" fmla="*/ 86 w 171"/>
                <a:gd name="T83" fmla="*/ 0 h 171"/>
                <a:gd name="T84" fmla="*/ 19 w 171"/>
                <a:gd name="T85" fmla="*/ 32 h 171"/>
                <a:gd name="T86" fmla="*/ 30 w 171"/>
                <a:gd name="T87" fmla="*/ 81 h 171"/>
                <a:gd name="T88" fmla="*/ 30 w 171"/>
                <a:gd name="T89" fmla="*/ 91 h 171"/>
                <a:gd name="T90" fmla="*/ 19 w 171"/>
                <a:gd name="T91" fmla="*/ 139 h 171"/>
                <a:gd name="T92" fmla="*/ 38 w 171"/>
                <a:gd name="T93" fmla="*/ 140 h 171"/>
                <a:gd name="T94" fmla="*/ 34 w 171"/>
                <a:gd name="T95" fmla="*/ 145 h 171"/>
                <a:gd name="T96" fmla="*/ 38 w 171"/>
                <a:gd name="T97" fmla="*/ 126 h 171"/>
                <a:gd name="T98" fmla="*/ 27 w 171"/>
                <a:gd name="T99" fmla="*/ 34 h 171"/>
                <a:gd name="T100" fmla="*/ 34 w 171"/>
                <a:gd name="T101" fmla="*/ 27 h 171"/>
                <a:gd name="T102" fmla="*/ 38 w 171"/>
                <a:gd name="T103" fmla="*/ 14 h 171"/>
                <a:gd name="T104" fmla="*/ 0 w 171"/>
                <a:gd name="T105" fmla="*/ 86 h 171"/>
                <a:gd name="T106" fmla="*/ 19 w 171"/>
                <a:gd name="T107" fmla="*/ 91 h 171"/>
                <a:gd name="T108" fmla="*/ 7 w 171"/>
                <a:gd name="T109" fmla="*/ 81 h 171"/>
                <a:gd name="T110" fmla="*/ 19 w 171"/>
                <a:gd name="T111" fmla="*/ 3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1" h="171">
                  <a:moveTo>
                    <a:pt x="153" y="139"/>
                  </a:moveTo>
                  <a:cubicBezTo>
                    <a:pt x="164" y="124"/>
                    <a:pt x="171" y="106"/>
                    <a:pt x="171" y="86"/>
                  </a:cubicBezTo>
                  <a:cubicBezTo>
                    <a:pt x="171" y="66"/>
                    <a:pt x="164" y="47"/>
                    <a:pt x="153" y="32"/>
                  </a:cubicBezTo>
                  <a:cubicBezTo>
                    <a:pt x="153" y="81"/>
                    <a:pt x="153" y="81"/>
                    <a:pt x="153" y="81"/>
                  </a:cubicBezTo>
                  <a:cubicBezTo>
                    <a:pt x="164" y="81"/>
                    <a:pt x="164" y="81"/>
                    <a:pt x="164" y="81"/>
                  </a:cubicBezTo>
                  <a:cubicBezTo>
                    <a:pt x="164" y="81"/>
                    <a:pt x="164" y="81"/>
                    <a:pt x="164" y="81"/>
                  </a:cubicBezTo>
                  <a:cubicBezTo>
                    <a:pt x="164" y="91"/>
                    <a:pt x="164" y="91"/>
                    <a:pt x="164" y="91"/>
                  </a:cubicBezTo>
                  <a:cubicBezTo>
                    <a:pt x="153" y="91"/>
                    <a:pt x="153" y="91"/>
                    <a:pt x="153" y="91"/>
                  </a:cubicBezTo>
                  <a:lnTo>
                    <a:pt x="153" y="139"/>
                  </a:lnTo>
                  <a:close/>
                  <a:moveTo>
                    <a:pt x="133" y="157"/>
                  </a:moveTo>
                  <a:cubicBezTo>
                    <a:pt x="140" y="152"/>
                    <a:pt x="147" y="146"/>
                    <a:pt x="153" y="139"/>
                  </a:cubicBezTo>
                  <a:cubicBezTo>
                    <a:pt x="153" y="91"/>
                    <a:pt x="153" y="91"/>
                    <a:pt x="153" y="91"/>
                  </a:cubicBezTo>
                  <a:cubicBezTo>
                    <a:pt x="141" y="91"/>
                    <a:pt x="141" y="91"/>
                    <a:pt x="141" y="91"/>
                  </a:cubicBezTo>
                  <a:cubicBezTo>
                    <a:pt x="141" y="81"/>
                    <a:pt x="141" y="81"/>
                    <a:pt x="141" y="81"/>
                  </a:cubicBezTo>
                  <a:cubicBezTo>
                    <a:pt x="153" y="81"/>
                    <a:pt x="153" y="81"/>
                    <a:pt x="153" y="81"/>
                  </a:cubicBezTo>
                  <a:cubicBezTo>
                    <a:pt x="153" y="32"/>
                    <a:pt x="153" y="32"/>
                    <a:pt x="153" y="32"/>
                  </a:cubicBezTo>
                  <a:cubicBezTo>
                    <a:pt x="147" y="26"/>
                    <a:pt x="140" y="19"/>
                    <a:pt x="133" y="14"/>
                  </a:cubicBezTo>
                  <a:cubicBezTo>
                    <a:pt x="133" y="31"/>
                    <a:pt x="133" y="31"/>
                    <a:pt x="133" y="31"/>
                  </a:cubicBezTo>
                  <a:cubicBezTo>
                    <a:pt x="138" y="27"/>
                    <a:pt x="138" y="27"/>
                    <a:pt x="138" y="27"/>
                  </a:cubicBezTo>
                  <a:cubicBezTo>
                    <a:pt x="138" y="27"/>
                    <a:pt x="138" y="27"/>
                    <a:pt x="138" y="27"/>
                  </a:cubicBezTo>
                  <a:cubicBezTo>
                    <a:pt x="145" y="34"/>
                    <a:pt x="145" y="34"/>
                    <a:pt x="145" y="34"/>
                  </a:cubicBezTo>
                  <a:cubicBezTo>
                    <a:pt x="133" y="45"/>
                    <a:pt x="133" y="45"/>
                    <a:pt x="133" y="45"/>
                  </a:cubicBezTo>
                  <a:cubicBezTo>
                    <a:pt x="133" y="126"/>
                    <a:pt x="133" y="126"/>
                    <a:pt x="133" y="126"/>
                  </a:cubicBezTo>
                  <a:cubicBezTo>
                    <a:pt x="145" y="138"/>
                    <a:pt x="145" y="138"/>
                    <a:pt x="145" y="138"/>
                  </a:cubicBezTo>
                  <a:cubicBezTo>
                    <a:pt x="138" y="145"/>
                    <a:pt x="138" y="145"/>
                    <a:pt x="138" y="145"/>
                  </a:cubicBezTo>
                  <a:cubicBezTo>
                    <a:pt x="133" y="140"/>
                    <a:pt x="133" y="140"/>
                    <a:pt x="133" y="140"/>
                  </a:cubicBezTo>
                  <a:lnTo>
                    <a:pt x="133" y="157"/>
                  </a:lnTo>
                  <a:close/>
                  <a:moveTo>
                    <a:pt x="86" y="171"/>
                  </a:moveTo>
                  <a:cubicBezTo>
                    <a:pt x="103" y="171"/>
                    <a:pt x="119" y="166"/>
                    <a:pt x="133" y="157"/>
                  </a:cubicBezTo>
                  <a:cubicBezTo>
                    <a:pt x="133" y="140"/>
                    <a:pt x="133" y="140"/>
                    <a:pt x="133" y="140"/>
                  </a:cubicBezTo>
                  <a:cubicBezTo>
                    <a:pt x="121" y="129"/>
                    <a:pt x="121" y="129"/>
                    <a:pt x="121" y="129"/>
                  </a:cubicBezTo>
                  <a:cubicBezTo>
                    <a:pt x="128" y="122"/>
                    <a:pt x="128" y="122"/>
                    <a:pt x="128" y="122"/>
                  </a:cubicBezTo>
                  <a:cubicBezTo>
                    <a:pt x="128" y="122"/>
                    <a:pt x="128" y="122"/>
                    <a:pt x="128" y="122"/>
                  </a:cubicBezTo>
                  <a:cubicBezTo>
                    <a:pt x="133" y="126"/>
                    <a:pt x="133" y="126"/>
                    <a:pt x="133" y="126"/>
                  </a:cubicBezTo>
                  <a:cubicBezTo>
                    <a:pt x="133" y="45"/>
                    <a:pt x="133" y="45"/>
                    <a:pt x="133" y="45"/>
                  </a:cubicBezTo>
                  <a:cubicBezTo>
                    <a:pt x="128" y="50"/>
                    <a:pt x="128" y="50"/>
                    <a:pt x="128" y="50"/>
                  </a:cubicBezTo>
                  <a:cubicBezTo>
                    <a:pt x="121" y="43"/>
                    <a:pt x="121" y="43"/>
                    <a:pt x="121" y="43"/>
                  </a:cubicBezTo>
                  <a:cubicBezTo>
                    <a:pt x="133" y="31"/>
                    <a:pt x="133" y="31"/>
                    <a:pt x="133" y="31"/>
                  </a:cubicBezTo>
                  <a:cubicBezTo>
                    <a:pt x="133" y="14"/>
                    <a:pt x="133" y="14"/>
                    <a:pt x="133" y="14"/>
                  </a:cubicBezTo>
                  <a:cubicBezTo>
                    <a:pt x="119" y="5"/>
                    <a:pt x="103" y="0"/>
                    <a:pt x="86" y="0"/>
                  </a:cubicBezTo>
                  <a:cubicBezTo>
                    <a:pt x="86" y="0"/>
                    <a:pt x="86" y="0"/>
                    <a:pt x="86" y="0"/>
                  </a:cubicBezTo>
                  <a:cubicBezTo>
                    <a:pt x="86" y="7"/>
                    <a:pt x="86" y="7"/>
                    <a:pt x="86" y="7"/>
                  </a:cubicBezTo>
                  <a:cubicBezTo>
                    <a:pt x="91" y="7"/>
                    <a:pt x="91" y="7"/>
                    <a:pt x="91" y="7"/>
                  </a:cubicBezTo>
                  <a:cubicBezTo>
                    <a:pt x="91" y="30"/>
                    <a:pt x="91" y="30"/>
                    <a:pt x="91" y="30"/>
                  </a:cubicBezTo>
                  <a:cubicBezTo>
                    <a:pt x="86" y="30"/>
                    <a:pt x="86" y="30"/>
                    <a:pt x="86" y="30"/>
                  </a:cubicBezTo>
                  <a:cubicBezTo>
                    <a:pt x="86" y="79"/>
                    <a:pt x="86" y="79"/>
                    <a:pt x="86" y="79"/>
                  </a:cubicBezTo>
                  <a:cubicBezTo>
                    <a:pt x="87" y="80"/>
                    <a:pt x="87" y="80"/>
                    <a:pt x="87" y="80"/>
                  </a:cubicBezTo>
                  <a:cubicBezTo>
                    <a:pt x="113" y="54"/>
                    <a:pt x="113" y="54"/>
                    <a:pt x="113" y="54"/>
                  </a:cubicBezTo>
                  <a:cubicBezTo>
                    <a:pt x="120" y="61"/>
                    <a:pt x="120" y="61"/>
                    <a:pt x="120" y="61"/>
                  </a:cubicBezTo>
                  <a:cubicBezTo>
                    <a:pt x="87" y="94"/>
                    <a:pt x="87" y="94"/>
                    <a:pt x="87" y="94"/>
                  </a:cubicBezTo>
                  <a:cubicBezTo>
                    <a:pt x="86" y="93"/>
                    <a:pt x="86" y="93"/>
                    <a:pt x="86" y="93"/>
                  </a:cubicBezTo>
                  <a:cubicBezTo>
                    <a:pt x="86" y="141"/>
                    <a:pt x="86" y="141"/>
                    <a:pt x="86" y="141"/>
                  </a:cubicBezTo>
                  <a:cubicBezTo>
                    <a:pt x="91" y="141"/>
                    <a:pt x="91" y="141"/>
                    <a:pt x="91" y="141"/>
                  </a:cubicBezTo>
                  <a:cubicBezTo>
                    <a:pt x="91" y="164"/>
                    <a:pt x="91" y="164"/>
                    <a:pt x="91" y="164"/>
                  </a:cubicBezTo>
                  <a:cubicBezTo>
                    <a:pt x="91" y="164"/>
                    <a:pt x="91" y="164"/>
                    <a:pt x="91" y="164"/>
                  </a:cubicBezTo>
                  <a:cubicBezTo>
                    <a:pt x="86" y="164"/>
                    <a:pt x="86" y="164"/>
                    <a:pt x="86" y="164"/>
                  </a:cubicBezTo>
                  <a:cubicBezTo>
                    <a:pt x="86" y="171"/>
                    <a:pt x="86" y="171"/>
                    <a:pt x="86" y="171"/>
                  </a:cubicBezTo>
                  <a:close/>
                  <a:moveTo>
                    <a:pt x="86" y="0"/>
                  </a:moveTo>
                  <a:cubicBezTo>
                    <a:pt x="68" y="0"/>
                    <a:pt x="52" y="5"/>
                    <a:pt x="38" y="14"/>
                  </a:cubicBezTo>
                  <a:cubicBezTo>
                    <a:pt x="38" y="31"/>
                    <a:pt x="38" y="31"/>
                    <a:pt x="38" y="31"/>
                  </a:cubicBezTo>
                  <a:cubicBezTo>
                    <a:pt x="50" y="43"/>
                    <a:pt x="50" y="43"/>
                    <a:pt x="50" y="43"/>
                  </a:cubicBezTo>
                  <a:cubicBezTo>
                    <a:pt x="43" y="50"/>
                    <a:pt x="43" y="50"/>
                    <a:pt x="43" y="50"/>
                  </a:cubicBezTo>
                  <a:cubicBezTo>
                    <a:pt x="38" y="45"/>
                    <a:pt x="38" y="45"/>
                    <a:pt x="38" y="45"/>
                  </a:cubicBezTo>
                  <a:cubicBezTo>
                    <a:pt x="38" y="126"/>
                    <a:pt x="38" y="126"/>
                    <a:pt x="38" y="126"/>
                  </a:cubicBezTo>
                  <a:cubicBezTo>
                    <a:pt x="43" y="122"/>
                    <a:pt x="43" y="122"/>
                    <a:pt x="43" y="122"/>
                  </a:cubicBezTo>
                  <a:cubicBezTo>
                    <a:pt x="50" y="129"/>
                    <a:pt x="50" y="129"/>
                    <a:pt x="50" y="129"/>
                  </a:cubicBezTo>
                  <a:cubicBezTo>
                    <a:pt x="38" y="140"/>
                    <a:pt x="38" y="140"/>
                    <a:pt x="38" y="140"/>
                  </a:cubicBezTo>
                  <a:cubicBezTo>
                    <a:pt x="38" y="157"/>
                    <a:pt x="38" y="157"/>
                    <a:pt x="38" y="157"/>
                  </a:cubicBezTo>
                  <a:cubicBezTo>
                    <a:pt x="52" y="166"/>
                    <a:pt x="68" y="171"/>
                    <a:pt x="86" y="171"/>
                  </a:cubicBezTo>
                  <a:cubicBezTo>
                    <a:pt x="86" y="164"/>
                    <a:pt x="86" y="164"/>
                    <a:pt x="86" y="164"/>
                  </a:cubicBezTo>
                  <a:cubicBezTo>
                    <a:pt x="81" y="164"/>
                    <a:pt x="81" y="164"/>
                    <a:pt x="81" y="164"/>
                  </a:cubicBezTo>
                  <a:cubicBezTo>
                    <a:pt x="81" y="141"/>
                    <a:pt x="81" y="141"/>
                    <a:pt x="81" y="141"/>
                  </a:cubicBezTo>
                  <a:cubicBezTo>
                    <a:pt x="86" y="141"/>
                    <a:pt x="86" y="141"/>
                    <a:pt x="86" y="141"/>
                  </a:cubicBezTo>
                  <a:cubicBezTo>
                    <a:pt x="86" y="93"/>
                    <a:pt x="86" y="93"/>
                    <a:pt x="86" y="93"/>
                  </a:cubicBezTo>
                  <a:cubicBezTo>
                    <a:pt x="65" y="73"/>
                    <a:pt x="65" y="73"/>
                    <a:pt x="65" y="73"/>
                  </a:cubicBezTo>
                  <a:cubicBezTo>
                    <a:pt x="72" y="66"/>
                    <a:pt x="72" y="66"/>
                    <a:pt x="72" y="66"/>
                  </a:cubicBezTo>
                  <a:cubicBezTo>
                    <a:pt x="72" y="66"/>
                    <a:pt x="72" y="66"/>
                    <a:pt x="72" y="66"/>
                  </a:cubicBezTo>
                  <a:cubicBezTo>
                    <a:pt x="86" y="79"/>
                    <a:pt x="86" y="79"/>
                    <a:pt x="86" y="79"/>
                  </a:cubicBezTo>
                  <a:cubicBezTo>
                    <a:pt x="86" y="30"/>
                    <a:pt x="86" y="30"/>
                    <a:pt x="86" y="30"/>
                  </a:cubicBezTo>
                  <a:cubicBezTo>
                    <a:pt x="81" y="30"/>
                    <a:pt x="81" y="30"/>
                    <a:pt x="81" y="30"/>
                  </a:cubicBezTo>
                  <a:cubicBezTo>
                    <a:pt x="81" y="7"/>
                    <a:pt x="81" y="7"/>
                    <a:pt x="81" y="7"/>
                  </a:cubicBezTo>
                  <a:cubicBezTo>
                    <a:pt x="81" y="7"/>
                    <a:pt x="81" y="7"/>
                    <a:pt x="81" y="7"/>
                  </a:cubicBezTo>
                  <a:cubicBezTo>
                    <a:pt x="86" y="7"/>
                    <a:pt x="86" y="7"/>
                    <a:pt x="86" y="7"/>
                  </a:cubicBezTo>
                  <a:lnTo>
                    <a:pt x="86" y="0"/>
                  </a:lnTo>
                  <a:close/>
                  <a:moveTo>
                    <a:pt x="38" y="14"/>
                  </a:moveTo>
                  <a:cubicBezTo>
                    <a:pt x="31" y="19"/>
                    <a:pt x="24" y="26"/>
                    <a:pt x="19" y="32"/>
                  </a:cubicBezTo>
                  <a:cubicBezTo>
                    <a:pt x="19" y="81"/>
                    <a:pt x="19" y="81"/>
                    <a:pt x="19" y="81"/>
                  </a:cubicBezTo>
                  <a:cubicBezTo>
                    <a:pt x="30" y="81"/>
                    <a:pt x="30" y="81"/>
                    <a:pt x="30" y="81"/>
                  </a:cubicBezTo>
                  <a:cubicBezTo>
                    <a:pt x="30" y="81"/>
                    <a:pt x="30" y="81"/>
                    <a:pt x="30" y="81"/>
                  </a:cubicBezTo>
                  <a:cubicBezTo>
                    <a:pt x="30" y="91"/>
                    <a:pt x="30" y="91"/>
                    <a:pt x="30" y="91"/>
                  </a:cubicBezTo>
                  <a:cubicBezTo>
                    <a:pt x="19" y="91"/>
                    <a:pt x="19" y="91"/>
                    <a:pt x="19" y="91"/>
                  </a:cubicBezTo>
                  <a:cubicBezTo>
                    <a:pt x="19" y="139"/>
                    <a:pt x="19" y="139"/>
                    <a:pt x="19" y="139"/>
                  </a:cubicBezTo>
                  <a:cubicBezTo>
                    <a:pt x="24" y="146"/>
                    <a:pt x="31" y="152"/>
                    <a:pt x="38" y="157"/>
                  </a:cubicBezTo>
                  <a:cubicBezTo>
                    <a:pt x="38" y="140"/>
                    <a:pt x="38" y="140"/>
                    <a:pt x="38" y="140"/>
                  </a:cubicBezTo>
                  <a:cubicBezTo>
                    <a:pt x="34" y="145"/>
                    <a:pt x="34" y="145"/>
                    <a:pt x="34" y="145"/>
                  </a:cubicBezTo>
                  <a:cubicBezTo>
                    <a:pt x="34" y="145"/>
                    <a:pt x="34" y="145"/>
                    <a:pt x="34" y="145"/>
                  </a:cubicBezTo>
                  <a:cubicBezTo>
                    <a:pt x="27" y="138"/>
                    <a:pt x="27" y="138"/>
                    <a:pt x="27" y="138"/>
                  </a:cubicBezTo>
                  <a:cubicBezTo>
                    <a:pt x="38" y="126"/>
                    <a:pt x="38" y="126"/>
                    <a:pt x="38" y="126"/>
                  </a:cubicBezTo>
                  <a:cubicBezTo>
                    <a:pt x="38" y="45"/>
                    <a:pt x="38" y="45"/>
                    <a:pt x="38" y="45"/>
                  </a:cubicBezTo>
                  <a:cubicBezTo>
                    <a:pt x="27" y="34"/>
                    <a:pt x="27" y="34"/>
                    <a:pt x="27" y="34"/>
                  </a:cubicBezTo>
                  <a:cubicBezTo>
                    <a:pt x="34" y="27"/>
                    <a:pt x="34" y="27"/>
                    <a:pt x="34" y="27"/>
                  </a:cubicBezTo>
                  <a:cubicBezTo>
                    <a:pt x="34" y="27"/>
                    <a:pt x="34" y="27"/>
                    <a:pt x="34" y="27"/>
                  </a:cubicBezTo>
                  <a:cubicBezTo>
                    <a:pt x="38" y="31"/>
                    <a:pt x="38" y="31"/>
                    <a:pt x="38" y="31"/>
                  </a:cubicBezTo>
                  <a:lnTo>
                    <a:pt x="38" y="14"/>
                  </a:lnTo>
                  <a:close/>
                  <a:moveTo>
                    <a:pt x="19" y="32"/>
                  </a:moveTo>
                  <a:cubicBezTo>
                    <a:pt x="7" y="47"/>
                    <a:pt x="0" y="66"/>
                    <a:pt x="0" y="86"/>
                  </a:cubicBezTo>
                  <a:cubicBezTo>
                    <a:pt x="0" y="106"/>
                    <a:pt x="7" y="124"/>
                    <a:pt x="19" y="139"/>
                  </a:cubicBezTo>
                  <a:cubicBezTo>
                    <a:pt x="19" y="91"/>
                    <a:pt x="19" y="91"/>
                    <a:pt x="19" y="91"/>
                  </a:cubicBezTo>
                  <a:cubicBezTo>
                    <a:pt x="7" y="91"/>
                    <a:pt x="7" y="91"/>
                    <a:pt x="7" y="91"/>
                  </a:cubicBezTo>
                  <a:cubicBezTo>
                    <a:pt x="7" y="81"/>
                    <a:pt x="7" y="81"/>
                    <a:pt x="7" y="81"/>
                  </a:cubicBezTo>
                  <a:cubicBezTo>
                    <a:pt x="19" y="81"/>
                    <a:pt x="19" y="81"/>
                    <a:pt x="19" y="81"/>
                  </a:cubicBezTo>
                  <a:lnTo>
                    <a:pt x="19"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9" name="Freeform 72"/>
            <p:cNvSpPr/>
            <p:nvPr/>
          </p:nvSpPr>
          <p:spPr bwMode="auto">
            <a:xfrm>
              <a:off x="525463" y="1689100"/>
              <a:ext cx="304800" cy="582613"/>
            </a:xfrm>
            <a:custGeom>
              <a:avLst/>
              <a:gdLst>
                <a:gd name="T0" fmla="*/ 81 w 81"/>
                <a:gd name="T1" fmla="*/ 115 h 155"/>
                <a:gd name="T2" fmla="*/ 81 w 81"/>
                <a:gd name="T3" fmla="*/ 38 h 155"/>
                <a:gd name="T4" fmla="*/ 47 w 81"/>
                <a:gd name="T5" fmla="*/ 0 h 155"/>
                <a:gd name="T6" fmla="*/ 32 w 81"/>
                <a:gd name="T7" fmla="*/ 0 h 155"/>
                <a:gd name="T8" fmla="*/ 0 w 81"/>
                <a:gd name="T9" fmla="*/ 38 h 155"/>
                <a:gd name="T10" fmla="*/ 0 w 81"/>
                <a:gd name="T11" fmla="*/ 123 h 155"/>
                <a:gd name="T12" fmla="*/ 31 w 81"/>
                <a:gd name="T13" fmla="*/ 155 h 155"/>
                <a:gd name="T14" fmla="*/ 31 w 81"/>
                <a:gd name="T15" fmla="*/ 155 h 155"/>
                <a:gd name="T16" fmla="*/ 63 w 81"/>
                <a:gd name="T17" fmla="*/ 124 h 155"/>
                <a:gd name="T18" fmla="*/ 63 w 81"/>
                <a:gd name="T19" fmla="*/ 64 h 155"/>
                <a:gd name="T20" fmla="*/ 41 w 81"/>
                <a:gd name="T21" fmla="*/ 42 h 155"/>
                <a:gd name="T22" fmla="*/ 39 w 81"/>
                <a:gd name="T23" fmla="*/ 42 h 155"/>
                <a:gd name="T24" fmla="*/ 18 w 81"/>
                <a:gd name="T25" fmla="*/ 64 h 155"/>
                <a:gd name="T26" fmla="*/ 18 w 81"/>
                <a:gd name="T27" fmla="*/ 114 h 155"/>
                <a:gd name="T28" fmla="*/ 30 w 81"/>
                <a:gd name="T29" fmla="*/ 114 h 155"/>
                <a:gd name="T30" fmla="*/ 30 w 81"/>
                <a:gd name="T31" fmla="*/ 64 h 155"/>
                <a:gd name="T32" fmla="*/ 39 w 81"/>
                <a:gd name="T33" fmla="*/ 54 h 155"/>
                <a:gd name="T34" fmla="*/ 41 w 81"/>
                <a:gd name="T35" fmla="*/ 54 h 155"/>
                <a:gd name="T36" fmla="*/ 51 w 81"/>
                <a:gd name="T37" fmla="*/ 64 h 155"/>
                <a:gd name="T38" fmla="*/ 51 w 81"/>
                <a:gd name="T39" fmla="*/ 123 h 155"/>
                <a:gd name="T40" fmla="*/ 31 w 81"/>
                <a:gd name="T41" fmla="*/ 143 h 155"/>
                <a:gd name="T42" fmla="*/ 17 w 81"/>
                <a:gd name="T43" fmla="*/ 137 h 155"/>
                <a:gd name="T44" fmla="*/ 12 w 81"/>
                <a:gd name="T45" fmla="*/ 118 h 155"/>
                <a:gd name="T46" fmla="*/ 12 w 81"/>
                <a:gd name="T47" fmla="*/ 38 h 155"/>
                <a:gd name="T48" fmla="*/ 32 w 81"/>
                <a:gd name="T49" fmla="*/ 12 h 155"/>
                <a:gd name="T50" fmla="*/ 47 w 81"/>
                <a:gd name="T51" fmla="*/ 12 h 155"/>
                <a:gd name="T52" fmla="*/ 69 w 81"/>
                <a:gd name="T53" fmla="*/ 38 h 155"/>
                <a:gd name="T54" fmla="*/ 69 w 81"/>
                <a:gd name="T55" fmla="*/ 115 h 155"/>
                <a:gd name="T56" fmla="*/ 81 w 81"/>
                <a:gd name="T57" fmla="*/ 11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5">
                  <a:moveTo>
                    <a:pt x="81" y="115"/>
                  </a:moveTo>
                  <a:cubicBezTo>
                    <a:pt x="81" y="38"/>
                    <a:pt x="81" y="38"/>
                    <a:pt x="81" y="38"/>
                  </a:cubicBezTo>
                  <a:cubicBezTo>
                    <a:pt x="81" y="16"/>
                    <a:pt x="67" y="0"/>
                    <a:pt x="47" y="0"/>
                  </a:cubicBezTo>
                  <a:cubicBezTo>
                    <a:pt x="32" y="0"/>
                    <a:pt x="32" y="0"/>
                    <a:pt x="32" y="0"/>
                  </a:cubicBezTo>
                  <a:cubicBezTo>
                    <a:pt x="13" y="0"/>
                    <a:pt x="0" y="15"/>
                    <a:pt x="0" y="38"/>
                  </a:cubicBezTo>
                  <a:cubicBezTo>
                    <a:pt x="0" y="38"/>
                    <a:pt x="0" y="123"/>
                    <a:pt x="0" y="123"/>
                  </a:cubicBezTo>
                  <a:cubicBezTo>
                    <a:pt x="0" y="140"/>
                    <a:pt x="14" y="155"/>
                    <a:pt x="31" y="155"/>
                  </a:cubicBezTo>
                  <a:cubicBezTo>
                    <a:pt x="31" y="155"/>
                    <a:pt x="31" y="155"/>
                    <a:pt x="31" y="155"/>
                  </a:cubicBezTo>
                  <a:cubicBezTo>
                    <a:pt x="48" y="155"/>
                    <a:pt x="62" y="141"/>
                    <a:pt x="63" y="124"/>
                  </a:cubicBezTo>
                  <a:cubicBezTo>
                    <a:pt x="63" y="64"/>
                    <a:pt x="63" y="64"/>
                    <a:pt x="63" y="64"/>
                  </a:cubicBezTo>
                  <a:cubicBezTo>
                    <a:pt x="63" y="52"/>
                    <a:pt x="53" y="42"/>
                    <a:pt x="41" y="42"/>
                  </a:cubicBezTo>
                  <a:cubicBezTo>
                    <a:pt x="39" y="42"/>
                    <a:pt x="39" y="42"/>
                    <a:pt x="39" y="42"/>
                  </a:cubicBezTo>
                  <a:cubicBezTo>
                    <a:pt x="27" y="42"/>
                    <a:pt x="18" y="52"/>
                    <a:pt x="18" y="64"/>
                  </a:cubicBezTo>
                  <a:cubicBezTo>
                    <a:pt x="18" y="114"/>
                    <a:pt x="18" y="114"/>
                    <a:pt x="18" y="114"/>
                  </a:cubicBezTo>
                  <a:cubicBezTo>
                    <a:pt x="30" y="114"/>
                    <a:pt x="30" y="114"/>
                    <a:pt x="30" y="114"/>
                  </a:cubicBezTo>
                  <a:cubicBezTo>
                    <a:pt x="30" y="64"/>
                    <a:pt x="30" y="64"/>
                    <a:pt x="30" y="64"/>
                  </a:cubicBezTo>
                  <a:cubicBezTo>
                    <a:pt x="30" y="59"/>
                    <a:pt x="33" y="54"/>
                    <a:pt x="39" y="54"/>
                  </a:cubicBezTo>
                  <a:cubicBezTo>
                    <a:pt x="41" y="54"/>
                    <a:pt x="41" y="54"/>
                    <a:pt x="41" y="54"/>
                  </a:cubicBezTo>
                  <a:cubicBezTo>
                    <a:pt x="47" y="54"/>
                    <a:pt x="51" y="58"/>
                    <a:pt x="51" y="64"/>
                  </a:cubicBezTo>
                  <a:cubicBezTo>
                    <a:pt x="51" y="123"/>
                    <a:pt x="51" y="123"/>
                    <a:pt x="51" y="123"/>
                  </a:cubicBezTo>
                  <a:cubicBezTo>
                    <a:pt x="51" y="134"/>
                    <a:pt x="42" y="143"/>
                    <a:pt x="31" y="143"/>
                  </a:cubicBezTo>
                  <a:cubicBezTo>
                    <a:pt x="25" y="143"/>
                    <a:pt x="20" y="141"/>
                    <a:pt x="17" y="137"/>
                  </a:cubicBezTo>
                  <a:cubicBezTo>
                    <a:pt x="14" y="133"/>
                    <a:pt x="12" y="127"/>
                    <a:pt x="12" y="118"/>
                  </a:cubicBezTo>
                  <a:cubicBezTo>
                    <a:pt x="12" y="38"/>
                    <a:pt x="12" y="38"/>
                    <a:pt x="12" y="38"/>
                  </a:cubicBezTo>
                  <a:cubicBezTo>
                    <a:pt x="12" y="19"/>
                    <a:pt x="22" y="12"/>
                    <a:pt x="32" y="12"/>
                  </a:cubicBezTo>
                  <a:cubicBezTo>
                    <a:pt x="47" y="12"/>
                    <a:pt x="47" y="12"/>
                    <a:pt x="47" y="12"/>
                  </a:cubicBezTo>
                  <a:cubicBezTo>
                    <a:pt x="62" y="12"/>
                    <a:pt x="69" y="25"/>
                    <a:pt x="69" y="38"/>
                  </a:cubicBezTo>
                  <a:cubicBezTo>
                    <a:pt x="69" y="115"/>
                    <a:pt x="69" y="115"/>
                    <a:pt x="69" y="115"/>
                  </a:cubicBezTo>
                  <a:lnTo>
                    <a:pt x="81"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0" name="Freeform 73"/>
            <p:cNvSpPr/>
            <p:nvPr/>
          </p:nvSpPr>
          <p:spPr bwMode="auto">
            <a:xfrm>
              <a:off x="52388" y="482600"/>
              <a:ext cx="247650" cy="714375"/>
            </a:xfrm>
            <a:custGeom>
              <a:avLst/>
              <a:gdLst>
                <a:gd name="T0" fmla="*/ 7 w 66"/>
                <a:gd name="T1" fmla="*/ 22 h 190"/>
                <a:gd name="T2" fmla="*/ 1 w 66"/>
                <a:gd name="T3" fmla="*/ 46 h 190"/>
                <a:gd name="T4" fmla="*/ 5 w 66"/>
                <a:gd name="T5" fmla="*/ 66 h 190"/>
                <a:gd name="T6" fmla="*/ 24 w 66"/>
                <a:gd name="T7" fmla="*/ 86 h 190"/>
                <a:gd name="T8" fmla="*/ 24 w 66"/>
                <a:gd name="T9" fmla="*/ 190 h 190"/>
                <a:gd name="T10" fmla="*/ 42 w 66"/>
                <a:gd name="T11" fmla="*/ 190 h 190"/>
                <a:gd name="T12" fmla="*/ 42 w 66"/>
                <a:gd name="T13" fmla="*/ 86 h 190"/>
                <a:gd name="T14" fmla="*/ 60 w 66"/>
                <a:gd name="T15" fmla="*/ 66 h 190"/>
                <a:gd name="T16" fmla="*/ 65 w 66"/>
                <a:gd name="T17" fmla="*/ 46 h 190"/>
                <a:gd name="T18" fmla="*/ 58 w 66"/>
                <a:gd name="T19" fmla="*/ 22 h 190"/>
                <a:gd name="T20" fmla="*/ 43 w 66"/>
                <a:gd name="T21" fmla="*/ 0 h 190"/>
                <a:gd name="T22" fmla="*/ 48 w 66"/>
                <a:gd name="T23" fmla="*/ 44 h 190"/>
                <a:gd name="T24" fmla="*/ 42 w 66"/>
                <a:gd name="T25" fmla="*/ 44 h 190"/>
                <a:gd name="T26" fmla="*/ 37 w 66"/>
                <a:gd name="T27" fmla="*/ 0 h 190"/>
                <a:gd name="T28" fmla="*/ 33 w 66"/>
                <a:gd name="T29" fmla="*/ 0 h 190"/>
                <a:gd name="T30" fmla="*/ 28 w 66"/>
                <a:gd name="T31" fmla="*/ 0 h 190"/>
                <a:gd name="T32" fmla="*/ 23 w 66"/>
                <a:gd name="T33" fmla="*/ 44 h 190"/>
                <a:gd name="T34" fmla="*/ 17 w 66"/>
                <a:gd name="T35" fmla="*/ 44 h 190"/>
                <a:gd name="T36" fmla="*/ 22 w 66"/>
                <a:gd name="T37" fmla="*/ 0 h 190"/>
                <a:gd name="T38" fmla="*/ 7 w 66"/>
                <a:gd name="T39" fmla="*/ 2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190">
                  <a:moveTo>
                    <a:pt x="7" y="22"/>
                  </a:moveTo>
                  <a:cubicBezTo>
                    <a:pt x="5" y="30"/>
                    <a:pt x="1" y="37"/>
                    <a:pt x="1" y="46"/>
                  </a:cubicBezTo>
                  <a:cubicBezTo>
                    <a:pt x="0" y="53"/>
                    <a:pt x="1" y="59"/>
                    <a:pt x="5" y="66"/>
                  </a:cubicBezTo>
                  <a:cubicBezTo>
                    <a:pt x="9" y="72"/>
                    <a:pt x="16" y="82"/>
                    <a:pt x="24" y="86"/>
                  </a:cubicBezTo>
                  <a:cubicBezTo>
                    <a:pt x="24" y="190"/>
                    <a:pt x="24" y="190"/>
                    <a:pt x="24" y="190"/>
                  </a:cubicBezTo>
                  <a:cubicBezTo>
                    <a:pt x="42" y="190"/>
                    <a:pt x="42" y="190"/>
                    <a:pt x="42" y="190"/>
                  </a:cubicBezTo>
                  <a:cubicBezTo>
                    <a:pt x="42" y="86"/>
                    <a:pt x="42" y="86"/>
                    <a:pt x="42" y="86"/>
                  </a:cubicBezTo>
                  <a:cubicBezTo>
                    <a:pt x="50" y="82"/>
                    <a:pt x="56" y="72"/>
                    <a:pt x="60" y="66"/>
                  </a:cubicBezTo>
                  <a:cubicBezTo>
                    <a:pt x="64" y="59"/>
                    <a:pt x="66" y="53"/>
                    <a:pt x="65" y="46"/>
                  </a:cubicBezTo>
                  <a:cubicBezTo>
                    <a:pt x="64" y="37"/>
                    <a:pt x="61" y="30"/>
                    <a:pt x="58" y="22"/>
                  </a:cubicBezTo>
                  <a:cubicBezTo>
                    <a:pt x="56" y="16"/>
                    <a:pt x="51" y="1"/>
                    <a:pt x="43" y="0"/>
                  </a:cubicBezTo>
                  <a:cubicBezTo>
                    <a:pt x="48" y="44"/>
                    <a:pt x="48" y="44"/>
                    <a:pt x="48" y="44"/>
                  </a:cubicBezTo>
                  <a:cubicBezTo>
                    <a:pt x="42" y="44"/>
                    <a:pt x="42" y="44"/>
                    <a:pt x="42" y="44"/>
                  </a:cubicBezTo>
                  <a:cubicBezTo>
                    <a:pt x="37" y="0"/>
                    <a:pt x="37" y="0"/>
                    <a:pt x="37" y="0"/>
                  </a:cubicBezTo>
                  <a:cubicBezTo>
                    <a:pt x="33" y="0"/>
                    <a:pt x="33" y="0"/>
                    <a:pt x="33" y="0"/>
                  </a:cubicBezTo>
                  <a:cubicBezTo>
                    <a:pt x="28" y="0"/>
                    <a:pt x="28" y="0"/>
                    <a:pt x="28" y="0"/>
                  </a:cubicBezTo>
                  <a:cubicBezTo>
                    <a:pt x="23" y="44"/>
                    <a:pt x="23" y="44"/>
                    <a:pt x="23" y="44"/>
                  </a:cubicBezTo>
                  <a:cubicBezTo>
                    <a:pt x="17" y="44"/>
                    <a:pt x="17" y="44"/>
                    <a:pt x="17" y="44"/>
                  </a:cubicBezTo>
                  <a:cubicBezTo>
                    <a:pt x="22" y="0"/>
                    <a:pt x="22" y="0"/>
                    <a:pt x="22" y="0"/>
                  </a:cubicBezTo>
                  <a:cubicBezTo>
                    <a:pt x="14" y="1"/>
                    <a:pt x="10" y="16"/>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1" name="Freeform 74"/>
            <p:cNvSpPr/>
            <p:nvPr/>
          </p:nvSpPr>
          <p:spPr bwMode="auto">
            <a:xfrm>
              <a:off x="409575" y="482600"/>
              <a:ext cx="160338" cy="714375"/>
            </a:xfrm>
            <a:custGeom>
              <a:avLst/>
              <a:gdLst>
                <a:gd name="T0" fmla="*/ 0 w 43"/>
                <a:gd name="T1" fmla="*/ 53 h 190"/>
                <a:gd name="T2" fmla="*/ 25 w 43"/>
                <a:gd name="T3" fmla="*/ 106 h 190"/>
                <a:gd name="T4" fmla="*/ 25 w 43"/>
                <a:gd name="T5" fmla="*/ 190 h 190"/>
                <a:gd name="T6" fmla="*/ 43 w 43"/>
                <a:gd name="T7" fmla="*/ 190 h 190"/>
                <a:gd name="T8" fmla="*/ 43 w 43"/>
                <a:gd name="T9" fmla="*/ 0 h 190"/>
                <a:gd name="T10" fmla="*/ 25 w 43"/>
                <a:gd name="T11" fmla="*/ 0 h 190"/>
                <a:gd name="T12" fmla="*/ 0 w 43"/>
                <a:gd name="T13" fmla="*/ 53 h 190"/>
              </a:gdLst>
              <a:ahLst/>
              <a:cxnLst>
                <a:cxn ang="0">
                  <a:pos x="T0" y="T1"/>
                </a:cxn>
                <a:cxn ang="0">
                  <a:pos x="T2" y="T3"/>
                </a:cxn>
                <a:cxn ang="0">
                  <a:pos x="T4" y="T5"/>
                </a:cxn>
                <a:cxn ang="0">
                  <a:pos x="T6" y="T7"/>
                </a:cxn>
                <a:cxn ang="0">
                  <a:pos x="T8" y="T9"/>
                </a:cxn>
                <a:cxn ang="0">
                  <a:pos x="T10" y="T11"/>
                </a:cxn>
                <a:cxn ang="0">
                  <a:pos x="T12" y="T13"/>
                </a:cxn>
              </a:cxnLst>
              <a:rect l="0" t="0" r="r" b="b"/>
              <a:pathLst>
                <a:path w="43" h="190">
                  <a:moveTo>
                    <a:pt x="0" y="53"/>
                  </a:moveTo>
                  <a:cubicBezTo>
                    <a:pt x="0" y="100"/>
                    <a:pt x="20" y="105"/>
                    <a:pt x="25" y="106"/>
                  </a:cubicBezTo>
                  <a:cubicBezTo>
                    <a:pt x="25" y="190"/>
                    <a:pt x="25" y="190"/>
                    <a:pt x="25" y="190"/>
                  </a:cubicBezTo>
                  <a:cubicBezTo>
                    <a:pt x="43" y="190"/>
                    <a:pt x="43" y="190"/>
                    <a:pt x="43" y="190"/>
                  </a:cubicBezTo>
                  <a:cubicBezTo>
                    <a:pt x="43" y="0"/>
                    <a:pt x="43" y="0"/>
                    <a:pt x="43" y="0"/>
                  </a:cubicBezTo>
                  <a:cubicBezTo>
                    <a:pt x="25" y="0"/>
                    <a:pt x="25" y="0"/>
                    <a:pt x="25" y="0"/>
                  </a:cubicBezTo>
                  <a:cubicBezTo>
                    <a:pt x="25" y="0"/>
                    <a:pt x="0" y="0"/>
                    <a:pt x="0"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2" name="Freeform 75"/>
            <p:cNvSpPr/>
            <p:nvPr/>
          </p:nvSpPr>
          <p:spPr bwMode="auto">
            <a:xfrm>
              <a:off x="3502025" y="523875"/>
              <a:ext cx="165100" cy="327025"/>
            </a:xfrm>
            <a:custGeom>
              <a:avLst/>
              <a:gdLst>
                <a:gd name="T0" fmla="*/ 0 w 104"/>
                <a:gd name="T1" fmla="*/ 206 h 206"/>
                <a:gd name="T2" fmla="*/ 104 w 104"/>
                <a:gd name="T3" fmla="*/ 83 h 206"/>
                <a:gd name="T4" fmla="*/ 0 w 104"/>
                <a:gd name="T5" fmla="*/ 0 h 206"/>
                <a:gd name="T6" fmla="*/ 0 w 104"/>
                <a:gd name="T7" fmla="*/ 206 h 206"/>
              </a:gdLst>
              <a:ahLst/>
              <a:cxnLst>
                <a:cxn ang="0">
                  <a:pos x="T0" y="T1"/>
                </a:cxn>
                <a:cxn ang="0">
                  <a:pos x="T2" y="T3"/>
                </a:cxn>
                <a:cxn ang="0">
                  <a:pos x="T4" y="T5"/>
                </a:cxn>
                <a:cxn ang="0">
                  <a:pos x="T6" y="T7"/>
                </a:cxn>
              </a:cxnLst>
              <a:rect l="0" t="0" r="r" b="b"/>
              <a:pathLst>
                <a:path w="104" h="206">
                  <a:moveTo>
                    <a:pt x="0" y="206"/>
                  </a:moveTo>
                  <a:lnTo>
                    <a:pt x="104" y="83"/>
                  </a:lnTo>
                  <a:lnTo>
                    <a:pt x="0" y="0"/>
                  </a:lnTo>
                  <a:lnTo>
                    <a:pt x="0"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3" name="Freeform 76"/>
            <p:cNvSpPr/>
            <p:nvPr/>
          </p:nvSpPr>
          <p:spPr bwMode="auto">
            <a:xfrm>
              <a:off x="3895725" y="523875"/>
              <a:ext cx="161925" cy="327025"/>
            </a:xfrm>
            <a:custGeom>
              <a:avLst/>
              <a:gdLst>
                <a:gd name="T0" fmla="*/ 102 w 102"/>
                <a:gd name="T1" fmla="*/ 206 h 206"/>
                <a:gd name="T2" fmla="*/ 102 w 102"/>
                <a:gd name="T3" fmla="*/ 0 h 206"/>
                <a:gd name="T4" fmla="*/ 0 w 102"/>
                <a:gd name="T5" fmla="*/ 83 h 206"/>
                <a:gd name="T6" fmla="*/ 102 w 102"/>
                <a:gd name="T7" fmla="*/ 206 h 206"/>
              </a:gdLst>
              <a:ahLst/>
              <a:cxnLst>
                <a:cxn ang="0">
                  <a:pos x="T0" y="T1"/>
                </a:cxn>
                <a:cxn ang="0">
                  <a:pos x="T2" y="T3"/>
                </a:cxn>
                <a:cxn ang="0">
                  <a:pos x="T4" y="T5"/>
                </a:cxn>
                <a:cxn ang="0">
                  <a:pos x="T6" y="T7"/>
                </a:cxn>
              </a:cxnLst>
              <a:rect l="0" t="0" r="r" b="b"/>
              <a:pathLst>
                <a:path w="102" h="206">
                  <a:moveTo>
                    <a:pt x="102" y="206"/>
                  </a:moveTo>
                  <a:lnTo>
                    <a:pt x="102" y="0"/>
                  </a:lnTo>
                  <a:lnTo>
                    <a:pt x="0" y="83"/>
                  </a:lnTo>
                  <a:lnTo>
                    <a:pt x="102"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4" name="Rectangle 77"/>
            <p:cNvSpPr>
              <a:spLocks noChangeArrowheads="1"/>
            </p:cNvSpPr>
            <p:nvPr/>
          </p:nvSpPr>
          <p:spPr bwMode="auto">
            <a:xfrm>
              <a:off x="4057650" y="862013"/>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5" name="Freeform 78"/>
            <p:cNvSpPr/>
            <p:nvPr/>
          </p:nvSpPr>
          <p:spPr bwMode="auto">
            <a:xfrm>
              <a:off x="3502025" y="862013"/>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6" name="Freeform 79"/>
            <p:cNvSpPr/>
            <p:nvPr/>
          </p:nvSpPr>
          <p:spPr bwMode="auto">
            <a:xfrm>
              <a:off x="3513138" y="666750"/>
              <a:ext cx="536575" cy="195263"/>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7" name="Freeform 80"/>
            <p:cNvSpPr/>
            <p:nvPr/>
          </p:nvSpPr>
          <p:spPr bwMode="auto">
            <a:xfrm>
              <a:off x="3517900" y="512763"/>
              <a:ext cx="528638" cy="214313"/>
            </a:xfrm>
            <a:custGeom>
              <a:avLst/>
              <a:gdLst>
                <a:gd name="T0" fmla="*/ 99 w 333"/>
                <a:gd name="T1" fmla="*/ 83 h 135"/>
                <a:gd name="T2" fmla="*/ 104 w 333"/>
                <a:gd name="T3" fmla="*/ 85 h 135"/>
                <a:gd name="T4" fmla="*/ 108 w 333"/>
                <a:gd name="T5" fmla="*/ 88 h 135"/>
                <a:gd name="T6" fmla="*/ 165 w 333"/>
                <a:gd name="T7" fmla="*/ 135 h 135"/>
                <a:gd name="T8" fmla="*/ 224 w 333"/>
                <a:gd name="T9" fmla="*/ 88 h 135"/>
                <a:gd name="T10" fmla="*/ 227 w 333"/>
                <a:gd name="T11" fmla="*/ 85 h 135"/>
                <a:gd name="T12" fmla="*/ 231 w 333"/>
                <a:gd name="T13" fmla="*/ 83 h 135"/>
                <a:gd name="T14" fmla="*/ 333 w 333"/>
                <a:gd name="T15" fmla="*/ 0 h 135"/>
                <a:gd name="T16" fmla="*/ 0 w 333"/>
                <a:gd name="T17" fmla="*/ 0 h 135"/>
                <a:gd name="T18" fmla="*/ 99 w 333"/>
                <a:gd name="T19" fmla="*/ 8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3" h="135">
                  <a:moveTo>
                    <a:pt x="99" y="83"/>
                  </a:moveTo>
                  <a:lnTo>
                    <a:pt x="104" y="85"/>
                  </a:lnTo>
                  <a:lnTo>
                    <a:pt x="108" y="88"/>
                  </a:lnTo>
                  <a:lnTo>
                    <a:pt x="165" y="135"/>
                  </a:lnTo>
                  <a:lnTo>
                    <a:pt x="224" y="88"/>
                  </a:lnTo>
                  <a:lnTo>
                    <a:pt x="227" y="85"/>
                  </a:lnTo>
                  <a:lnTo>
                    <a:pt x="231" y="83"/>
                  </a:lnTo>
                  <a:lnTo>
                    <a:pt x="333" y="0"/>
                  </a:lnTo>
                  <a:lnTo>
                    <a:pt x="0" y="0"/>
                  </a:lnTo>
                  <a:lnTo>
                    <a:pt x="99"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8" name="Rectangle 81"/>
            <p:cNvSpPr>
              <a:spLocks noChangeArrowheads="1"/>
            </p:cNvSpPr>
            <p:nvPr/>
          </p:nvSpPr>
          <p:spPr bwMode="auto">
            <a:xfrm>
              <a:off x="2297113" y="2266950"/>
              <a:ext cx="9842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9" name="Freeform 82"/>
            <p:cNvSpPr>
              <a:spLocks noEditPoints="1"/>
            </p:cNvSpPr>
            <p:nvPr/>
          </p:nvSpPr>
          <p:spPr bwMode="auto">
            <a:xfrm>
              <a:off x="1925638" y="2324100"/>
              <a:ext cx="536575" cy="379413"/>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0" name="Oval 83"/>
            <p:cNvSpPr>
              <a:spLocks noChangeArrowheads="1"/>
            </p:cNvSpPr>
            <p:nvPr/>
          </p:nvSpPr>
          <p:spPr bwMode="auto">
            <a:xfrm>
              <a:off x="2093913" y="2414588"/>
              <a:ext cx="200025" cy="198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1" name="Freeform 84"/>
            <p:cNvSpPr/>
            <p:nvPr/>
          </p:nvSpPr>
          <p:spPr bwMode="auto">
            <a:xfrm>
              <a:off x="7829550" y="474663"/>
              <a:ext cx="327025" cy="196850"/>
            </a:xfrm>
            <a:custGeom>
              <a:avLst/>
              <a:gdLst>
                <a:gd name="T0" fmla="*/ 206 w 206"/>
                <a:gd name="T1" fmla="*/ 0 h 124"/>
                <a:gd name="T2" fmla="*/ 17 w 206"/>
                <a:gd name="T3" fmla="*/ 0 h 124"/>
                <a:gd name="T4" fmla="*/ 17 w 206"/>
                <a:gd name="T5" fmla="*/ 36 h 124"/>
                <a:gd name="T6" fmla="*/ 0 w 206"/>
                <a:gd name="T7" fmla="*/ 36 h 124"/>
                <a:gd name="T8" fmla="*/ 0 w 206"/>
                <a:gd name="T9" fmla="*/ 90 h 124"/>
                <a:gd name="T10" fmla="*/ 17 w 206"/>
                <a:gd name="T11" fmla="*/ 90 h 124"/>
                <a:gd name="T12" fmla="*/ 17 w 206"/>
                <a:gd name="T13" fmla="*/ 124 h 124"/>
                <a:gd name="T14" fmla="*/ 206 w 206"/>
                <a:gd name="T15" fmla="*/ 124 h 124"/>
                <a:gd name="T16" fmla="*/ 206 w 206"/>
                <a:gd name="T1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124">
                  <a:moveTo>
                    <a:pt x="206" y="0"/>
                  </a:moveTo>
                  <a:lnTo>
                    <a:pt x="17" y="0"/>
                  </a:lnTo>
                  <a:lnTo>
                    <a:pt x="17" y="36"/>
                  </a:lnTo>
                  <a:lnTo>
                    <a:pt x="0" y="36"/>
                  </a:lnTo>
                  <a:lnTo>
                    <a:pt x="0" y="90"/>
                  </a:lnTo>
                  <a:lnTo>
                    <a:pt x="17" y="90"/>
                  </a:lnTo>
                  <a:lnTo>
                    <a:pt x="17" y="124"/>
                  </a:lnTo>
                  <a:lnTo>
                    <a:pt x="206" y="124"/>
                  </a:lnTo>
                  <a:lnTo>
                    <a:pt x="20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2" name="Rectangle 85"/>
            <p:cNvSpPr>
              <a:spLocks noChangeArrowheads="1"/>
            </p:cNvSpPr>
            <p:nvPr/>
          </p:nvSpPr>
          <p:spPr bwMode="auto">
            <a:xfrm>
              <a:off x="7570788" y="388938"/>
              <a:ext cx="49213"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3" name="Oval 86"/>
            <p:cNvSpPr>
              <a:spLocks noChangeArrowheads="1"/>
            </p:cNvSpPr>
            <p:nvPr/>
          </p:nvSpPr>
          <p:spPr bwMode="auto">
            <a:xfrm>
              <a:off x="7627938" y="512763"/>
              <a:ext cx="104775" cy="1047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4" name="Freeform 87"/>
            <p:cNvSpPr>
              <a:spLocks noEditPoints="1"/>
            </p:cNvSpPr>
            <p:nvPr/>
          </p:nvSpPr>
          <p:spPr bwMode="auto">
            <a:xfrm>
              <a:off x="7540625" y="433388"/>
              <a:ext cx="274638" cy="527050"/>
            </a:xfrm>
            <a:custGeom>
              <a:avLst/>
              <a:gdLst>
                <a:gd name="T0" fmla="*/ 37 w 73"/>
                <a:gd name="T1" fmla="*/ 140 h 140"/>
                <a:gd name="T2" fmla="*/ 73 w 73"/>
                <a:gd name="T3" fmla="*/ 140 h 140"/>
                <a:gd name="T4" fmla="*/ 73 w 73"/>
                <a:gd name="T5" fmla="*/ 49 h 140"/>
                <a:gd name="T6" fmla="*/ 73 w 73"/>
                <a:gd name="T7" fmla="*/ 26 h 140"/>
                <a:gd name="T8" fmla="*/ 73 w 73"/>
                <a:gd name="T9" fmla="*/ 0 h 140"/>
                <a:gd name="T10" fmla="*/ 37 w 73"/>
                <a:gd name="T11" fmla="*/ 0 h 140"/>
                <a:gd name="T12" fmla="*/ 37 w 73"/>
                <a:gd name="T13" fmla="*/ 7 h 140"/>
                <a:gd name="T14" fmla="*/ 37 w 73"/>
                <a:gd name="T15" fmla="*/ 7 h 140"/>
                <a:gd name="T16" fmla="*/ 65 w 73"/>
                <a:gd name="T17" fmla="*/ 35 h 140"/>
                <a:gd name="T18" fmla="*/ 37 w 73"/>
                <a:gd name="T19" fmla="*/ 63 h 140"/>
                <a:gd name="T20" fmla="*/ 37 w 73"/>
                <a:gd name="T21" fmla="*/ 140 h 140"/>
                <a:gd name="T22" fmla="*/ 0 w 73"/>
                <a:gd name="T23" fmla="*/ 140 h 140"/>
                <a:gd name="T24" fmla="*/ 37 w 73"/>
                <a:gd name="T25" fmla="*/ 140 h 140"/>
                <a:gd name="T26" fmla="*/ 37 w 73"/>
                <a:gd name="T27" fmla="*/ 63 h 140"/>
                <a:gd name="T28" fmla="*/ 9 w 73"/>
                <a:gd name="T29" fmla="*/ 35 h 140"/>
                <a:gd name="T30" fmla="*/ 37 w 73"/>
                <a:gd name="T31" fmla="*/ 7 h 140"/>
                <a:gd name="T32" fmla="*/ 37 w 73"/>
                <a:gd name="T33" fmla="*/ 0 h 140"/>
                <a:gd name="T34" fmla="*/ 0 w 73"/>
                <a:gd name="T35" fmla="*/ 0 h 140"/>
                <a:gd name="T36" fmla="*/ 0 w 73"/>
                <a:gd name="T37" fmla="*/ 140 h 140"/>
                <a:gd name="T38" fmla="*/ 37 w 73"/>
                <a:gd name="T39" fmla="*/ 7 h 140"/>
                <a:gd name="T40" fmla="*/ 37 w 73"/>
                <a:gd name="T4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40">
                  <a:moveTo>
                    <a:pt x="37" y="140"/>
                  </a:moveTo>
                  <a:cubicBezTo>
                    <a:pt x="73" y="140"/>
                    <a:pt x="73" y="140"/>
                    <a:pt x="73" y="140"/>
                  </a:cubicBezTo>
                  <a:cubicBezTo>
                    <a:pt x="73" y="49"/>
                    <a:pt x="73" y="49"/>
                    <a:pt x="73" y="49"/>
                  </a:cubicBezTo>
                  <a:cubicBezTo>
                    <a:pt x="73" y="26"/>
                    <a:pt x="73" y="26"/>
                    <a:pt x="73" y="26"/>
                  </a:cubicBezTo>
                  <a:cubicBezTo>
                    <a:pt x="73" y="0"/>
                    <a:pt x="73" y="0"/>
                    <a:pt x="73" y="0"/>
                  </a:cubicBezTo>
                  <a:cubicBezTo>
                    <a:pt x="37" y="0"/>
                    <a:pt x="37" y="0"/>
                    <a:pt x="37" y="0"/>
                  </a:cubicBezTo>
                  <a:cubicBezTo>
                    <a:pt x="37" y="7"/>
                    <a:pt x="37" y="7"/>
                    <a:pt x="37" y="7"/>
                  </a:cubicBezTo>
                  <a:cubicBezTo>
                    <a:pt x="37" y="7"/>
                    <a:pt x="37" y="7"/>
                    <a:pt x="37" y="7"/>
                  </a:cubicBezTo>
                  <a:cubicBezTo>
                    <a:pt x="52" y="7"/>
                    <a:pt x="65" y="19"/>
                    <a:pt x="65" y="35"/>
                  </a:cubicBezTo>
                  <a:cubicBezTo>
                    <a:pt x="65" y="50"/>
                    <a:pt x="52" y="63"/>
                    <a:pt x="37" y="63"/>
                  </a:cubicBezTo>
                  <a:lnTo>
                    <a:pt x="37" y="140"/>
                  </a:lnTo>
                  <a:close/>
                  <a:moveTo>
                    <a:pt x="0" y="140"/>
                  </a:moveTo>
                  <a:cubicBezTo>
                    <a:pt x="37" y="140"/>
                    <a:pt x="37" y="140"/>
                    <a:pt x="37" y="140"/>
                  </a:cubicBezTo>
                  <a:cubicBezTo>
                    <a:pt x="37" y="63"/>
                    <a:pt x="37" y="63"/>
                    <a:pt x="37" y="63"/>
                  </a:cubicBezTo>
                  <a:cubicBezTo>
                    <a:pt x="22" y="63"/>
                    <a:pt x="9" y="50"/>
                    <a:pt x="9" y="35"/>
                  </a:cubicBezTo>
                  <a:cubicBezTo>
                    <a:pt x="9" y="19"/>
                    <a:pt x="22" y="7"/>
                    <a:pt x="37" y="7"/>
                  </a:cubicBezTo>
                  <a:cubicBezTo>
                    <a:pt x="37" y="0"/>
                    <a:pt x="37" y="0"/>
                    <a:pt x="37" y="0"/>
                  </a:cubicBezTo>
                  <a:cubicBezTo>
                    <a:pt x="0" y="0"/>
                    <a:pt x="0" y="0"/>
                    <a:pt x="0" y="0"/>
                  </a:cubicBezTo>
                  <a:cubicBezTo>
                    <a:pt x="0" y="140"/>
                    <a:pt x="0" y="140"/>
                    <a:pt x="0" y="140"/>
                  </a:cubicBezTo>
                  <a:close/>
                  <a:moveTo>
                    <a:pt x="37" y="7"/>
                  </a:moveTo>
                  <a:cubicBezTo>
                    <a:pt x="37" y="7"/>
                    <a:pt x="37" y="7"/>
                    <a:pt x="37"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5" name="Freeform 88"/>
            <p:cNvSpPr/>
            <p:nvPr/>
          </p:nvSpPr>
          <p:spPr bwMode="auto">
            <a:xfrm>
              <a:off x="11730032" y="452593"/>
              <a:ext cx="201612" cy="66674"/>
            </a:xfrm>
            <a:custGeom>
              <a:avLst/>
              <a:gdLst>
                <a:gd name="T0" fmla="*/ 2 w 127"/>
                <a:gd name="T1" fmla="*/ 0 h 42"/>
                <a:gd name="T2" fmla="*/ 0 w 127"/>
                <a:gd name="T3" fmla="*/ 42 h 42"/>
                <a:gd name="T4" fmla="*/ 127 w 127"/>
                <a:gd name="T5" fmla="*/ 42 h 42"/>
                <a:gd name="T6" fmla="*/ 125 w 127"/>
                <a:gd name="T7" fmla="*/ 0 h 42"/>
                <a:gd name="T8" fmla="*/ 2 w 127"/>
                <a:gd name="T9" fmla="*/ 0 h 42"/>
              </a:gdLst>
              <a:ahLst/>
              <a:cxnLst>
                <a:cxn ang="0">
                  <a:pos x="T0" y="T1"/>
                </a:cxn>
                <a:cxn ang="0">
                  <a:pos x="T2" y="T3"/>
                </a:cxn>
                <a:cxn ang="0">
                  <a:pos x="T4" y="T5"/>
                </a:cxn>
                <a:cxn ang="0">
                  <a:pos x="T6" y="T7"/>
                </a:cxn>
                <a:cxn ang="0">
                  <a:pos x="T8" y="T9"/>
                </a:cxn>
              </a:cxnLst>
              <a:rect l="0" t="0" r="r" b="b"/>
              <a:pathLst>
                <a:path w="127" h="42">
                  <a:moveTo>
                    <a:pt x="2" y="0"/>
                  </a:moveTo>
                  <a:lnTo>
                    <a:pt x="0" y="42"/>
                  </a:lnTo>
                  <a:lnTo>
                    <a:pt x="127" y="42"/>
                  </a:lnTo>
                  <a:lnTo>
                    <a:pt x="125"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6" name="Freeform 89"/>
            <p:cNvSpPr>
              <a:spLocks noEditPoints="1"/>
            </p:cNvSpPr>
            <p:nvPr/>
          </p:nvSpPr>
          <p:spPr bwMode="auto">
            <a:xfrm>
              <a:off x="11545883" y="79531"/>
              <a:ext cx="569913" cy="357188"/>
            </a:xfrm>
            <a:custGeom>
              <a:avLst/>
              <a:gdLst>
                <a:gd name="T0" fmla="*/ 241 w 359"/>
                <a:gd name="T1" fmla="*/ 225 h 225"/>
                <a:gd name="T2" fmla="*/ 359 w 359"/>
                <a:gd name="T3" fmla="*/ 225 h 225"/>
                <a:gd name="T4" fmla="*/ 359 w 359"/>
                <a:gd name="T5" fmla="*/ 0 h 225"/>
                <a:gd name="T6" fmla="*/ 179 w 359"/>
                <a:gd name="T7" fmla="*/ 0 h 225"/>
                <a:gd name="T8" fmla="*/ 179 w 359"/>
                <a:gd name="T9" fmla="*/ 29 h 225"/>
                <a:gd name="T10" fmla="*/ 326 w 359"/>
                <a:gd name="T11" fmla="*/ 29 h 225"/>
                <a:gd name="T12" fmla="*/ 326 w 359"/>
                <a:gd name="T13" fmla="*/ 197 h 225"/>
                <a:gd name="T14" fmla="*/ 239 w 359"/>
                <a:gd name="T15" fmla="*/ 197 h 225"/>
                <a:gd name="T16" fmla="*/ 179 w 359"/>
                <a:gd name="T17" fmla="*/ 197 h 225"/>
                <a:gd name="T18" fmla="*/ 179 w 359"/>
                <a:gd name="T19" fmla="*/ 225 h 225"/>
                <a:gd name="T20" fmla="*/ 241 w 359"/>
                <a:gd name="T21" fmla="*/ 225 h 225"/>
                <a:gd name="T22" fmla="*/ 179 w 359"/>
                <a:gd name="T23" fmla="*/ 0 h 225"/>
                <a:gd name="T24" fmla="*/ 0 w 359"/>
                <a:gd name="T25" fmla="*/ 0 h 225"/>
                <a:gd name="T26" fmla="*/ 0 w 359"/>
                <a:gd name="T27" fmla="*/ 225 h 225"/>
                <a:gd name="T28" fmla="*/ 118 w 359"/>
                <a:gd name="T29" fmla="*/ 225 h 225"/>
                <a:gd name="T30" fmla="*/ 179 w 359"/>
                <a:gd name="T31" fmla="*/ 225 h 225"/>
                <a:gd name="T32" fmla="*/ 179 w 359"/>
                <a:gd name="T33" fmla="*/ 197 h 225"/>
                <a:gd name="T34" fmla="*/ 120 w 359"/>
                <a:gd name="T35" fmla="*/ 197 h 225"/>
                <a:gd name="T36" fmla="*/ 33 w 359"/>
                <a:gd name="T37" fmla="*/ 197 h 225"/>
                <a:gd name="T38" fmla="*/ 33 w 359"/>
                <a:gd name="T39" fmla="*/ 197 h 225"/>
                <a:gd name="T40" fmla="*/ 33 w 359"/>
                <a:gd name="T41" fmla="*/ 29 h 225"/>
                <a:gd name="T42" fmla="*/ 179 w 359"/>
                <a:gd name="T43" fmla="*/ 29 h 225"/>
                <a:gd name="T44" fmla="*/ 179 w 359"/>
                <a:gd name="T4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9" h="225">
                  <a:moveTo>
                    <a:pt x="241" y="225"/>
                  </a:moveTo>
                  <a:lnTo>
                    <a:pt x="359" y="225"/>
                  </a:lnTo>
                  <a:lnTo>
                    <a:pt x="359" y="0"/>
                  </a:lnTo>
                  <a:lnTo>
                    <a:pt x="179" y="0"/>
                  </a:lnTo>
                  <a:lnTo>
                    <a:pt x="179" y="29"/>
                  </a:lnTo>
                  <a:lnTo>
                    <a:pt x="326" y="29"/>
                  </a:lnTo>
                  <a:lnTo>
                    <a:pt x="326" y="197"/>
                  </a:lnTo>
                  <a:lnTo>
                    <a:pt x="239" y="197"/>
                  </a:lnTo>
                  <a:lnTo>
                    <a:pt x="179" y="197"/>
                  </a:lnTo>
                  <a:lnTo>
                    <a:pt x="179" y="225"/>
                  </a:lnTo>
                  <a:lnTo>
                    <a:pt x="241" y="225"/>
                  </a:lnTo>
                  <a:close/>
                  <a:moveTo>
                    <a:pt x="179" y="0"/>
                  </a:moveTo>
                  <a:lnTo>
                    <a:pt x="0" y="0"/>
                  </a:lnTo>
                  <a:lnTo>
                    <a:pt x="0" y="225"/>
                  </a:lnTo>
                  <a:lnTo>
                    <a:pt x="118" y="225"/>
                  </a:lnTo>
                  <a:lnTo>
                    <a:pt x="179" y="225"/>
                  </a:lnTo>
                  <a:lnTo>
                    <a:pt x="179" y="197"/>
                  </a:lnTo>
                  <a:lnTo>
                    <a:pt x="120" y="197"/>
                  </a:lnTo>
                  <a:lnTo>
                    <a:pt x="33" y="197"/>
                  </a:lnTo>
                  <a:lnTo>
                    <a:pt x="33" y="197"/>
                  </a:lnTo>
                  <a:lnTo>
                    <a:pt x="33" y="29"/>
                  </a:lnTo>
                  <a:lnTo>
                    <a:pt x="179" y="29"/>
                  </a:lnTo>
                  <a:lnTo>
                    <a:pt x="1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7" name="Freeform 90"/>
            <p:cNvSpPr/>
            <p:nvPr/>
          </p:nvSpPr>
          <p:spPr bwMode="auto">
            <a:xfrm>
              <a:off x="11691932" y="538319"/>
              <a:ext cx="277813" cy="26989"/>
            </a:xfrm>
            <a:custGeom>
              <a:avLst/>
              <a:gdLst>
                <a:gd name="T0" fmla="*/ 0 w 175"/>
                <a:gd name="T1" fmla="*/ 0 h 17"/>
                <a:gd name="T2" fmla="*/ 0 w 175"/>
                <a:gd name="T3" fmla="*/ 17 h 17"/>
                <a:gd name="T4" fmla="*/ 175 w 175"/>
                <a:gd name="T5" fmla="*/ 17 h 17"/>
                <a:gd name="T6" fmla="*/ 175 w 175"/>
                <a:gd name="T7" fmla="*/ 0 h 17"/>
                <a:gd name="T8" fmla="*/ 151 w 175"/>
                <a:gd name="T9" fmla="*/ 0 h 17"/>
                <a:gd name="T10" fmla="*/ 24 w 175"/>
                <a:gd name="T11" fmla="*/ 0 h 17"/>
                <a:gd name="T12" fmla="*/ 0 w 17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75" h="17">
                  <a:moveTo>
                    <a:pt x="0" y="0"/>
                  </a:moveTo>
                  <a:lnTo>
                    <a:pt x="0" y="17"/>
                  </a:lnTo>
                  <a:lnTo>
                    <a:pt x="175" y="17"/>
                  </a:lnTo>
                  <a:lnTo>
                    <a:pt x="175" y="0"/>
                  </a:lnTo>
                  <a:lnTo>
                    <a:pt x="151" y="0"/>
                  </a:lnTo>
                  <a:lnTo>
                    <a:pt x="2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8" name="Freeform 91"/>
            <p:cNvSpPr>
              <a:spLocks noEditPoints="1"/>
            </p:cNvSpPr>
            <p:nvPr/>
          </p:nvSpPr>
          <p:spPr bwMode="auto">
            <a:xfrm>
              <a:off x="10255250" y="982663"/>
              <a:ext cx="244475" cy="544513"/>
            </a:xfrm>
            <a:custGeom>
              <a:avLst/>
              <a:gdLst>
                <a:gd name="T0" fmla="*/ 32 w 65"/>
                <a:gd name="T1" fmla="*/ 125 h 145"/>
                <a:gd name="T2" fmla="*/ 32 w 65"/>
                <a:gd name="T3" fmla="*/ 125 h 145"/>
                <a:gd name="T4" fmla="*/ 64 w 65"/>
                <a:gd name="T5" fmla="*/ 140 h 145"/>
                <a:gd name="T6" fmla="*/ 65 w 65"/>
                <a:gd name="T7" fmla="*/ 140 h 145"/>
                <a:gd name="T8" fmla="*/ 65 w 65"/>
                <a:gd name="T9" fmla="*/ 38 h 145"/>
                <a:gd name="T10" fmla="*/ 63 w 65"/>
                <a:gd name="T11" fmla="*/ 23 h 145"/>
                <a:gd name="T12" fmla="*/ 54 w 65"/>
                <a:gd name="T13" fmla="*/ 13 h 145"/>
                <a:gd name="T14" fmla="*/ 54 w 65"/>
                <a:gd name="T15" fmla="*/ 4 h 145"/>
                <a:gd name="T16" fmla="*/ 54 w 65"/>
                <a:gd name="T17" fmla="*/ 0 h 145"/>
                <a:gd name="T18" fmla="*/ 51 w 65"/>
                <a:gd name="T19" fmla="*/ 0 h 145"/>
                <a:gd name="T20" fmla="*/ 32 w 65"/>
                <a:gd name="T21" fmla="*/ 0 h 145"/>
                <a:gd name="T22" fmla="*/ 32 w 65"/>
                <a:gd name="T23" fmla="*/ 4 h 145"/>
                <a:gd name="T24" fmla="*/ 51 w 65"/>
                <a:gd name="T25" fmla="*/ 4 h 145"/>
                <a:gd name="T26" fmla="*/ 51 w 65"/>
                <a:gd name="T27" fmla="*/ 11 h 145"/>
                <a:gd name="T28" fmla="*/ 51 w 65"/>
                <a:gd name="T29" fmla="*/ 61 h 145"/>
                <a:gd name="T30" fmla="*/ 33 w 65"/>
                <a:gd name="T31" fmla="*/ 42 h 145"/>
                <a:gd name="T32" fmla="*/ 32 w 65"/>
                <a:gd name="T33" fmla="*/ 43 h 145"/>
                <a:gd name="T34" fmla="*/ 32 w 65"/>
                <a:gd name="T35" fmla="*/ 125 h 145"/>
                <a:gd name="T36" fmla="*/ 1 w 65"/>
                <a:gd name="T37" fmla="*/ 140 h 145"/>
                <a:gd name="T38" fmla="*/ 32 w 65"/>
                <a:gd name="T39" fmla="*/ 125 h 145"/>
                <a:gd name="T40" fmla="*/ 32 w 65"/>
                <a:gd name="T41" fmla="*/ 43 h 145"/>
                <a:gd name="T42" fmla="*/ 14 w 65"/>
                <a:gd name="T43" fmla="*/ 61 h 145"/>
                <a:gd name="T44" fmla="*/ 14 w 65"/>
                <a:gd name="T45" fmla="*/ 11 h 145"/>
                <a:gd name="T46" fmla="*/ 14 w 65"/>
                <a:gd name="T47" fmla="*/ 11 h 145"/>
                <a:gd name="T48" fmla="*/ 14 w 65"/>
                <a:gd name="T49" fmla="*/ 11 h 145"/>
                <a:gd name="T50" fmla="*/ 14 w 65"/>
                <a:gd name="T51" fmla="*/ 4 h 145"/>
                <a:gd name="T52" fmla="*/ 32 w 65"/>
                <a:gd name="T53" fmla="*/ 4 h 145"/>
                <a:gd name="T54" fmla="*/ 32 w 65"/>
                <a:gd name="T55" fmla="*/ 0 h 145"/>
                <a:gd name="T56" fmla="*/ 14 w 65"/>
                <a:gd name="T57" fmla="*/ 0 h 145"/>
                <a:gd name="T58" fmla="*/ 10 w 65"/>
                <a:gd name="T59" fmla="*/ 0 h 145"/>
                <a:gd name="T60" fmla="*/ 10 w 65"/>
                <a:gd name="T61" fmla="*/ 4 h 145"/>
                <a:gd name="T62" fmla="*/ 10 w 65"/>
                <a:gd name="T63" fmla="*/ 13 h 145"/>
                <a:gd name="T64" fmla="*/ 2 w 65"/>
                <a:gd name="T65" fmla="*/ 23 h 145"/>
                <a:gd name="T66" fmla="*/ 0 w 65"/>
                <a:gd name="T67" fmla="*/ 38 h 145"/>
                <a:gd name="T68" fmla="*/ 0 w 65"/>
                <a:gd name="T69" fmla="*/ 140 h 145"/>
                <a:gd name="T70" fmla="*/ 1 w 65"/>
                <a:gd name="T71" fmla="*/ 14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5" h="145">
                  <a:moveTo>
                    <a:pt x="32" y="125"/>
                  </a:moveTo>
                  <a:cubicBezTo>
                    <a:pt x="32" y="125"/>
                    <a:pt x="32" y="125"/>
                    <a:pt x="32" y="125"/>
                  </a:cubicBezTo>
                  <a:cubicBezTo>
                    <a:pt x="47" y="125"/>
                    <a:pt x="60" y="129"/>
                    <a:pt x="64" y="140"/>
                  </a:cubicBezTo>
                  <a:cubicBezTo>
                    <a:pt x="65" y="144"/>
                    <a:pt x="65" y="145"/>
                    <a:pt x="65" y="140"/>
                  </a:cubicBezTo>
                  <a:cubicBezTo>
                    <a:pt x="65" y="119"/>
                    <a:pt x="65" y="59"/>
                    <a:pt x="65" y="38"/>
                  </a:cubicBezTo>
                  <a:cubicBezTo>
                    <a:pt x="65" y="34"/>
                    <a:pt x="65" y="27"/>
                    <a:pt x="63" y="23"/>
                  </a:cubicBezTo>
                  <a:cubicBezTo>
                    <a:pt x="62" y="18"/>
                    <a:pt x="59" y="15"/>
                    <a:pt x="54" y="13"/>
                  </a:cubicBezTo>
                  <a:cubicBezTo>
                    <a:pt x="54" y="4"/>
                    <a:pt x="54" y="4"/>
                    <a:pt x="54" y="4"/>
                  </a:cubicBezTo>
                  <a:cubicBezTo>
                    <a:pt x="54" y="0"/>
                    <a:pt x="54" y="0"/>
                    <a:pt x="54" y="0"/>
                  </a:cubicBezTo>
                  <a:cubicBezTo>
                    <a:pt x="51" y="0"/>
                    <a:pt x="51" y="0"/>
                    <a:pt x="51" y="0"/>
                  </a:cubicBezTo>
                  <a:cubicBezTo>
                    <a:pt x="32" y="0"/>
                    <a:pt x="32" y="0"/>
                    <a:pt x="32" y="0"/>
                  </a:cubicBezTo>
                  <a:cubicBezTo>
                    <a:pt x="32" y="4"/>
                    <a:pt x="32" y="4"/>
                    <a:pt x="32" y="4"/>
                  </a:cubicBezTo>
                  <a:cubicBezTo>
                    <a:pt x="51" y="4"/>
                    <a:pt x="51" y="4"/>
                    <a:pt x="51" y="4"/>
                  </a:cubicBezTo>
                  <a:cubicBezTo>
                    <a:pt x="51" y="11"/>
                    <a:pt x="51" y="11"/>
                    <a:pt x="51" y="11"/>
                  </a:cubicBezTo>
                  <a:cubicBezTo>
                    <a:pt x="51" y="61"/>
                    <a:pt x="51" y="61"/>
                    <a:pt x="51" y="61"/>
                  </a:cubicBezTo>
                  <a:cubicBezTo>
                    <a:pt x="33" y="42"/>
                    <a:pt x="33" y="42"/>
                    <a:pt x="33" y="42"/>
                  </a:cubicBezTo>
                  <a:cubicBezTo>
                    <a:pt x="32" y="43"/>
                    <a:pt x="32" y="43"/>
                    <a:pt x="32" y="43"/>
                  </a:cubicBezTo>
                  <a:lnTo>
                    <a:pt x="32" y="125"/>
                  </a:lnTo>
                  <a:close/>
                  <a:moveTo>
                    <a:pt x="1" y="140"/>
                  </a:moveTo>
                  <a:cubicBezTo>
                    <a:pt x="5" y="129"/>
                    <a:pt x="17" y="125"/>
                    <a:pt x="32" y="125"/>
                  </a:cubicBezTo>
                  <a:cubicBezTo>
                    <a:pt x="32" y="43"/>
                    <a:pt x="32" y="43"/>
                    <a:pt x="32" y="43"/>
                  </a:cubicBezTo>
                  <a:cubicBezTo>
                    <a:pt x="14" y="61"/>
                    <a:pt x="14" y="61"/>
                    <a:pt x="14" y="61"/>
                  </a:cubicBezTo>
                  <a:cubicBezTo>
                    <a:pt x="14" y="11"/>
                    <a:pt x="14" y="11"/>
                    <a:pt x="14" y="11"/>
                  </a:cubicBezTo>
                  <a:cubicBezTo>
                    <a:pt x="14" y="11"/>
                    <a:pt x="14" y="11"/>
                    <a:pt x="14" y="11"/>
                  </a:cubicBezTo>
                  <a:cubicBezTo>
                    <a:pt x="14" y="11"/>
                    <a:pt x="14" y="11"/>
                    <a:pt x="14" y="11"/>
                  </a:cubicBezTo>
                  <a:cubicBezTo>
                    <a:pt x="14" y="4"/>
                    <a:pt x="14" y="4"/>
                    <a:pt x="14" y="4"/>
                  </a:cubicBezTo>
                  <a:cubicBezTo>
                    <a:pt x="32" y="4"/>
                    <a:pt x="32" y="4"/>
                    <a:pt x="32" y="4"/>
                  </a:cubicBezTo>
                  <a:cubicBezTo>
                    <a:pt x="32" y="0"/>
                    <a:pt x="32" y="0"/>
                    <a:pt x="32" y="0"/>
                  </a:cubicBezTo>
                  <a:cubicBezTo>
                    <a:pt x="14" y="0"/>
                    <a:pt x="14" y="0"/>
                    <a:pt x="14" y="0"/>
                  </a:cubicBezTo>
                  <a:cubicBezTo>
                    <a:pt x="10" y="0"/>
                    <a:pt x="10" y="0"/>
                    <a:pt x="10" y="0"/>
                  </a:cubicBezTo>
                  <a:cubicBezTo>
                    <a:pt x="10" y="4"/>
                    <a:pt x="10" y="4"/>
                    <a:pt x="10" y="4"/>
                  </a:cubicBezTo>
                  <a:cubicBezTo>
                    <a:pt x="10" y="13"/>
                    <a:pt x="10" y="13"/>
                    <a:pt x="10" y="13"/>
                  </a:cubicBezTo>
                  <a:cubicBezTo>
                    <a:pt x="6" y="15"/>
                    <a:pt x="3" y="18"/>
                    <a:pt x="2" y="23"/>
                  </a:cubicBezTo>
                  <a:cubicBezTo>
                    <a:pt x="0" y="27"/>
                    <a:pt x="0" y="34"/>
                    <a:pt x="0" y="38"/>
                  </a:cubicBezTo>
                  <a:cubicBezTo>
                    <a:pt x="0" y="59"/>
                    <a:pt x="0" y="119"/>
                    <a:pt x="0" y="140"/>
                  </a:cubicBezTo>
                  <a:cubicBezTo>
                    <a:pt x="0" y="145"/>
                    <a:pt x="0" y="144"/>
                    <a:pt x="1"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9" name="Freeform 92"/>
            <p:cNvSpPr/>
            <p:nvPr/>
          </p:nvSpPr>
          <p:spPr bwMode="auto">
            <a:xfrm>
              <a:off x="10514013" y="1012825"/>
              <a:ext cx="239713" cy="514350"/>
            </a:xfrm>
            <a:custGeom>
              <a:avLst/>
              <a:gdLst>
                <a:gd name="T0" fmla="*/ 1 w 64"/>
                <a:gd name="T1" fmla="*/ 132 h 137"/>
                <a:gd name="T2" fmla="*/ 32 w 64"/>
                <a:gd name="T3" fmla="*/ 117 h 137"/>
                <a:gd name="T4" fmla="*/ 63 w 64"/>
                <a:gd name="T5" fmla="*/ 132 h 137"/>
                <a:gd name="T6" fmla="*/ 64 w 64"/>
                <a:gd name="T7" fmla="*/ 132 h 137"/>
                <a:gd name="T8" fmla="*/ 64 w 64"/>
                <a:gd name="T9" fmla="*/ 30 h 137"/>
                <a:gd name="T10" fmla="*/ 63 w 64"/>
                <a:gd name="T11" fmla="*/ 15 h 137"/>
                <a:gd name="T12" fmla="*/ 32 w 64"/>
                <a:gd name="T13" fmla="*/ 0 h 137"/>
                <a:gd name="T14" fmla="*/ 1 w 64"/>
                <a:gd name="T15" fmla="*/ 15 h 137"/>
                <a:gd name="T16" fmla="*/ 0 w 64"/>
                <a:gd name="T17" fmla="*/ 30 h 137"/>
                <a:gd name="T18" fmla="*/ 0 w 64"/>
                <a:gd name="T19" fmla="*/ 132 h 137"/>
                <a:gd name="T20" fmla="*/ 1 w 64"/>
                <a:gd name="T21" fmla="*/ 13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37">
                  <a:moveTo>
                    <a:pt x="1" y="132"/>
                  </a:moveTo>
                  <a:cubicBezTo>
                    <a:pt x="5" y="121"/>
                    <a:pt x="17" y="117"/>
                    <a:pt x="32" y="117"/>
                  </a:cubicBezTo>
                  <a:cubicBezTo>
                    <a:pt x="47" y="117"/>
                    <a:pt x="60" y="121"/>
                    <a:pt x="63" y="132"/>
                  </a:cubicBezTo>
                  <a:cubicBezTo>
                    <a:pt x="64" y="136"/>
                    <a:pt x="64" y="137"/>
                    <a:pt x="64" y="132"/>
                  </a:cubicBezTo>
                  <a:cubicBezTo>
                    <a:pt x="64" y="111"/>
                    <a:pt x="64" y="51"/>
                    <a:pt x="64" y="30"/>
                  </a:cubicBezTo>
                  <a:cubicBezTo>
                    <a:pt x="64" y="26"/>
                    <a:pt x="64" y="19"/>
                    <a:pt x="63" y="15"/>
                  </a:cubicBezTo>
                  <a:cubicBezTo>
                    <a:pt x="59" y="4"/>
                    <a:pt x="47" y="0"/>
                    <a:pt x="32" y="0"/>
                  </a:cubicBezTo>
                  <a:cubicBezTo>
                    <a:pt x="17" y="0"/>
                    <a:pt x="5" y="4"/>
                    <a:pt x="1" y="15"/>
                  </a:cubicBezTo>
                  <a:cubicBezTo>
                    <a:pt x="0" y="19"/>
                    <a:pt x="0" y="26"/>
                    <a:pt x="0" y="30"/>
                  </a:cubicBezTo>
                  <a:cubicBezTo>
                    <a:pt x="0" y="51"/>
                    <a:pt x="0" y="111"/>
                    <a:pt x="0" y="132"/>
                  </a:cubicBezTo>
                  <a:cubicBezTo>
                    <a:pt x="0" y="137"/>
                    <a:pt x="0" y="136"/>
                    <a:pt x="1"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0" name="Freeform 93"/>
            <p:cNvSpPr>
              <a:spLocks noEditPoints="1"/>
            </p:cNvSpPr>
            <p:nvPr/>
          </p:nvSpPr>
          <p:spPr bwMode="auto">
            <a:xfrm>
              <a:off x="7947025" y="842963"/>
              <a:ext cx="307975" cy="598488"/>
            </a:xfrm>
            <a:custGeom>
              <a:avLst/>
              <a:gdLst>
                <a:gd name="T0" fmla="*/ 41 w 82"/>
                <a:gd name="T1" fmla="*/ 159 h 159"/>
                <a:gd name="T2" fmla="*/ 82 w 82"/>
                <a:gd name="T3" fmla="*/ 159 h 159"/>
                <a:gd name="T4" fmla="*/ 82 w 82"/>
                <a:gd name="T5" fmla="*/ 0 h 159"/>
                <a:gd name="T6" fmla="*/ 41 w 82"/>
                <a:gd name="T7" fmla="*/ 0 h 159"/>
                <a:gd name="T8" fmla="*/ 41 w 82"/>
                <a:gd name="T9" fmla="*/ 9 h 159"/>
                <a:gd name="T10" fmla="*/ 73 w 82"/>
                <a:gd name="T11" fmla="*/ 9 h 159"/>
                <a:gd name="T12" fmla="*/ 73 w 82"/>
                <a:gd name="T13" fmla="*/ 39 h 159"/>
                <a:gd name="T14" fmla="*/ 41 w 82"/>
                <a:gd name="T15" fmla="*/ 39 h 159"/>
                <a:gd name="T16" fmla="*/ 41 w 82"/>
                <a:gd name="T17" fmla="*/ 46 h 159"/>
                <a:gd name="T18" fmla="*/ 73 w 82"/>
                <a:gd name="T19" fmla="*/ 46 h 159"/>
                <a:gd name="T20" fmla="*/ 73 w 82"/>
                <a:gd name="T21" fmla="*/ 77 h 159"/>
                <a:gd name="T22" fmla="*/ 41 w 82"/>
                <a:gd name="T23" fmla="*/ 77 h 159"/>
                <a:gd name="T24" fmla="*/ 41 w 82"/>
                <a:gd name="T25" fmla="*/ 89 h 159"/>
                <a:gd name="T26" fmla="*/ 41 w 82"/>
                <a:gd name="T27" fmla="*/ 89 h 159"/>
                <a:gd name="T28" fmla="*/ 51 w 82"/>
                <a:gd name="T29" fmla="*/ 99 h 159"/>
                <a:gd name="T30" fmla="*/ 41 w 82"/>
                <a:gd name="T31" fmla="*/ 109 h 159"/>
                <a:gd name="T32" fmla="*/ 41 w 82"/>
                <a:gd name="T33" fmla="*/ 109 h 159"/>
                <a:gd name="T34" fmla="*/ 41 w 82"/>
                <a:gd name="T35" fmla="*/ 109 h 159"/>
                <a:gd name="T36" fmla="*/ 41 w 82"/>
                <a:gd name="T37" fmla="*/ 124 h 159"/>
                <a:gd name="T38" fmla="*/ 41 w 82"/>
                <a:gd name="T39" fmla="*/ 124 h 159"/>
                <a:gd name="T40" fmla="*/ 51 w 82"/>
                <a:gd name="T41" fmla="*/ 134 h 159"/>
                <a:gd name="T42" fmla="*/ 41 w 82"/>
                <a:gd name="T43" fmla="*/ 145 h 159"/>
                <a:gd name="T44" fmla="*/ 41 w 82"/>
                <a:gd name="T45" fmla="*/ 145 h 159"/>
                <a:gd name="T46" fmla="*/ 41 w 82"/>
                <a:gd name="T47" fmla="*/ 145 h 159"/>
                <a:gd name="T48" fmla="*/ 41 w 82"/>
                <a:gd name="T49" fmla="*/ 159 h 159"/>
                <a:gd name="T50" fmla="*/ 0 w 82"/>
                <a:gd name="T51" fmla="*/ 159 h 159"/>
                <a:gd name="T52" fmla="*/ 41 w 82"/>
                <a:gd name="T53" fmla="*/ 159 h 159"/>
                <a:gd name="T54" fmla="*/ 41 w 82"/>
                <a:gd name="T55" fmla="*/ 145 h 159"/>
                <a:gd name="T56" fmla="*/ 31 w 82"/>
                <a:gd name="T57" fmla="*/ 134 h 159"/>
                <a:gd name="T58" fmla="*/ 41 w 82"/>
                <a:gd name="T59" fmla="*/ 124 h 159"/>
                <a:gd name="T60" fmla="*/ 41 w 82"/>
                <a:gd name="T61" fmla="*/ 109 h 159"/>
                <a:gd name="T62" fmla="*/ 31 w 82"/>
                <a:gd name="T63" fmla="*/ 99 h 159"/>
                <a:gd name="T64" fmla="*/ 41 w 82"/>
                <a:gd name="T65" fmla="*/ 89 h 159"/>
                <a:gd name="T66" fmla="*/ 41 w 82"/>
                <a:gd name="T67" fmla="*/ 77 h 159"/>
                <a:gd name="T68" fmla="*/ 8 w 82"/>
                <a:gd name="T69" fmla="*/ 77 h 159"/>
                <a:gd name="T70" fmla="*/ 8 w 82"/>
                <a:gd name="T71" fmla="*/ 46 h 159"/>
                <a:gd name="T72" fmla="*/ 8 w 82"/>
                <a:gd name="T73" fmla="*/ 46 h 159"/>
                <a:gd name="T74" fmla="*/ 41 w 82"/>
                <a:gd name="T75" fmla="*/ 46 h 159"/>
                <a:gd name="T76" fmla="*/ 41 w 82"/>
                <a:gd name="T77" fmla="*/ 39 h 159"/>
                <a:gd name="T78" fmla="*/ 8 w 82"/>
                <a:gd name="T79" fmla="*/ 39 h 159"/>
                <a:gd name="T80" fmla="*/ 8 w 82"/>
                <a:gd name="T81" fmla="*/ 9 h 159"/>
                <a:gd name="T82" fmla="*/ 8 w 82"/>
                <a:gd name="T83" fmla="*/ 9 h 159"/>
                <a:gd name="T84" fmla="*/ 41 w 82"/>
                <a:gd name="T85" fmla="*/ 9 h 159"/>
                <a:gd name="T86" fmla="*/ 41 w 82"/>
                <a:gd name="T87" fmla="*/ 0 h 159"/>
                <a:gd name="T88" fmla="*/ 0 w 82"/>
                <a:gd name="T89" fmla="*/ 0 h 159"/>
                <a:gd name="T90" fmla="*/ 0 w 82"/>
                <a:gd name="T91"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159">
                  <a:moveTo>
                    <a:pt x="41" y="159"/>
                  </a:moveTo>
                  <a:cubicBezTo>
                    <a:pt x="82" y="159"/>
                    <a:pt x="82" y="159"/>
                    <a:pt x="82" y="159"/>
                  </a:cubicBezTo>
                  <a:cubicBezTo>
                    <a:pt x="82" y="0"/>
                    <a:pt x="82" y="0"/>
                    <a:pt x="82" y="0"/>
                  </a:cubicBezTo>
                  <a:cubicBezTo>
                    <a:pt x="41" y="0"/>
                    <a:pt x="41" y="0"/>
                    <a:pt x="41" y="0"/>
                  </a:cubicBezTo>
                  <a:cubicBezTo>
                    <a:pt x="41" y="9"/>
                    <a:pt x="41" y="9"/>
                    <a:pt x="41" y="9"/>
                  </a:cubicBezTo>
                  <a:cubicBezTo>
                    <a:pt x="73" y="9"/>
                    <a:pt x="73" y="9"/>
                    <a:pt x="73" y="9"/>
                  </a:cubicBezTo>
                  <a:cubicBezTo>
                    <a:pt x="73" y="39"/>
                    <a:pt x="73" y="39"/>
                    <a:pt x="73" y="39"/>
                  </a:cubicBezTo>
                  <a:cubicBezTo>
                    <a:pt x="41" y="39"/>
                    <a:pt x="41" y="39"/>
                    <a:pt x="41" y="39"/>
                  </a:cubicBezTo>
                  <a:cubicBezTo>
                    <a:pt x="41" y="46"/>
                    <a:pt x="41" y="46"/>
                    <a:pt x="41" y="46"/>
                  </a:cubicBezTo>
                  <a:cubicBezTo>
                    <a:pt x="73" y="46"/>
                    <a:pt x="73" y="46"/>
                    <a:pt x="73" y="46"/>
                  </a:cubicBezTo>
                  <a:cubicBezTo>
                    <a:pt x="73" y="77"/>
                    <a:pt x="73" y="77"/>
                    <a:pt x="73" y="77"/>
                  </a:cubicBezTo>
                  <a:cubicBezTo>
                    <a:pt x="41" y="77"/>
                    <a:pt x="41" y="77"/>
                    <a:pt x="41" y="77"/>
                  </a:cubicBezTo>
                  <a:cubicBezTo>
                    <a:pt x="41" y="89"/>
                    <a:pt x="41" y="89"/>
                    <a:pt x="41" y="89"/>
                  </a:cubicBezTo>
                  <a:cubicBezTo>
                    <a:pt x="41" y="89"/>
                    <a:pt x="41" y="89"/>
                    <a:pt x="41" y="89"/>
                  </a:cubicBezTo>
                  <a:cubicBezTo>
                    <a:pt x="46" y="89"/>
                    <a:pt x="51" y="94"/>
                    <a:pt x="51" y="99"/>
                  </a:cubicBezTo>
                  <a:cubicBezTo>
                    <a:pt x="51" y="105"/>
                    <a:pt x="46" y="109"/>
                    <a:pt x="41" y="109"/>
                  </a:cubicBezTo>
                  <a:cubicBezTo>
                    <a:pt x="41" y="109"/>
                    <a:pt x="41" y="109"/>
                    <a:pt x="41" y="109"/>
                  </a:cubicBezTo>
                  <a:cubicBezTo>
                    <a:pt x="41" y="109"/>
                    <a:pt x="41" y="109"/>
                    <a:pt x="41" y="109"/>
                  </a:cubicBezTo>
                  <a:cubicBezTo>
                    <a:pt x="41" y="124"/>
                    <a:pt x="41" y="124"/>
                    <a:pt x="41" y="124"/>
                  </a:cubicBezTo>
                  <a:cubicBezTo>
                    <a:pt x="41" y="124"/>
                    <a:pt x="41" y="124"/>
                    <a:pt x="41" y="124"/>
                  </a:cubicBezTo>
                  <a:cubicBezTo>
                    <a:pt x="46" y="124"/>
                    <a:pt x="51" y="129"/>
                    <a:pt x="51" y="134"/>
                  </a:cubicBezTo>
                  <a:cubicBezTo>
                    <a:pt x="51" y="140"/>
                    <a:pt x="46" y="145"/>
                    <a:pt x="41" y="145"/>
                  </a:cubicBezTo>
                  <a:cubicBezTo>
                    <a:pt x="41" y="145"/>
                    <a:pt x="41" y="145"/>
                    <a:pt x="41" y="145"/>
                  </a:cubicBezTo>
                  <a:cubicBezTo>
                    <a:pt x="41" y="145"/>
                    <a:pt x="41" y="145"/>
                    <a:pt x="41" y="145"/>
                  </a:cubicBezTo>
                  <a:lnTo>
                    <a:pt x="41" y="159"/>
                  </a:lnTo>
                  <a:close/>
                  <a:moveTo>
                    <a:pt x="0" y="159"/>
                  </a:moveTo>
                  <a:cubicBezTo>
                    <a:pt x="41" y="159"/>
                    <a:pt x="41" y="159"/>
                    <a:pt x="41" y="159"/>
                  </a:cubicBezTo>
                  <a:cubicBezTo>
                    <a:pt x="41" y="145"/>
                    <a:pt x="41" y="145"/>
                    <a:pt x="41" y="145"/>
                  </a:cubicBezTo>
                  <a:cubicBezTo>
                    <a:pt x="35" y="145"/>
                    <a:pt x="31" y="140"/>
                    <a:pt x="31" y="134"/>
                  </a:cubicBezTo>
                  <a:cubicBezTo>
                    <a:pt x="31" y="129"/>
                    <a:pt x="35" y="124"/>
                    <a:pt x="41" y="124"/>
                  </a:cubicBezTo>
                  <a:cubicBezTo>
                    <a:pt x="41" y="109"/>
                    <a:pt x="41" y="109"/>
                    <a:pt x="41" y="109"/>
                  </a:cubicBezTo>
                  <a:cubicBezTo>
                    <a:pt x="35" y="109"/>
                    <a:pt x="31" y="105"/>
                    <a:pt x="31" y="99"/>
                  </a:cubicBezTo>
                  <a:cubicBezTo>
                    <a:pt x="31" y="94"/>
                    <a:pt x="35" y="89"/>
                    <a:pt x="41" y="89"/>
                  </a:cubicBezTo>
                  <a:cubicBezTo>
                    <a:pt x="41" y="77"/>
                    <a:pt x="41" y="77"/>
                    <a:pt x="41" y="77"/>
                  </a:cubicBezTo>
                  <a:cubicBezTo>
                    <a:pt x="8" y="77"/>
                    <a:pt x="8" y="77"/>
                    <a:pt x="8" y="77"/>
                  </a:cubicBezTo>
                  <a:cubicBezTo>
                    <a:pt x="8" y="46"/>
                    <a:pt x="8" y="46"/>
                    <a:pt x="8" y="46"/>
                  </a:cubicBezTo>
                  <a:cubicBezTo>
                    <a:pt x="8" y="46"/>
                    <a:pt x="8" y="46"/>
                    <a:pt x="8" y="46"/>
                  </a:cubicBezTo>
                  <a:cubicBezTo>
                    <a:pt x="41" y="46"/>
                    <a:pt x="41" y="46"/>
                    <a:pt x="41" y="46"/>
                  </a:cubicBezTo>
                  <a:cubicBezTo>
                    <a:pt x="41" y="39"/>
                    <a:pt x="41" y="39"/>
                    <a:pt x="41" y="39"/>
                  </a:cubicBezTo>
                  <a:cubicBezTo>
                    <a:pt x="8" y="39"/>
                    <a:pt x="8" y="39"/>
                    <a:pt x="8" y="39"/>
                  </a:cubicBezTo>
                  <a:cubicBezTo>
                    <a:pt x="8" y="9"/>
                    <a:pt x="8" y="9"/>
                    <a:pt x="8" y="9"/>
                  </a:cubicBezTo>
                  <a:cubicBezTo>
                    <a:pt x="8" y="9"/>
                    <a:pt x="8" y="9"/>
                    <a:pt x="8" y="9"/>
                  </a:cubicBezTo>
                  <a:cubicBezTo>
                    <a:pt x="41" y="9"/>
                    <a:pt x="41" y="9"/>
                    <a:pt x="41" y="9"/>
                  </a:cubicBezTo>
                  <a:cubicBezTo>
                    <a:pt x="41" y="0"/>
                    <a:pt x="41" y="0"/>
                    <a:pt x="41" y="0"/>
                  </a:cubicBezTo>
                  <a:cubicBezTo>
                    <a:pt x="0" y="0"/>
                    <a:pt x="0" y="0"/>
                    <a:pt x="0" y="0"/>
                  </a:cubicBezTo>
                  <a:lnTo>
                    <a:pt x="0" y="1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1" name="Freeform 94"/>
            <p:cNvSpPr/>
            <p:nvPr/>
          </p:nvSpPr>
          <p:spPr bwMode="auto">
            <a:xfrm>
              <a:off x="8277225" y="842963"/>
              <a:ext cx="127000" cy="598488"/>
            </a:xfrm>
            <a:custGeom>
              <a:avLst/>
              <a:gdLst>
                <a:gd name="T0" fmla="*/ 80 w 80"/>
                <a:gd name="T1" fmla="*/ 355 h 377"/>
                <a:gd name="T2" fmla="*/ 80 w 80"/>
                <a:gd name="T3" fmla="*/ 64 h 377"/>
                <a:gd name="T4" fmla="*/ 0 w 80"/>
                <a:gd name="T5" fmla="*/ 0 h 377"/>
                <a:gd name="T6" fmla="*/ 0 w 80"/>
                <a:gd name="T7" fmla="*/ 377 h 377"/>
                <a:gd name="T8" fmla="*/ 80 w 80"/>
                <a:gd name="T9" fmla="*/ 355 h 377"/>
              </a:gdLst>
              <a:ahLst/>
              <a:cxnLst>
                <a:cxn ang="0">
                  <a:pos x="T0" y="T1"/>
                </a:cxn>
                <a:cxn ang="0">
                  <a:pos x="T2" y="T3"/>
                </a:cxn>
                <a:cxn ang="0">
                  <a:pos x="T4" y="T5"/>
                </a:cxn>
                <a:cxn ang="0">
                  <a:pos x="T6" y="T7"/>
                </a:cxn>
                <a:cxn ang="0">
                  <a:pos x="T8" y="T9"/>
                </a:cxn>
              </a:cxnLst>
              <a:rect l="0" t="0" r="r" b="b"/>
              <a:pathLst>
                <a:path w="80" h="377">
                  <a:moveTo>
                    <a:pt x="80" y="355"/>
                  </a:moveTo>
                  <a:lnTo>
                    <a:pt x="80" y="64"/>
                  </a:lnTo>
                  <a:lnTo>
                    <a:pt x="0" y="0"/>
                  </a:lnTo>
                  <a:lnTo>
                    <a:pt x="0" y="377"/>
                  </a:lnTo>
                  <a:lnTo>
                    <a:pt x="80" y="3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2" name="Rectangle 95"/>
            <p:cNvSpPr>
              <a:spLocks noChangeArrowheads="1"/>
            </p:cNvSpPr>
            <p:nvPr/>
          </p:nvSpPr>
          <p:spPr bwMode="auto">
            <a:xfrm>
              <a:off x="7991475" y="892175"/>
              <a:ext cx="21431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3" name="Rectangle 96"/>
            <p:cNvSpPr>
              <a:spLocks noChangeArrowheads="1"/>
            </p:cNvSpPr>
            <p:nvPr/>
          </p:nvSpPr>
          <p:spPr bwMode="auto">
            <a:xfrm>
              <a:off x="7991475" y="1035050"/>
              <a:ext cx="214313"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4" name="Rectangle 97"/>
            <p:cNvSpPr>
              <a:spLocks noChangeArrowheads="1"/>
            </p:cNvSpPr>
            <p:nvPr/>
          </p:nvSpPr>
          <p:spPr bwMode="auto">
            <a:xfrm>
              <a:off x="9740900" y="306388"/>
              <a:ext cx="85725"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5" name="Rectangle 98"/>
            <p:cNvSpPr>
              <a:spLocks noChangeArrowheads="1"/>
            </p:cNvSpPr>
            <p:nvPr/>
          </p:nvSpPr>
          <p:spPr bwMode="auto">
            <a:xfrm>
              <a:off x="9617075" y="617538"/>
              <a:ext cx="85725" cy="260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6" name="Rectangle 99"/>
            <p:cNvSpPr>
              <a:spLocks noChangeArrowheads="1"/>
            </p:cNvSpPr>
            <p:nvPr/>
          </p:nvSpPr>
          <p:spPr bwMode="auto">
            <a:xfrm>
              <a:off x="9493250" y="388938"/>
              <a:ext cx="85725" cy="4889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7" name="Rectangle 100"/>
            <p:cNvSpPr>
              <a:spLocks noChangeArrowheads="1"/>
            </p:cNvSpPr>
            <p:nvPr/>
          </p:nvSpPr>
          <p:spPr bwMode="auto">
            <a:xfrm>
              <a:off x="9366250" y="542925"/>
              <a:ext cx="85725" cy="334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8" name="Rectangle 101"/>
            <p:cNvSpPr>
              <a:spLocks noChangeArrowheads="1"/>
            </p:cNvSpPr>
            <p:nvPr/>
          </p:nvSpPr>
          <p:spPr bwMode="auto">
            <a:xfrm>
              <a:off x="9242425" y="490538"/>
              <a:ext cx="85725" cy="387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9" name="Rectangle 102"/>
            <p:cNvSpPr>
              <a:spLocks noChangeArrowheads="1"/>
            </p:cNvSpPr>
            <p:nvPr/>
          </p:nvSpPr>
          <p:spPr bwMode="auto">
            <a:xfrm>
              <a:off x="9740900" y="238125"/>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0" name="Rectangle 103"/>
            <p:cNvSpPr>
              <a:spLocks noChangeArrowheads="1"/>
            </p:cNvSpPr>
            <p:nvPr/>
          </p:nvSpPr>
          <p:spPr bwMode="auto">
            <a:xfrm>
              <a:off x="9493250" y="328613"/>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1" name="Rectangle 104"/>
            <p:cNvSpPr>
              <a:spLocks noChangeArrowheads="1"/>
            </p:cNvSpPr>
            <p:nvPr/>
          </p:nvSpPr>
          <p:spPr bwMode="auto">
            <a:xfrm>
              <a:off x="9366250" y="479425"/>
              <a:ext cx="857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2" name="Rectangle 105"/>
            <p:cNvSpPr>
              <a:spLocks noChangeArrowheads="1"/>
            </p:cNvSpPr>
            <p:nvPr/>
          </p:nvSpPr>
          <p:spPr bwMode="auto">
            <a:xfrm>
              <a:off x="9242425" y="427038"/>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3" name="Rectangle 106"/>
            <p:cNvSpPr>
              <a:spLocks noChangeArrowheads="1"/>
            </p:cNvSpPr>
            <p:nvPr/>
          </p:nvSpPr>
          <p:spPr bwMode="auto">
            <a:xfrm>
              <a:off x="9617075" y="554038"/>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4" name="Freeform 107"/>
            <p:cNvSpPr>
              <a:spLocks noEditPoints="1"/>
            </p:cNvSpPr>
            <p:nvPr/>
          </p:nvSpPr>
          <p:spPr bwMode="auto">
            <a:xfrm>
              <a:off x="5202238" y="708025"/>
              <a:ext cx="649288" cy="650875"/>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5" name="Oval 108"/>
            <p:cNvSpPr>
              <a:spLocks noChangeArrowheads="1"/>
            </p:cNvSpPr>
            <p:nvPr/>
          </p:nvSpPr>
          <p:spPr bwMode="auto">
            <a:xfrm>
              <a:off x="5934075" y="1636713"/>
              <a:ext cx="173038" cy="173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6" name="Freeform 109"/>
            <p:cNvSpPr>
              <a:spLocks noEditPoints="1"/>
            </p:cNvSpPr>
            <p:nvPr/>
          </p:nvSpPr>
          <p:spPr bwMode="auto">
            <a:xfrm>
              <a:off x="5859463" y="1557338"/>
              <a:ext cx="322263" cy="477838"/>
            </a:xfrm>
            <a:custGeom>
              <a:avLst/>
              <a:gdLst>
                <a:gd name="T0" fmla="*/ 86 w 86"/>
                <a:gd name="T1" fmla="*/ 0 h 127"/>
                <a:gd name="T2" fmla="*/ 43 w 86"/>
                <a:gd name="T3" fmla="*/ 0 h 127"/>
                <a:gd name="T4" fmla="*/ 43 w 86"/>
                <a:gd name="T5" fmla="*/ 11 h 127"/>
                <a:gd name="T6" fmla="*/ 43 w 86"/>
                <a:gd name="T7" fmla="*/ 11 h 127"/>
                <a:gd name="T8" fmla="*/ 77 w 86"/>
                <a:gd name="T9" fmla="*/ 44 h 127"/>
                <a:gd name="T10" fmla="*/ 43 w 86"/>
                <a:gd name="T11" fmla="*/ 78 h 127"/>
                <a:gd name="T12" fmla="*/ 43 w 86"/>
                <a:gd name="T13" fmla="*/ 78 h 127"/>
                <a:gd name="T14" fmla="*/ 43 w 86"/>
                <a:gd name="T15" fmla="*/ 78 h 127"/>
                <a:gd name="T16" fmla="*/ 43 w 86"/>
                <a:gd name="T17" fmla="*/ 93 h 127"/>
                <a:gd name="T18" fmla="*/ 43 w 86"/>
                <a:gd name="T19" fmla="*/ 93 h 127"/>
                <a:gd name="T20" fmla="*/ 55 w 86"/>
                <a:gd name="T21" fmla="*/ 104 h 127"/>
                <a:gd name="T22" fmla="*/ 43 w 86"/>
                <a:gd name="T23" fmla="*/ 115 h 127"/>
                <a:gd name="T24" fmla="*/ 43 w 86"/>
                <a:gd name="T25" fmla="*/ 115 h 127"/>
                <a:gd name="T26" fmla="*/ 43 w 86"/>
                <a:gd name="T27" fmla="*/ 115 h 127"/>
                <a:gd name="T28" fmla="*/ 43 w 86"/>
                <a:gd name="T29" fmla="*/ 127 h 127"/>
                <a:gd name="T30" fmla="*/ 86 w 86"/>
                <a:gd name="T31" fmla="*/ 127 h 127"/>
                <a:gd name="T32" fmla="*/ 86 w 86"/>
                <a:gd name="T33" fmla="*/ 0 h 127"/>
                <a:gd name="T34" fmla="*/ 43 w 86"/>
                <a:gd name="T35" fmla="*/ 0 h 127"/>
                <a:gd name="T36" fmla="*/ 0 w 86"/>
                <a:gd name="T37" fmla="*/ 0 h 127"/>
                <a:gd name="T38" fmla="*/ 0 w 86"/>
                <a:gd name="T39" fmla="*/ 127 h 127"/>
                <a:gd name="T40" fmla="*/ 43 w 86"/>
                <a:gd name="T41" fmla="*/ 127 h 127"/>
                <a:gd name="T42" fmla="*/ 43 w 86"/>
                <a:gd name="T43" fmla="*/ 115 h 127"/>
                <a:gd name="T44" fmla="*/ 32 w 86"/>
                <a:gd name="T45" fmla="*/ 104 h 127"/>
                <a:gd name="T46" fmla="*/ 43 w 86"/>
                <a:gd name="T47" fmla="*/ 93 h 127"/>
                <a:gd name="T48" fmla="*/ 43 w 86"/>
                <a:gd name="T49" fmla="*/ 78 h 127"/>
                <a:gd name="T50" fmla="*/ 9 w 86"/>
                <a:gd name="T51" fmla="*/ 44 h 127"/>
                <a:gd name="T52" fmla="*/ 43 w 86"/>
                <a:gd name="T53" fmla="*/ 11 h 127"/>
                <a:gd name="T54" fmla="*/ 43 w 86"/>
                <a:gd name="T55"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27">
                  <a:moveTo>
                    <a:pt x="86" y="0"/>
                  </a:moveTo>
                  <a:cubicBezTo>
                    <a:pt x="43" y="0"/>
                    <a:pt x="43" y="0"/>
                    <a:pt x="43" y="0"/>
                  </a:cubicBezTo>
                  <a:cubicBezTo>
                    <a:pt x="43" y="11"/>
                    <a:pt x="43" y="11"/>
                    <a:pt x="43" y="11"/>
                  </a:cubicBezTo>
                  <a:cubicBezTo>
                    <a:pt x="43" y="11"/>
                    <a:pt x="43" y="11"/>
                    <a:pt x="43" y="11"/>
                  </a:cubicBezTo>
                  <a:cubicBezTo>
                    <a:pt x="62" y="11"/>
                    <a:pt x="77" y="26"/>
                    <a:pt x="77" y="44"/>
                  </a:cubicBezTo>
                  <a:cubicBezTo>
                    <a:pt x="77" y="63"/>
                    <a:pt x="62" y="78"/>
                    <a:pt x="43" y="78"/>
                  </a:cubicBezTo>
                  <a:cubicBezTo>
                    <a:pt x="43" y="78"/>
                    <a:pt x="43" y="78"/>
                    <a:pt x="43" y="78"/>
                  </a:cubicBezTo>
                  <a:cubicBezTo>
                    <a:pt x="43" y="78"/>
                    <a:pt x="43" y="78"/>
                    <a:pt x="43" y="78"/>
                  </a:cubicBezTo>
                  <a:cubicBezTo>
                    <a:pt x="43" y="93"/>
                    <a:pt x="43" y="93"/>
                    <a:pt x="43" y="93"/>
                  </a:cubicBezTo>
                  <a:cubicBezTo>
                    <a:pt x="43" y="93"/>
                    <a:pt x="43" y="93"/>
                    <a:pt x="43" y="93"/>
                  </a:cubicBezTo>
                  <a:cubicBezTo>
                    <a:pt x="49" y="93"/>
                    <a:pt x="55" y="98"/>
                    <a:pt x="55" y="104"/>
                  </a:cubicBezTo>
                  <a:cubicBezTo>
                    <a:pt x="55" y="110"/>
                    <a:pt x="49" y="115"/>
                    <a:pt x="43" y="115"/>
                  </a:cubicBezTo>
                  <a:cubicBezTo>
                    <a:pt x="43" y="115"/>
                    <a:pt x="43" y="115"/>
                    <a:pt x="43" y="115"/>
                  </a:cubicBezTo>
                  <a:cubicBezTo>
                    <a:pt x="43" y="115"/>
                    <a:pt x="43" y="115"/>
                    <a:pt x="43" y="115"/>
                  </a:cubicBezTo>
                  <a:cubicBezTo>
                    <a:pt x="43" y="127"/>
                    <a:pt x="43" y="127"/>
                    <a:pt x="43" y="127"/>
                  </a:cubicBezTo>
                  <a:cubicBezTo>
                    <a:pt x="86" y="127"/>
                    <a:pt x="86" y="127"/>
                    <a:pt x="86" y="127"/>
                  </a:cubicBezTo>
                  <a:lnTo>
                    <a:pt x="86" y="0"/>
                  </a:lnTo>
                  <a:close/>
                  <a:moveTo>
                    <a:pt x="43" y="0"/>
                  </a:moveTo>
                  <a:cubicBezTo>
                    <a:pt x="0" y="0"/>
                    <a:pt x="0" y="0"/>
                    <a:pt x="0" y="0"/>
                  </a:cubicBezTo>
                  <a:cubicBezTo>
                    <a:pt x="0" y="127"/>
                    <a:pt x="0" y="127"/>
                    <a:pt x="0" y="127"/>
                  </a:cubicBezTo>
                  <a:cubicBezTo>
                    <a:pt x="43" y="127"/>
                    <a:pt x="43" y="127"/>
                    <a:pt x="43" y="127"/>
                  </a:cubicBezTo>
                  <a:cubicBezTo>
                    <a:pt x="43" y="115"/>
                    <a:pt x="43" y="115"/>
                    <a:pt x="43" y="115"/>
                  </a:cubicBezTo>
                  <a:cubicBezTo>
                    <a:pt x="37" y="115"/>
                    <a:pt x="32" y="110"/>
                    <a:pt x="32" y="104"/>
                  </a:cubicBezTo>
                  <a:cubicBezTo>
                    <a:pt x="32" y="98"/>
                    <a:pt x="37" y="93"/>
                    <a:pt x="43" y="93"/>
                  </a:cubicBezTo>
                  <a:cubicBezTo>
                    <a:pt x="43" y="78"/>
                    <a:pt x="43" y="78"/>
                    <a:pt x="43" y="78"/>
                  </a:cubicBezTo>
                  <a:cubicBezTo>
                    <a:pt x="25" y="78"/>
                    <a:pt x="9" y="63"/>
                    <a:pt x="9" y="44"/>
                  </a:cubicBezTo>
                  <a:cubicBezTo>
                    <a:pt x="9" y="26"/>
                    <a:pt x="25" y="11"/>
                    <a:pt x="43" y="11"/>
                  </a:cubicBez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7" name="Freeform 110"/>
            <p:cNvSpPr/>
            <p:nvPr/>
          </p:nvSpPr>
          <p:spPr bwMode="auto">
            <a:xfrm>
              <a:off x="5526088" y="1504950"/>
              <a:ext cx="63500" cy="33338"/>
            </a:xfrm>
            <a:custGeom>
              <a:avLst/>
              <a:gdLst>
                <a:gd name="T0" fmla="*/ 17 w 17"/>
                <a:gd name="T1" fmla="*/ 7 h 9"/>
                <a:gd name="T2" fmla="*/ 10 w 17"/>
                <a:gd name="T3" fmla="*/ 0 h 9"/>
                <a:gd name="T4" fmla="*/ 7 w 17"/>
                <a:gd name="T5" fmla="*/ 0 h 9"/>
                <a:gd name="T6" fmla="*/ 0 w 17"/>
                <a:gd name="T7" fmla="*/ 7 h 9"/>
                <a:gd name="T8" fmla="*/ 0 w 17"/>
                <a:gd name="T9" fmla="*/ 9 h 9"/>
                <a:gd name="T10" fmla="*/ 17 w 17"/>
                <a:gd name="T11" fmla="*/ 9 h 9"/>
                <a:gd name="T12" fmla="*/ 17 w 17"/>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17" h="9">
                  <a:moveTo>
                    <a:pt x="17" y="7"/>
                  </a:moveTo>
                  <a:cubicBezTo>
                    <a:pt x="17" y="3"/>
                    <a:pt x="14" y="0"/>
                    <a:pt x="10" y="0"/>
                  </a:cubicBezTo>
                  <a:cubicBezTo>
                    <a:pt x="7" y="0"/>
                    <a:pt x="7" y="0"/>
                    <a:pt x="7" y="0"/>
                  </a:cubicBezTo>
                  <a:cubicBezTo>
                    <a:pt x="3" y="0"/>
                    <a:pt x="0" y="3"/>
                    <a:pt x="0" y="7"/>
                  </a:cubicBezTo>
                  <a:cubicBezTo>
                    <a:pt x="0" y="8"/>
                    <a:pt x="0" y="8"/>
                    <a:pt x="0" y="9"/>
                  </a:cubicBezTo>
                  <a:cubicBezTo>
                    <a:pt x="17" y="9"/>
                    <a:pt x="17" y="9"/>
                    <a:pt x="17" y="9"/>
                  </a:cubicBezTo>
                  <a:cubicBezTo>
                    <a:pt x="17" y="8"/>
                    <a:pt x="17" y="8"/>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8" name="Freeform 111"/>
            <p:cNvSpPr>
              <a:spLocks noEditPoints="1"/>
            </p:cNvSpPr>
            <p:nvPr/>
          </p:nvSpPr>
          <p:spPr bwMode="auto">
            <a:xfrm>
              <a:off x="5487988" y="1557338"/>
              <a:ext cx="322263" cy="477838"/>
            </a:xfrm>
            <a:custGeom>
              <a:avLst/>
              <a:gdLst>
                <a:gd name="T0" fmla="*/ 43 w 86"/>
                <a:gd name="T1" fmla="*/ 127 h 127"/>
                <a:gd name="T2" fmla="*/ 86 w 86"/>
                <a:gd name="T3" fmla="*/ 127 h 127"/>
                <a:gd name="T4" fmla="*/ 86 w 86"/>
                <a:gd name="T5" fmla="*/ 0 h 127"/>
                <a:gd name="T6" fmla="*/ 43 w 86"/>
                <a:gd name="T7" fmla="*/ 0 h 127"/>
                <a:gd name="T8" fmla="*/ 43 w 86"/>
                <a:gd name="T9" fmla="*/ 11 h 127"/>
                <a:gd name="T10" fmla="*/ 43 w 86"/>
                <a:gd name="T11" fmla="*/ 11 h 127"/>
                <a:gd name="T12" fmla="*/ 43 w 86"/>
                <a:gd name="T13" fmla="*/ 11 h 127"/>
                <a:gd name="T14" fmla="*/ 77 w 86"/>
                <a:gd name="T15" fmla="*/ 44 h 127"/>
                <a:gd name="T16" fmla="*/ 43 w 86"/>
                <a:gd name="T17" fmla="*/ 78 h 127"/>
                <a:gd name="T18" fmla="*/ 43 w 86"/>
                <a:gd name="T19" fmla="*/ 78 h 127"/>
                <a:gd name="T20" fmla="*/ 43 w 86"/>
                <a:gd name="T21" fmla="*/ 93 h 127"/>
                <a:gd name="T22" fmla="*/ 43 w 86"/>
                <a:gd name="T23" fmla="*/ 93 h 127"/>
                <a:gd name="T24" fmla="*/ 54 w 86"/>
                <a:gd name="T25" fmla="*/ 104 h 127"/>
                <a:gd name="T26" fmla="*/ 43 w 86"/>
                <a:gd name="T27" fmla="*/ 115 h 127"/>
                <a:gd name="T28" fmla="*/ 43 w 86"/>
                <a:gd name="T29" fmla="*/ 115 h 127"/>
                <a:gd name="T30" fmla="*/ 43 w 86"/>
                <a:gd name="T31" fmla="*/ 115 h 127"/>
                <a:gd name="T32" fmla="*/ 43 w 86"/>
                <a:gd name="T33" fmla="*/ 127 h 127"/>
                <a:gd name="T34" fmla="*/ 0 w 86"/>
                <a:gd name="T35" fmla="*/ 127 h 127"/>
                <a:gd name="T36" fmla="*/ 43 w 86"/>
                <a:gd name="T37" fmla="*/ 127 h 127"/>
                <a:gd name="T38" fmla="*/ 43 w 86"/>
                <a:gd name="T39" fmla="*/ 115 h 127"/>
                <a:gd name="T40" fmla="*/ 32 w 86"/>
                <a:gd name="T41" fmla="*/ 104 h 127"/>
                <a:gd name="T42" fmla="*/ 43 w 86"/>
                <a:gd name="T43" fmla="*/ 93 h 127"/>
                <a:gd name="T44" fmla="*/ 43 w 86"/>
                <a:gd name="T45" fmla="*/ 78 h 127"/>
                <a:gd name="T46" fmla="*/ 9 w 86"/>
                <a:gd name="T47" fmla="*/ 44 h 127"/>
                <a:gd name="T48" fmla="*/ 43 w 86"/>
                <a:gd name="T49" fmla="*/ 11 h 127"/>
                <a:gd name="T50" fmla="*/ 43 w 86"/>
                <a:gd name="T51" fmla="*/ 0 h 127"/>
                <a:gd name="T52" fmla="*/ 21 w 86"/>
                <a:gd name="T53" fmla="*/ 0 h 127"/>
                <a:gd name="T54" fmla="*/ 16 w 86"/>
                <a:gd name="T55" fmla="*/ 0 h 127"/>
                <a:gd name="T56" fmla="*/ 0 w 86"/>
                <a:gd name="T57" fmla="*/ 0 h 127"/>
                <a:gd name="T58" fmla="*/ 0 w 86"/>
                <a:gd name="T5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27">
                  <a:moveTo>
                    <a:pt x="43" y="127"/>
                  </a:moveTo>
                  <a:cubicBezTo>
                    <a:pt x="86" y="127"/>
                    <a:pt x="86" y="127"/>
                    <a:pt x="86" y="127"/>
                  </a:cubicBezTo>
                  <a:cubicBezTo>
                    <a:pt x="86" y="0"/>
                    <a:pt x="86" y="0"/>
                    <a:pt x="86" y="0"/>
                  </a:cubicBezTo>
                  <a:cubicBezTo>
                    <a:pt x="43" y="0"/>
                    <a:pt x="43" y="0"/>
                    <a:pt x="43" y="0"/>
                  </a:cubicBezTo>
                  <a:cubicBezTo>
                    <a:pt x="43" y="11"/>
                    <a:pt x="43" y="11"/>
                    <a:pt x="43" y="11"/>
                  </a:cubicBezTo>
                  <a:cubicBezTo>
                    <a:pt x="43" y="11"/>
                    <a:pt x="43" y="11"/>
                    <a:pt x="43" y="11"/>
                  </a:cubicBezTo>
                  <a:cubicBezTo>
                    <a:pt x="43" y="11"/>
                    <a:pt x="43" y="11"/>
                    <a:pt x="43" y="11"/>
                  </a:cubicBezTo>
                  <a:cubicBezTo>
                    <a:pt x="62" y="11"/>
                    <a:pt x="77" y="26"/>
                    <a:pt x="77" y="44"/>
                  </a:cubicBezTo>
                  <a:cubicBezTo>
                    <a:pt x="77" y="63"/>
                    <a:pt x="62" y="78"/>
                    <a:pt x="43" y="78"/>
                  </a:cubicBezTo>
                  <a:cubicBezTo>
                    <a:pt x="43" y="78"/>
                    <a:pt x="43" y="78"/>
                    <a:pt x="43" y="78"/>
                  </a:cubicBezTo>
                  <a:cubicBezTo>
                    <a:pt x="43" y="93"/>
                    <a:pt x="43" y="93"/>
                    <a:pt x="43" y="93"/>
                  </a:cubicBezTo>
                  <a:cubicBezTo>
                    <a:pt x="43" y="93"/>
                    <a:pt x="43" y="93"/>
                    <a:pt x="43" y="93"/>
                  </a:cubicBezTo>
                  <a:cubicBezTo>
                    <a:pt x="49" y="93"/>
                    <a:pt x="54" y="98"/>
                    <a:pt x="54" y="104"/>
                  </a:cubicBezTo>
                  <a:cubicBezTo>
                    <a:pt x="54" y="110"/>
                    <a:pt x="49" y="115"/>
                    <a:pt x="43" y="115"/>
                  </a:cubicBezTo>
                  <a:cubicBezTo>
                    <a:pt x="43" y="115"/>
                    <a:pt x="43" y="115"/>
                    <a:pt x="43" y="115"/>
                  </a:cubicBezTo>
                  <a:cubicBezTo>
                    <a:pt x="43" y="115"/>
                    <a:pt x="43" y="115"/>
                    <a:pt x="43" y="115"/>
                  </a:cubicBezTo>
                  <a:lnTo>
                    <a:pt x="43" y="127"/>
                  </a:lnTo>
                  <a:close/>
                  <a:moveTo>
                    <a:pt x="0" y="127"/>
                  </a:moveTo>
                  <a:cubicBezTo>
                    <a:pt x="43" y="127"/>
                    <a:pt x="43" y="127"/>
                    <a:pt x="43" y="127"/>
                  </a:cubicBezTo>
                  <a:cubicBezTo>
                    <a:pt x="43" y="115"/>
                    <a:pt x="43" y="115"/>
                    <a:pt x="43" y="115"/>
                  </a:cubicBezTo>
                  <a:cubicBezTo>
                    <a:pt x="37" y="115"/>
                    <a:pt x="32" y="110"/>
                    <a:pt x="32" y="104"/>
                  </a:cubicBezTo>
                  <a:cubicBezTo>
                    <a:pt x="32" y="98"/>
                    <a:pt x="37" y="93"/>
                    <a:pt x="43" y="93"/>
                  </a:cubicBezTo>
                  <a:cubicBezTo>
                    <a:pt x="43" y="78"/>
                    <a:pt x="43" y="78"/>
                    <a:pt x="43" y="78"/>
                  </a:cubicBezTo>
                  <a:cubicBezTo>
                    <a:pt x="24" y="78"/>
                    <a:pt x="9" y="63"/>
                    <a:pt x="9" y="44"/>
                  </a:cubicBezTo>
                  <a:cubicBezTo>
                    <a:pt x="9" y="26"/>
                    <a:pt x="24" y="11"/>
                    <a:pt x="43" y="11"/>
                  </a:cubicBezTo>
                  <a:cubicBezTo>
                    <a:pt x="43" y="0"/>
                    <a:pt x="43" y="0"/>
                    <a:pt x="43" y="0"/>
                  </a:cubicBezTo>
                  <a:cubicBezTo>
                    <a:pt x="21" y="0"/>
                    <a:pt x="21" y="0"/>
                    <a:pt x="21" y="0"/>
                  </a:cubicBezTo>
                  <a:cubicBezTo>
                    <a:pt x="16" y="0"/>
                    <a:pt x="16" y="0"/>
                    <a:pt x="16" y="0"/>
                  </a:cubicBezTo>
                  <a:cubicBezTo>
                    <a:pt x="0" y="0"/>
                    <a:pt x="0" y="0"/>
                    <a:pt x="0" y="0"/>
                  </a:cubicBezTo>
                  <a:lnTo>
                    <a:pt x="0" y="1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9" name="Oval 112"/>
            <p:cNvSpPr>
              <a:spLocks noChangeArrowheads="1"/>
            </p:cNvSpPr>
            <p:nvPr/>
          </p:nvSpPr>
          <p:spPr bwMode="auto">
            <a:xfrm>
              <a:off x="5562600" y="1636713"/>
              <a:ext cx="173038" cy="173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0" name="Freeform 113"/>
            <p:cNvSpPr/>
            <p:nvPr/>
          </p:nvSpPr>
          <p:spPr bwMode="auto">
            <a:xfrm>
              <a:off x="9361488" y="2222500"/>
              <a:ext cx="63500" cy="60325"/>
            </a:xfrm>
            <a:custGeom>
              <a:avLst/>
              <a:gdLst>
                <a:gd name="T0" fmla="*/ 0 w 17"/>
                <a:gd name="T1" fmla="*/ 9 h 16"/>
                <a:gd name="T2" fmla="*/ 3 w 17"/>
                <a:gd name="T3" fmla="*/ 11 h 16"/>
                <a:gd name="T4" fmla="*/ 12 w 17"/>
                <a:gd name="T5" fmla="*/ 16 h 16"/>
                <a:gd name="T6" fmla="*/ 17 w 17"/>
                <a:gd name="T7" fmla="*/ 7 h 16"/>
                <a:gd name="T8" fmla="*/ 5 w 17"/>
                <a:gd name="T9" fmla="*/ 0 h 16"/>
                <a:gd name="T10" fmla="*/ 0 w 17"/>
                <a:gd name="T11" fmla="*/ 9 h 16"/>
              </a:gdLst>
              <a:ahLst/>
              <a:cxnLst>
                <a:cxn ang="0">
                  <a:pos x="T0" y="T1"/>
                </a:cxn>
                <a:cxn ang="0">
                  <a:pos x="T2" y="T3"/>
                </a:cxn>
                <a:cxn ang="0">
                  <a:pos x="T4" y="T5"/>
                </a:cxn>
                <a:cxn ang="0">
                  <a:pos x="T6" y="T7"/>
                </a:cxn>
                <a:cxn ang="0">
                  <a:pos x="T8" y="T9"/>
                </a:cxn>
                <a:cxn ang="0">
                  <a:pos x="T10" y="T11"/>
                </a:cxn>
              </a:cxnLst>
              <a:rect l="0" t="0" r="r" b="b"/>
              <a:pathLst>
                <a:path w="17" h="16">
                  <a:moveTo>
                    <a:pt x="0" y="9"/>
                  </a:moveTo>
                  <a:cubicBezTo>
                    <a:pt x="1" y="10"/>
                    <a:pt x="2" y="10"/>
                    <a:pt x="3" y="11"/>
                  </a:cubicBezTo>
                  <a:cubicBezTo>
                    <a:pt x="6" y="12"/>
                    <a:pt x="9" y="14"/>
                    <a:pt x="12" y="16"/>
                  </a:cubicBezTo>
                  <a:cubicBezTo>
                    <a:pt x="17" y="7"/>
                    <a:pt x="17" y="7"/>
                    <a:pt x="17" y="7"/>
                  </a:cubicBezTo>
                  <a:cubicBezTo>
                    <a:pt x="5" y="0"/>
                    <a:pt x="5" y="0"/>
                    <a:pt x="5" y="0"/>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1" name="Freeform 114"/>
            <p:cNvSpPr/>
            <p:nvPr/>
          </p:nvSpPr>
          <p:spPr bwMode="auto">
            <a:xfrm>
              <a:off x="8910638" y="2571750"/>
              <a:ext cx="323850" cy="236538"/>
            </a:xfrm>
            <a:custGeom>
              <a:avLst/>
              <a:gdLst>
                <a:gd name="T0" fmla="*/ 22 w 86"/>
                <a:gd name="T1" fmla="*/ 60 h 63"/>
                <a:gd name="T2" fmla="*/ 38 w 86"/>
                <a:gd name="T3" fmla="*/ 63 h 63"/>
                <a:gd name="T4" fmla="*/ 48 w 86"/>
                <a:gd name="T5" fmla="*/ 62 h 63"/>
                <a:gd name="T6" fmla="*/ 67 w 86"/>
                <a:gd name="T7" fmla="*/ 46 h 63"/>
                <a:gd name="T8" fmla="*/ 86 w 86"/>
                <a:gd name="T9" fmla="*/ 9 h 63"/>
                <a:gd name="T10" fmla="*/ 79 w 86"/>
                <a:gd name="T11" fmla="*/ 1 h 63"/>
                <a:gd name="T12" fmla="*/ 76 w 86"/>
                <a:gd name="T13" fmla="*/ 0 h 63"/>
                <a:gd name="T14" fmla="*/ 55 w 86"/>
                <a:gd name="T15" fmla="*/ 39 h 63"/>
                <a:gd name="T16" fmla="*/ 29 w 86"/>
                <a:gd name="T17" fmla="*/ 47 h 63"/>
                <a:gd name="T18" fmla="*/ 21 w 86"/>
                <a:gd name="T19" fmla="*/ 22 h 63"/>
                <a:gd name="T20" fmla="*/ 9 w 86"/>
                <a:gd name="T21" fmla="*/ 15 h 63"/>
                <a:gd name="T22" fmla="*/ 22 w 86"/>
                <a:gd name="T23"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63">
                  <a:moveTo>
                    <a:pt x="22" y="60"/>
                  </a:moveTo>
                  <a:cubicBezTo>
                    <a:pt x="27" y="62"/>
                    <a:pt x="33" y="63"/>
                    <a:pt x="38" y="63"/>
                  </a:cubicBezTo>
                  <a:cubicBezTo>
                    <a:pt x="41" y="63"/>
                    <a:pt x="44" y="63"/>
                    <a:pt x="48" y="62"/>
                  </a:cubicBezTo>
                  <a:cubicBezTo>
                    <a:pt x="56" y="59"/>
                    <a:pt x="63" y="54"/>
                    <a:pt x="67" y="46"/>
                  </a:cubicBezTo>
                  <a:cubicBezTo>
                    <a:pt x="86" y="9"/>
                    <a:pt x="86" y="9"/>
                    <a:pt x="86" y="9"/>
                  </a:cubicBezTo>
                  <a:cubicBezTo>
                    <a:pt x="85" y="6"/>
                    <a:pt x="82" y="3"/>
                    <a:pt x="79" y="1"/>
                  </a:cubicBezTo>
                  <a:cubicBezTo>
                    <a:pt x="78" y="1"/>
                    <a:pt x="77" y="0"/>
                    <a:pt x="76" y="0"/>
                  </a:cubicBezTo>
                  <a:cubicBezTo>
                    <a:pt x="55" y="39"/>
                    <a:pt x="55" y="39"/>
                    <a:pt x="55" y="39"/>
                  </a:cubicBezTo>
                  <a:cubicBezTo>
                    <a:pt x="50" y="49"/>
                    <a:pt x="38" y="52"/>
                    <a:pt x="29" y="47"/>
                  </a:cubicBezTo>
                  <a:cubicBezTo>
                    <a:pt x="20" y="42"/>
                    <a:pt x="16" y="31"/>
                    <a:pt x="21" y="22"/>
                  </a:cubicBezTo>
                  <a:cubicBezTo>
                    <a:pt x="9" y="15"/>
                    <a:pt x="9" y="15"/>
                    <a:pt x="9" y="15"/>
                  </a:cubicBezTo>
                  <a:cubicBezTo>
                    <a:pt x="0" y="31"/>
                    <a:pt x="6" y="51"/>
                    <a:pt x="2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2" name="Freeform 115"/>
            <p:cNvSpPr/>
            <p:nvPr/>
          </p:nvSpPr>
          <p:spPr bwMode="auto">
            <a:xfrm>
              <a:off x="8975725" y="2247900"/>
              <a:ext cx="561975" cy="474663"/>
            </a:xfrm>
            <a:custGeom>
              <a:avLst/>
              <a:gdLst>
                <a:gd name="T0" fmla="*/ 113 w 150"/>
                <a:gd name="T1" fmla="*/ 13 h 126"/>
                <a:gd name="T2" fmla="*/ 104 w 150"/>
                <a:gd name="T3" fmla="*/ 8 h 126"/>
                <a:gd name="T4" fmla="*/ 101 w 150"/>
                <a:gd name="T5" fmla="*/ 6 h 126"/>
                <a:gd name="T6" fmla="*/ 71 w 150"/>
                <a:gd name="T7" fmla="*/ 0 h 126"/>
                <a:gd name="T8" fmla="*/ 9 w 150"/>
                <a:gd name="T9" fmla="*/ 37 h 126"/>
                <a:gd name="T10" fmla="*/ 1 w 150"/>
                <a:gd name="T11" fmla="*/ 63 h 126"/>
                <a:gd name="T12" fmla="*/ 0 w 150"/>
                <a:gd name="T13" fmla="*/ 68 h 126"/>
                <a:gd name="T14" fmla="*/ 1 w 150"/>
                <a:gd name="T15" fmla="*/ 70 h 126"/>
                <a:gd name="T16" fmla="*/ 3 w 150"/>
                <a:gd name="T17" fmla="*/ 69 h 126"/>
                <a:gd name="T18" fmla="*/ 7 w 150"/>
                <a:gd name="T19" fmla="*/ 66 h 126"/>
                <a:gd name="T20" fmla="*/ 19 w 150"/>
                <a:gd name="T21" fmla="*/ 62 h 126"/>
                <a:gd name="T22" fmla="*/ 28 w 150"/>
                <a:gd name="T23" fmla="*/ 64 h 126"/>
                <a:gd name="T24" fmla="*/ 39 w 150"/>
                <a:gd name="T25" fmla="*/ 83 h 126"/>
                <a:gd name="T26" fmla="*/ 39 w 150"/>
                <a:gd name="T27" fmla="*/ 87 h 126"/>
                <a:gd name="T28" fmla="*/ 42 w 150"/>
                <a:gd name="T29" fmla="*/ 85 h 126"/>
                <a:gd name="T30" fmla="*/ 54 w 150"/>
                <a:gd name="T31" fmla="*/ 81 h 126"/>
                <a:gd name="T32" fmla="*/ 61 w 150"/>
                <a:gd name="T33" fmla="*/ 82 h 126"/>
                <a:gd name="T34" fmla="*/ 64 w 150"/>
                <a:gd name="T35" fmla="*/ 83 h 126"/>
                <a:gd name="T36" fmla="*/ 72 w 150"/>
                <a:gd name="T37" fmla="*/ 90 h 126"/>
                <a:gd name="T38" fmla="*/ 75 w 150"/>
                <a:gd name="T39" fmla="*/ 102 h 126"/>
                <a:gd name="T40" fmla="*/ 75 w 150"/>
                <a:gd name="T41" fmla="*/ 106 h 126"/>
                <a:gd name="T42" fmla="*/ 79 w 150"/>
                <a:gd name="T43" fmla="*/ 104 h 126"/>
                <a:gd name="T44" fmla="*/ 91 w 150"/>
                <a:gd name="T45" fmla="*/ 100 h 126"/>
                <a:gd name="T46" fmla="*/ 100 w 150"/>
                <a:gd name="T47" fmla="*/ 102 h 126"/>
                <a:gd name="T48" fmla="*/ 111 w 150"/>
                <a:gd name="T49" fmla="*/ 121 h 126"/>
                <a:gd name="T50" fmla="*/ 113 w 150"/>
                <a:gd name="T51" fmla="*/ 126 h 126"/>
                <a:gd name="T52" fmla="*/ 116 w 150"/>
                <a:gd name="T53" fmla="*/ 124 h 126"/>
                <a:gd name="T54" fmla="*/ 133 w 150"/>
                <a:gd name="T55" fmla="*/ 103 h 126"/>
                <a:gd name="T56" fmla="*/ 113 w 150"/>
                <a:gd name="T57" fmla="*/ 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0" h="126">
                  <a:moveTo>
                    <a:pt x="113" y="13"/>
                  </a:moveTo>
                  <a:cubicBezTo>
                    <a:pt x="110" y="11"/>
                    <a:pt x="107" y="9"/>
                    <a:pt x="104" y="8"/>
                  </a:cubicBezTo>
                  <a:cubicBezTo>
                    <a:pt x="103" y="7"/>
                    <a:pt x="102" y="7"/>
                    <a:pt x="101" y="6"/>
                  </a:cubicBezTo>
                  <a:cubicBezTo>
                    <a:pt x="91" y="2"/>
                    <a:pt x="81" y="0"/>
                    <a:pt x="71" y="0"/>
                  </a:cubicBezTo>
                  <a:cubicBezTo>
                    <a:pt x="46" y="0"/>
                    <a:pt x="21" y="13"/>
                    <a:pt x="9" y="37"/>
                  </a:cubicBezTo>
                  <a:cubicBezTo>
                    <a:pt x="4" y="46"/>
                    <a:pt x="2" y="54"/>
                    <a:pt x="1" y="63"/>
                  </a:cubicBezTo>
                  <a:cubicBezTo>
                    <a:pt x="1" y="65"/>
                    <a:pt x="1" y="67"/>
                    <a:pt x="0" y="68"/>
                  </a:cubicBezTo>
                  <a:cubicBezTo>
                    <a:pt x="0" y="69"/>
                    <a:pt x="1" y="70"/>
                    <a:pt x="1" y="70"/>
                  </a:cubicBezTo>
                  <a:cubicBezTo>
                    <a:pt x="2" y="70"/>
                    <a:pt x="2" y="70"/>
                    <a:pt x="3" y="69"/>
                  </a:cubicBezTo>
                  <a:cubicBezTo>
                    <a:pt x="4" y="68"/>
                    <a:pt x="5" y="67"/>
                    <a:pt x="7" y="66"/>
                  </a:cubicBezTo>
                  <a:cubicBezTo>
                    <a:pt x="10" y="63"/>
                    <a:pt x="14" y="62"/>
                    <a:pt x="19" y="62"/>
                  </a:cubicBezTo>
                  <a:cubicBezTo>
                    <a:pt x="22" y="62"/>
                    <a:pt x="25" y="62"/>
                    <a:pt x="28" y="64"/>
                  </a:cubicBezTo>
                  <a:cubicBezTo>
                    <a:pt x="35" y="68"/>
                    <a:pt x="39" y="75"/>
                    <a:pt x="39" y="83"/>
                  </a:cubicBezTo>
                  <a:cubicBezTo>
                    <a:pt x="38" y="85"/>
                    <a:pt x="38" y="87"/>
                    <a:pt x="39" y="87"/>
                  </a:cubicBezTo>
                  <a:cubicBezTo>
                    <a:pt x="39" y="87"/>
                    <a:pt x="40" y="86"/>
                    <a:pt x="42" y="85"/>
                  </a:cubicBezTo>
                  <a:cubicBezTo>
                    <a:pt x="46" y="82"/>
                    <a:pt x="50" y="81"/>
                    <a:pt x="54" y="81"/>
                  </a:cubicBezTo>
                  <a:cubicBezTo>
                    <a:pt x="56" y="81"/>
                    <a:pt x="59" y="81"/>
                    <a:pt x="61" y="82"/>
                  </a:cubicBezTo>
                  <a:cubicBezTo>
                    <a:pt x="62" y="82"/>
                    <a:pt x="63" y="83"/>
                    <a:pt x="64" y="83"/>
                  </a:cubicBezTo>
                  <a:cubicBezTo>
                    <a:pt x="67" y="85"/>
                    <a:pt x="70" y="87"/>
                    <a:pt x="72" y="90"/>
                  </a:cubicBezTo>
                  <a:cubicBezTo>
                    <a:pt x="74" y="94"/>
                    <a:pt x="75" y="98"/>
                    <a:pt x="75" y="102"/>
                  </a:cubicBezTo>
                  <a:cubicBezTo>
                    <a:pt x="75" y="105"/>
                    <a:pt x="75" y="106"/>
                    <a:pt x="75" y="106"/>
                  </a:cubicBezTo>
                  <a:cubicBezTo>
                    <a:pt x="76" y="106"/>
                    <a:pt x="77" y="105"/>
                    <a:pt x="79" y="104"/>
                  </a:cubicBezTo>
                  <a:cubicBezTo>
                    <a:pt x="82" y="101"/>
                    <a:pt x="86" y="100"/>
                    <a:pt x="91" y="100"/>
                  </a:cubicBezTo>
                  <a:cubicBezTo>
                    <a:pt x="94" y="100"/>
                    <a:pt x="97" y="101"/>
                    <a:pt x="100" y="102"/>
                  </a:cubicBezTo>
                  <a:cubicBezTo>
                    <a:pt x="107" y="106"/>
                    <a:pt x="111" y="113"/>
                    <a:pt x="111" y="121"/>
                  </a:cubicBezTo>
                  <a:cubicBezTo>
                    <a:pt x="111" y="124"/>
                    <a:pt x="111" y="126"/>
                    <a:pt x="113" y="126"/>
                  </a:cubicBezTo>
                  <a:cubicBezTo>
                    <a:pt x="114" y="126"/>
                    <a:pt x="115" y="126"/>
                    <a:pt x="116" y="124"/>
                  </a:cubicBezTo>
                  <a:cubicBezTo>
                    <a:pt x="123" y="119"/>
                    <a:pt x="129" y="112"/>
                    <a:pt x="133" y="103"/>
                  </a:cubicBezTo>
                  <a:cubicBezTo>
                    <a:pt x="150" y="72"/>
                    <a:pt x="140" y="34"/>
                    <a:pt x="113"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3" name="Freeform 116"/>
            <p:cNvSpPr/>
            <p:nvPr/>
          </p:nvSpPr>
          <p:spPr bwMode="auto">
            <a:xfrm>
              <a:off x="954088" y="3427413"/>
              <a:ext cx="528638" cy="125413"/>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4" name="Freeform 117"/>
            <p:cNvSpPr/>
            <p:nvPr/>
          </p:nvSpPr>
          <p:spPr bwMode="auto">
            <a:xfrm>
              <a:off x="1028700" y="3052763"/>
              <a:ext cx="390525" cy="415925"/>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5" name="Freeform 118"/>
            <p:cNvSpPr>
              <a:spLocks noEditPoints="1"/>
            </p:cNvSpPr>
            <p:nvPr/>
          </p:nvSpPr>
          <p:spPr bwMode="auto">
            <a:xfrm>
              <a:off x="7323138" y="3198813"/>
              <a:ext cx="604838" cy="585788"/>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6" name="Freeform 119"/>
            <p:cNvSpPr/>
            <p:nvPr/>
          </p:nvSpPr>
          <p:spPr bwMode="auto">
            <a:xfrm>
              <a:off x="2643188" y="3003550"/>
              <a:ext cx="239713" cy="695325"/>
            </a:xfrm>
            <a:custGeom>
              <a:avLst/>
              <a:gdLst>
                <a:gd name="T0" fmla="*/ 7 w 64"/>
                <a:gd name="T1" fmla="*/ 22 h 185"/>
                <a:gd name="T2" fmla="*/ 0 w 64"/>
                <a:gd name="T3" fmla="*/ 45 h 185"/>
                <a:gd name="T4" fmla="*/ 5 w 64"/>
                <a:gd name="T5" fmla="*/ 64 h 185"/>
                <a:gd name="T6" fmla="*/ 23 w 64"/>
                <a:gd name="T7" fmla="*/ 84 h 185"/>
                <a:gd name="T8" fmla="*/ 23 w 64"/>
                <a:gd name="T9" fmla="*/ 185 h 185"/>
                <a:gd name="T10" fmla="*/ 40 w 64"/>
                <a:gd name="T11" fmla="*/ 185 h 185"/>
                <a:gd name="T12" fmla="*/ 40 w 64"/>
                <a:gd name="T13" fmla="*/ 84 h 185"/>
                <a:gd name="T14" fmla="*/ 58 w 64"/>
                <a:gd name="T15" fmla="*/ 64 h 185"/>
                <a:gd name="T16" fmla="*/ 63 w 64"/>
                <a:gd name="T17" fmla="*/ 45 h 185"/>
                <a:gd name="T18" fmla="*/ 56 w 64"/>
                <a:gd name="T19" fmla="*/ 22 h 185"/>
                <a:gd name="T20" fmla="*/ 42 w 64"/>
                <a:gd name="T21" fmla="*/ 0 h 185"/>
                <a:gd name="T22" fmla="*/ 47 w 64"/>
                <a:gd name="T23" fmla="*/ 43 h 185"/>
                <a:gd name="T24" fmla="*/ 41 w 64"/>
                <a:gd name="T25" fmla="*/ 43 h 185"/>
                <a:gd name="T26" fmla="*/ 36 w 64"/>
                <a:gd name="T27" fmla="*/ 0 h 185"/>
                <a:gd name="T28" fmla="*/ 32 w 64"/>
                <a:gd name="T29" fmla="*/ 0 h 185"/>
                <a:gd name="T30" fmla="*/ 27 w 64"/>
                <a:gd name="T31" fmla="*/ 0 h 185"/>
                <a:gd name="T32" fmla="*/ 22 w 64"/>
                <a:gd name="T33" fmla="*/ 43 h 185"/>
                <a:gd name="T34" fmla="*/ 17 w 64"/>
                <a:gd name="T35" fmla="*/ 43 h 185"/>
                <a:gd name="T36" fmla="*/ 21 w 64"/>
                <a:gd name="T37" fmla="*/ 0 h 185"/>
                <a:gd name="T38" fmla="*/ 7 w 64"/>
                <a:gd name="T39" fmla="*/ 2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185">
                  <a:moveTo>
                    <a:pt x="7" y="22"/>
                  </a:moveTo>
                  <a:cubicBezTo>
                    <a:pt x="4" y="29"/>
                    <a:pt x="1" y="37"/>
                    <a:pt x="0" y="45"/>
                  </a:cubicBezTo>
                  <a:cubicBezTo>
                    <a:pt x="0" y="52"/>
                    <a:pt x="1" y="58"/>
                    <a:pt x="5" y="64"/>
                  </a:cubicBezTo>
                  <a:cubicBezTo>
                    <a:pt x="9" y="70"/>
                    <a:pt x="15" y="80"/>
                    <a:pt x="23" y="84"/>
                  </a:cubicBezTo>
                  <a:cubicBezTo>
                    <a:pt x="23" y="185"/>
                    <a:pt x="23" y="185"/>
                    <a:pt x="23" y="185"/>
                  </a:cubicBezTo>
                  <a:cubicBezTo>
                    <a:pt x="40" y="185"/>
                    <a:pt x="40" y="185"/>
                    <a:pt x="40" y="185"/>
                  </a:cubicBezTo>
                  <a:cubicBezTo>
                    <a:pt x="40" y="84"/>
                    <a:pt x="40" y="84"/>
                    <a:pt x="40" y="84"/>
                  </a:cubicBezTo>
                  <a:cubicBezTo>
                    <a:pt x="48" y="80"/>
                    <a:pt x="55" y="71"/>
                    <a:pt x="58" y="64"/>
                  </a:cubicBezTo>
                  <a:cubicBezTo>
                    <a:pt x="62" y="58"/>
                    <a:pt x="64" y="52"/>
                    <a:pt x="63" y="45"/>
                  </a:cubicBezTo>
                  <a:cubicBezTo>
                    <a:pt x="62" y="37"/>
                    <a:pt x="59" y="29"/>
                    <a:pt x="56" y="22"/>
                  </a:cubicBezTo>
                  <a:cubicBezTo>
                    <a:pt x="54" y="16"/>
                    <a:pt x="50" y="1"/>
                    <a:pt x="42" y="0"/>
                  </a:cubicBezTo>
                  <a:cubicBezTo>
                    <a:pt x="47" y="43"/>
                    <a:pt x="47" y="43"/>
                    <a:pt x="47" y="43"/>
                  </a:cubicBezTo>
                  <a:cubicBezTo>
                    <a:pt x="41" y="43"/>
                    <a:pt x="41" y="43"/>
                    <a:pt x="41" y="43"/>
                  </a:cubicBezTo>
                  <a:cubicBezTo>
                    <a:pt x="36" y="0"/>
                    <a:pt x="36" y="0"/>
                    <a:pt x="36" y="0"/>
                  </a:cubicBezTo>
                  <a:cubicBezTo>
                    <a:pt x="32" y="0"/>
                    <a:pt x="32" y="0"/>
                    <a:pt x="32" y="0"/>
                  </a:cubicBezTo>
                  <a:cubicBezTo>
                    <a:pt x="27" y="0"/>
                    <a:pt x="27" y="0"/>
                    <a:pt x="27" y="0"/>
                  </a:cubicBezTo>
                  <a:cubicBezTo>
                    <a:pt x="22" y="43"/>
                    <a:pt x="22" y="43"/>
                    <a:pt x="22" y="43"/>
                  </a:cubicBezTo>
                  <a:cubicBezTo>
                    <a:pt x="17" y="43"/>
                    <a:pt x="17" y="43"/>
                    <a:pt x="17" y="43"/>
                  </a:cubicBezTo>
                  <a:cubicBezTo>
                    <a:pt x="21" y="0"/>
                    <a:pt x="21" y="0"/>
                    <a:pt x="21" y="0"/>
                  </a:cubicBezTo>
                  <a:cubicBezTo>
                    <a:pt x="13" y="1"/>
                    <a:pt x="9" y="16"/>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7" name="Freeform 120"/>
            <p:cNvSpPr/>
            <p:nvPr/>
          </p:nvSpPr>
          <p:spPr bwMode="auto">
            <a:xfrm>
              <a:off x="2957513" y="2989263"/>
              <a:ext cx="252413" cy="709613"/>
            </a:xfrm>
            <a:custGeom>
              <a:avLst/>
              <a:gdLst>
                <a:gd name="T0" fmla="*/ 42 w 67"/>
                <a:gd name="T1" fmla="*/ 189 h 189"/>
                <a:gd name="T2" fmla="*/ 42 w 67"/>
                <a:gd name="T3" fmla="*/ 90 h 189"/>
                <a:gd name="T4" fmla="*/ 67 w 67"/>
                <a:gd name="T5" fmla="*/ 50 h 189"/>
                <a:gd name="T6" fmla="*/ 34 w 67"/>
                <a:gd name="T7" fmla="*/ 0 h 189"/>
                <a:gd name="T8" fmla="*/ 0 w 67"/>
                <a:gd name="T9" fmla="*/ 50 h 189"/>
                <a:gd name="T10" fmla="*/ 25 w 67"/>
                <a:gd name="T11" fmla="*/ 90 h 189"/>
                <a:gd name="T12" fmla="*/ 25 w 67"/>
                <a:gd name="T13" fmla="*/ 189 h 189"/>
                <a:gd name="T14" fmla="*/ 42 w 67"/>
                <a:gd name="T15" fmla="*/ 189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189">
                  <a:moveTo>
                    <a:pt x="42" y="189"/>
                  </a:moveTo>
                  <a:cubicBezTo>
                    <a:pt x="42" y="90"/>
                    <a:pt x="42" y="90"/>
                    <a:pt x="42" y="90"/>
                  </a:cubicBezTo>
                  <a:cubicBezTo>
                    <a:pt x="57" y="85"/>
                    <a:pt x="67" y="69"/>
                    <a:pt x="67" y="50"/>
                  </a:cubicBezTo>
                  <a:cubicBezTo>
                    <a:pt x="67" y="27"/>
                    <a:pt x="52" y="0"/>
                    <a:pt x="34" y="0"/>
                  </a:cubicBezTo>
                  <a:cubicBezTo>
                    <a:pt x="15" y="0"/>
                    <a:pt x="0" y="27"/>
                    <a:pt x="0" y="50"/>
                  </a:cubicBezTo>
                  <a:cubicBezTo>
                    <a:pt x="0" y="69"/>
                    <a:pt x="10" y="85"/>
                    <a:pt x="25" y="90"/>
                  </a:cubicBezTo>
                  <a:cubicBezTo>
                    <a:pt x="25" y="189"/>
                    <a:pt x="25" y="189"/>
                    <a:pt x="25" y="189"/>
                  </a:cubicBezTo>
                  <a:lnTo>
                    <a:pt x="42"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8" name="Rectangle 121"/>
            <p:cNvSpPr>
              <a:spLocks noChangeArrowheads="1"/>
            </p:cNvSpPr>
            <p:nvPr/>
          </p:nvSpPr>
          <p:spPr bwMode="auto">
            <a:xfrm>
              <a:off x="8194675" y="1827213"/>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9" name="Freeform 122"/>
            <p:cNvSpPr/>
            <p:nvPr/>
          </p:nvSpPr>
          <p:spPr bwMode="auto">
            <a:xfrm>
              <a:off x="8397875" y="1827213"/>
              <a:ext cx="198438" cy="120650"/>
            </a:xfrm>
            <a:custGeom>
              <a:avLst/>
              <a:gdLst>
                <a:gd name="T0" fmla="*/ 125 w 125"/>
                <a:gd name="T1" fmla="*/ 76 h 76"/>
                <a:gd name="T2" fmla="*/ 125 w 125"/>
                <a:gd name="T3" fmla="*/ 0 h 76"/>
                <a:gd name="T4" fmla="*/ 75 w 125"/>
                <a:gd name="T5" fmla="*/ 0 h 76"/>
                <a:gd name="T6" fmla="*/ 0 w 125"/>
                <a:gd name="T7" fmla="*/ 76 h 76"/>
                <a:gd name="T8" fmla="*/ 125 w 125"/>
                <a:gd name="T9" fmla="*/ 76 h 76"/>
              </a:gdLst>
              <a:ahLst/>
              <a:cxnLst>
                <a:cxn ang="0">
                  <a:pos x="T0" y="T1"/>
                </a:cxn>
                <a:cxn ang="0">
                  <a:pos x="T2" y="T3"/>
                </a:cxn>
                <a:cxn ang="0">
                  <a:pos x="T4" y="T5"/>
                </a:cxn>
                <a:cxn ang="0">
                  <a:pos x="T6" y="T7"/>
                </a:cxn>
                <a:cxn ang="0">
                  <a:pos x="T8" y="T9"/>
                </a:cxn>
              </a:cxnLst>
              <a:rect l="0" t="0" r="r" b="b"/>
              <a:pathLst>
                <a:path w="125" h="76">
                  <a:moveTo>
                    <a:pt x="125" y="76"/>
                  </a:moveTo>
                  <a:lnTo>
                    <a:pt x="125" y="0"/>
                  </a:lnTo>
                  <a:lnTo>
                    <a:pt x="75" y="0"/>
                  </a:lnTo>
                  <a:lnTo>
                    <a:pt x="0" y="76"/>
                  </a:lnTo>
                  <a:lnTo>
                    <a:pt x="125"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0" name="Freeform 123"/>
            <p:cNvSpPr/>
            <p:nvPr/>
          </p:nvSpPr>
          <p:spPr bwMode="auto">
            <a:xfrm>
              <a:off x="8261350" y="1827213"/>
              <a:ext cx="131763" cy="120650"/>
            </a:xfrm>
            <a:custGeom>
              <a:avLst/>
              <a:gdLst>
                <a:gd name="T0" fmla="*/ 83 w 83"/>
                <a:gd name="T1" fmla="*/ 0 h 76"/>
                <a:gd name="T2" fmla="*/ 0 w 83"/>
                <a:gd name="T3" fmla="*/ 0 h 76"/>
                <a:gd name="T4" fmla="*/ 0 w 83"/>
                <a:gd name="T5" fmla="*/ 76 h 76"/>
                <a:gd name="T6" fmla="*/ 5 w 83"/>
                <a:gd name="T7" fmla="*/ 76 h 76"/>
                <a:gd name="T8" fmla="*/ 83 w 83"/>
                <a:gd name="T9" fmla="*/ 0 h 76"/>
              </a:gdLst>
              <a:ahLst/>
              <a:cxnLst>
                <a:cxn ang="0">
                  <a:pos x="T0" y="T1"/>
                </a:cxn>
                <a:cxn ang="0">
                  <a:pos x="T2" y="T3"/>
                </a:cxn>
                <a:cxn ang="0">
                  <a:pos x="T4" y="T5"/>
                </a:cxn>
                <a:cxn ang="0">
                  <a:pos x="T6" y="T7"/>
                </a:cxn>
                <a:cxn ang="0">
                  <a:pos x="T8" y="T9"/>
                </a:cxn>
              </a:cxnLst>
              <a:rect l="0" t="0" r="r" b="b"/>
              <a:pathLst>
                <a:path w="83" h="76">
                  <a:moveTo>
                    <a:pt x="83" y="0"/>
                  </a:moveTo>
                  <a:lnTo>
                    <a:pt x="0" y="0"/>
                  </a:lnTo>
                  <a:lnTo>
                    <a:pt x="0" y="76"/>
                  </a:lnTo>
                  <a:lnTo>
                    <a:pt x="5" y="76"/>
                  </a:lnTo>
                  <a:lnTo>
                    <a:pt x="8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1" name="Freeform 124"/>
            <p:cNvSpPr>
              <a:spLocks noEditPoints="1"/>
            </p:cNvSpPr>
            <p:nvPr/>
          </p:nvSpPr>
          <p:spPr bwMode="auto">
            <a:xfrm>
              <a:off x="8074025" y="1568450"/>
              <a:ext cx="641350" cy="638175"/>
            </a:xfrm>
            <a:custGeom>
              <a:avLst/>
              <a:gdLst>
                <a:gd name="T0" fmla="*/ 98 w 171"/>
                <a:gd name="T1" fmla="*/ 170 h 170"/>
                <a:gd name="T2" fmla="*/ 171 w 171"/>
                <a:gd name="T3" fmla="*/ 85 h 170"/>
                <a:gd name="T4" fmla="*/ 98 w 171"/>
                <a:gd name="T5" fmla="*/ 1 h 170"/>
                <a:gd name="T6" fmla="*/ 98 w 171"/>
                <a:gd name="T7" fmla="*/ 15 h 170"/>
                <a:gd name="T8" fmla="*/ 130 w 171"/>
                <a:gd name="T9" fmla="*/ 30 h 170"/>
                <a:gd name="T10" fmla="*/ 98 w 171"/>
                <a:gd name="T11" fmla="*/ 62 h 170"/>
                <a:gd name="T12" fmla="*/ 98 w 171"/>
                <a:gd name="T13" fmla="*/ 82 h 170"/>
                <a:gd name="T14" fmla="*/ 112 w 171"/>
                <a:gd name="T15" fmla="*/ 69 h 170"/>
                <a:gd name="T16" fmla="*/ 114 w 171"/>
                <a:gd name="T17" fmla="*/ 67 h 170"/>
                <a:gd name="T18" fmla="*/ 116 w 171"/>
                <a:gd name="T19" fmla="*/ 64 h 170"/>
                <a:gd name="T20" fmla="*/ 140 w 171"/>
                <a:gd name="T21" fmla="*/ 40 h 170"/>
                <a:gd name="T22" fmla="*/ 156 w 171"/>
                <a:gd name="T23" fmla="*/ 85 h 170"/>
                <a:gd name="T24" fmla="*/ 156 w 171"/>
                <a:gd name="T25" fmla="*/ 85 h 170"/>
                <a:gd name="T26" fmla="*/ 98 w 171"/>
                <a:gd name="T27" fmla="*/ 155 h 170"/>
                <a:gd name="T28" fmla="*/ 98 w 171"/>
                <a:gd name="T29" fmla="*/ 170 h 170"/>
                <a:gd name="T30" fmla="*/ 85 w 171"/>
                <a:gd name="T31" fmla="*/ 170 h 170"/>
                <a:gd name="T32" fmla="*/ 98 w 171"/>
                <a:gd name="T33" fmla="*/ 170 h 170"/>
                <a:gd name="T34" fmla="*/ 98 w 171"/>
                <a:gd name="T35" fmla="*/ 155 h 170"/>
                <a:gd name="T36" fmla="*/ 85 w 171"/>
                <a:gd name="T37" fmla="*/ 156 h 170"/>
                <a:gd name="T38" fmla="*/ 40 w 171"/>
                <a:gd name="T39" fmla="*/ 140 h 170"/>
                <a:gd name="T40" fmla="*/ 74 w 171"/>
                <a:gd name="T41" fmla="*/ 106 h 170"/>
                <a:gd name="T42" fmla="*/ 77 w 171"/>
                <a:gd name="T43" fmla="*/ 104 h 170"/>
                <a:gd name="T44" fmla="*/ 79 w 171"/>
                <a:gd name="T45" fmla="*/ 101 h 170"/>
                <a:gd name="T46" fmla="*/ 98 w 171"/>
                <a:gd name="T47" fmla="*/ 82 h 170"/>
                <a:gd name="T48" fmla="*/ 98 w 171"/>
                <a:gd name="T49" fmla="*/ 62 h 170"/>
                <a:gd name="T50" fmla="*/ 96 w 171"/>
                <a:gd name="T51" fmla="*/ 64 h 170"/>
                <a:gd name="T52" fmla="*/ 94 w 171"/>
                <a:gd name="T53" fmla="*/ 67 h 170"/>
                <a:gd name="T54" fmla="*/ 91 w 171"/>
                <a:gd name="T55" fmla="*/ 69 h 170"/>
                <a:gd name="T56" fmla="*/ 59 w 171"/>
                <a:gd name="T57" fmla="*/ 101 h 170"/>
                <a:gd name="T58" fmla="*/ 57 w 171"/>
                <a:gd name="T59" fmla="*/ 104 h 170"/>
                <a:gd name="T60" fmla="*/ 54 w 171"/>
                <a:gd name="T61" fmla="*/ 106 h 170"/>
                <a:gd name="T62" fmla="*/ 30 w 171"/>
                <a:gd name="T63" fmla="*/ 130 h 170"/>
                <a:gd name="T64" fmla="*/ 14 w 171"/>
                <a:gd name="T65" fmla="*/ 85 h 170"/>
                <a:gd name="T66" fmla="*/ 85 w 171"/>
                <a:gd name="T67" fmla="*/ 14 h 170"/>
                <a:gd name="T68" fmla="*/ 85 w 171"/>
                <a:gd name="T69" fmla="*/ 14 h 170"/>
                <a:gd name="T70" fmla="*/ 98 w 171"/>
                <a:gd name="T71" fmla="*/ 15 h 170"/>
                <a:gd name="T72" fmla="*/ 98 w 171"/>
                <a:gd name="T73" fmla="*/ 1 h 170"/>
                <a:gd name="T74" fmla="*/ 85 w 171"/>
                <a:gd name="T75" fmla="*/ 0 h 170"/>
                <a:gd name="T76" fmla="*/ 0 w 171"/>
                <a:gd name="T77" fmla="*/ 85 h 170"/>
                <a:gd name="T78" fmla="*/ 85 w 171"/>
                <a:gd name="T7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170">
                  <a:moveTo>
                    <a:pt x="98" y="170"/>
                  </a:moveTo>
                  <a:cubicBezTo>
                    <a:pt x="139" y="163"/>
                    <a:pt x="171" y="128"/>
                    <a:pt x="171" y="85"/>
                  </a:cubicBezTo>
                  <a:cubicBezTo>
                    <a:pt x="171" y="42"/>
                    <a:pt x="139" y="7"/>
                    <a:pt x="98" y="1"/>
                  </a:cubicBezTo>
                  <a:cubicBezTo>
                    <a:pt x="98" y="15"/>
                    <a:pt x="98" y="15"/>
                    <a:pt x="98" y="15"/>
                  </a:cubicBezTo>
                  <a:cubicBezTo>
                    <a:pt x="110" y="17"/>
                    <a:pt x="121" y="23"/>
                    <a:pt x="130" y="30"/>
                  </a:cubicBezTo>
                  <a:cubicBezTo>
                    <a:pt x="98" y="62"/>
                    <a:pt x="98" y="62"/>
                    <a:pt x="98" y="62"/>
                  </a:cubicBezTo>
                  <a:cubicBezTo>
                    <a:pt x="98" y="82"/>
                    <a:pt x="98" y="82"/>
                    <a:pt x="98" y="82"/>
                  </a:cubicBezTo>
                  <a:cubicBezTo>
                    <a:pt x="112" y="69"/>
                    <a:pt x="112" y="69"/>
                    <a:pt x="112" y="69"/>
                  </a:cubicBezTo>
                  <a:cubicBezTo>
                    <a:pt x="114" y="67"/>
                    <a:pt x="114" y="67"/>
                    <a:pt x="114" y="67"/>
                  </a:cubicBezTo>
                  <a:cubicBezTo>
                    <a:pt x="116" y="64"/>
                    <a:pt x="116" y="64"/>
                    <a:pt x="116" y="64"/>
                  </a:cubicBezTo>
                  <a:cubicBezTo>
                    <a:pt x="140" y="40"/>
                    <a:pt x="140" y="40"/>
                    <a:pt x="140" y="40"/>
                  </a:cubicBezTo>
                  <a:cubicBezTo>
                    <a:pt x="150" y="52"/>
                    <a:pt x="156" y="68"/>
                    <a:pt x="156" y="85"/>
                  </a:cubicBezTo>
                  <a:cubicBezTo>
                    <a:pt x="156" y="85"/>
                    <a:pt x="156" y="85"/>
                    <a:pt x="156" y="85"/>
                  </a:cubicBezTo>
                  <a:cubicBezTo>
                    <a:pt x="156" y="120"/>
                    <a:pt x="131" y="149"/>
                    <a:pt x="98" y="155"/>
                  </a:cubicBezTo>
                  <a:lnTo>
                    <a:pt x="98" y="170"/>
                  </a:lnTo>
                  <a:close/>
                  <a:moveTo>
                    <a:pt x="85" y="170"/>
                  </a:moveTo>
                  <a:cubicBezTo>
                    <a:pt x="90" y="170"/>
                    <a:pt x="94" y="170"/>
                    <a:pt x="98" y="170"/>
                  </a:cubicBezTo>
                  <a:cubicBezTo>
                    <a:pt x="98" y="155"/>
                    <a:pt x="98" y="155"/>
                    <a:pt x="98" y="155"/>
                  </a:cubicBezTo>
                  <a:cubicBezTo>
                    <a:pt x="94" y="156"/>
                    <a:pt x="90" y="156"/>
                    <a:pt x="85" y="156"/>
                  </a:cubicBezTo>
                  <a:cubicBezTo>
                    <a:pt x="68" y="156"/>
                    <a:pt x="52" y="150"/>
                    <a:pt x="40" y="140"/>
                  </a:cubicBezTo>
                  <a:cubicBezTo>
                    <a:pt x="74" y="106"/>
                    <a:pt x="74" y="106"/>
                    <a:pt x="74" y="106"/>
                  </a:cubicBezTo>
                  <a:cubicBezTo>
                    <a:pt x="77" y="104"/>
                    <a:pt x="77" y="104"/>
                    <a:pt x="77" y="104"/>
                  </a:cubicBezTo>
                  <a:cubicBezTo>
                    <a:pt x="79" y="101"/>
                    <a:pt x="79" y="101"/>
                    <a:pt x="79" y="101"/>
                  </a:cubicBezTo>
                  <a:cubicBezTo>
                    <a:pt x="98" y="82"/>
                    <a:pt x="98" y="82"/>
                    <a:pt x="98" y="82"/>
                  </a:cubicBezTo>
                  <a:cubicBezTo>
                    <a:pt x="98" y="62"/>
                    <a:pt x="98" y="62"/>
                    <a:pt x="98" y="62"/>
                  </a:cubicBezTo>
                  <a:cubicBezTo>
                    <a:pt x="96" y="64"/>
                    <a:pt x="96" y="64"/>
                    <a:pt x="96" y="64"/>
                  </a:cubicBezTo>
                  <a:cubicBezTo>
                    <a:pt x="94" y="67"/>
                    <a:pt x="94" y="67"/>
                    <a:pt x="94" y="67"/>
                  </a:cubicBezTo>
                  <a:cubicBezTo>
                    <a:pt x="91" y="69"/>
                    <a:pt x="91" y="69"/>
                    <a:pt x="91" y="69"/>
                  </a:cubicBezTo>
                  <a:cubicBezTo>
                    <a:pt x="59" y="101"/>
                    <a:pt x="59" y="101"/>
                    <a:pt x="59" y="101"/>
                  </a:cubicBezTo>
                  <a:cubicBezTo>
                    <a:pt x="57" y="104"/>
                    <a:pt x="57" y="104"/>
                    <a:pt x="57" y="104"/>
                  </a:cubicBezTo>
                  <a:cubicBezTo>
                    <a:pt x="54" y="106"/>
                    <a:pt x="54" y="106"/>
                    <a:pt x="54" y="106"/>
                  </a:cubicBezTo>
                  <a:cubicBezTo>
                    <a:pt x="30" y="130"/>
                    <a:pt x="30" y="130"/>
                    <a:pt x="30" y="130"/>
                  </a:cubicBezTo>
                  <a:cubicBezTo>
                    <a:pt x="20" y="118"/>
                    <a:pt x="14" y="102"/>
                    <a:pt x="14" y="85"/>
                  </a:cubicBezTo>
                  <a:cubicBezTo>
                    <a:pt x="14" y="46"/>
                    <a:pt x="46" y="14"/>
                    <a:pt x="85" y="14"/>
                  </a:cubicBezTo>
                  <a:cubicBezTo>
                    <a:pt x="85" y="14"/>
                    <a:pt x="85" y="14"/>
                    <a:pt x="85" y="14"/>
                  </a:cubicBezTo>
                  <a:cubicBezTo>
                    <a:pt x="90" y="14"/>
                    <a:pt x="94" y="14"/>
                    <a:pt x="98" y="15"/>
                  </a:cubicBezTo>
                  <a:cubicBezTo>
                    <a:pt x="98" y="1"/>
                    <a:pt x="98" y="1"/>
                    <a:pt x="98" y="1"/>
                  </a:cubicBezTo>
                  <a:cubicBezTo>
                    <a:pt x="94" y="0"/>
                    <a:pt x="90" y="0"/>
                    <a:pt x="85" y="0"/>
                  </a:cubicBezTo>
                  <a:cubicBezTo>
                    <a:pt x="38" y="0"/>
                    <a:pt x="0" y="38"/>
                    <a:pt x="0" y="85"/>
                  </a:cubicBezTo>
                  <a:cubicBezTo>
                    <a:pt x="0" y="132"/>
                    <a:pt x="38" y="170"/>
                    <a:pt x="85"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2" name="Freeform 125"/>
            <p:cNvSpPr>
              <a:spLocks noEditPoints="1"/>
            </p:cNvSpPr>
            <p:nvPr/>
          </p:nvSpPr>
          <p:spPr bwMode="auto">
            <a:xfrm>
              <a:off x="6524625" y="2305050"/>
              <a:ext cx="608013" cy="150813"/>
            </a:xfrm>
            <a:custGeom>
              <a:avLst/>
              <a:gdLst>
                <a:gd name="T0" fmla="*/ 191 w 383"/>
                <a:gd name="T1" fmla="*/ 78 h 95"/>
                <a:gd name="T2" fmla="*/ 328 w 383"/>
                <a:gd name="T3" fmla="*/ 78 h 95"/>
                <a:gd name="T4" fmla="*/ 340 w 383"/>
                <a:gd name="T5" fmla="*/ 95 h 95"/>
                <a:gd name="T6" fmla="*/ 383 w 383"/>
                <a:gd name="T7" fmla="*/ 95 h 95"/>
                <a:gd name="T8" fmla="*/ 312 w 383"/>
                <a:gd name="T9" fmla="*/ 0 h 95"/>
                <a:gd name="T10" fmla="*/ 267 w 383"/>
                <a:gd name="T11" fmla="*/ 0 h 95"/>
                <a:gd name="T12" fmla="*/ 276 w 383"/>
                <a:gd name="T13" fmla="*/ 12 h 95"/>
                <a:gd name="T14" fmla="*/ 191 w 383"/>
                <a:gd name="T15" fmla="*/ 12 h 95"/>
                <a:gd name="T16" fmla="*/ 191 w 383"/>
                <a:gd name="T17" fmla="*/ 38 h 95"/>
                <a:gd name="T18" fmla="*/ 295 w 383"/>
                <a:gd name="T19" fmla="*/ 38 h 95"/>
                <a:gd name="T20" fmla="*/ 309 w 383"/>
                <a:gd name="T21" fmla="*/ 54 h 95"/>
                <a:gd name="T22" fmla="*/ 191 w 383"/>
                <a:gd name="T23" fmla="*/ 54 h 95"/>
                <a:gd name="T24" fmla="*/ 191 w 383"/>
                <a:gd name="T25" fmla="*/ 78 h 95"/>
                <a:gd name="T26" fmla="*/ 56 w 383"/>
                <a:gd name="T27" fmla="*/ 78 h 95"/>
                <a:gd name="T28" fmla="*/ 191 w 383"/>
                <a:gd name="T29" fmla="*/ 78 h 95"/>
                <a:gd name="T30" fmla="*/ 191 w 383"/>
                <a:gd name="T31" fmla="*/ 54 h 95"/>
                <a:gd name="T32" fmla="*/ 75 w 383"/>
                <a:gd name="T33" fmla="*/ 54 h 95"/>
                <a:gd name="T34" fmla="*/ 87 w 383"/>
                <a:gd name="T35" fmla="*/ 38 h 95"/>
                <a:gd name="T36" fmla="*/ 87 w 383"/>
                <a:gd name="T37" fmla="*/ 38 h 95"/>
                <a:gd name="T38" fmla="*/ 191 w 383"/>
                <a:gd name="T39" fmla="*/ 38 h 95"/>
                <a:gd name="T40" fmla="*/ 191 w 383"/>
                <a:gd name="T41" fmla="*/ 12 h 95"/>
                <a:gd name="T42" fmla="*/ 106 w 383"/>
                <a:gd name="T43" fmla="*/ 12 h 95"/>
                <a:gd name="T44" fmla="*/ 115 w 383"/>
                <a:gd name="T45" fmla="*/ 0 h 95"/>
                <a:gd name="T46" fmla="*/ 73 w 383"/>
                <a:gd name="T47" fmla="*/ 0 h 95"/>
                <a:gd name="T48" fmla="*/ 0 w 383"/>
                <a:gd name="T49" fmla="*/ 95 h 95"/>
                <a:gd name="T50" fmla="*/ 45 w 383"/>
                <a:gd name="T51" fmla="*/ 95 h 95"/>
                <a:gd name="T52" fmla="*/ 56 w 383"/>
                <a:gd name="T53" fmla="*/ 7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3" h="95">
                  <a:moveTo>
                    <a:pt x="191" y="78"/>
                  </a:moveTo>
                  <a:lnTo>
                    <a:pt x="328" y="78"/>
                  </a:lnTo>
                  <a:lnTo>
                    <a:pt x="340" y="95"/>
                  </a:lnTo>
                  <a:lnTo>
                    <a:pt x="383" y="95"/>
                  </a:lnTo>
                  <a:lnTo>
                    <a:pt x="312" y="0"/>
                  </a:lnTo>
                  <a:lnTo>
                    <a:pt x="267" y="0"/>
                  </a:lnTo>
                  <a:lnTo>
                    <a:pt x="276" y="12"/>
                  </a:lnTo>
                  <a:lnTo>
                    <a:pt x="191" y="12"/>
                  </a:lnTo>
                  <a:lnTo>
                    <a:pt x="191" y="38"/>
                  </a:lnTo>
                  <a:lnTo>
                    <a:pt x="295" y="38"/>
                  </a:lnTo>
                  <a:lnTo>
                    <a:pt x="309" y="54"/>
                  </a:lnTo>
                  <a:lnTo>
                    <a:pt x="191" y="54"/>
                  </a:lnTo>
                  <a:lnTo>
                    <a:pt x="191" y="78"/>
                  </a:lnTo>
                  <a:close/>
                  <a:moveTo>
                    <a:pt x="56" y="78"/>
                  </a:moveTo>
                  <a:lnTo>
                    <a:pt x="191" y="78"/>
                  </a:lnTo>
                  <a:lnTo>
                    <a:pt x="191" y="54"/>
                  </a:lnTo>
                  <a:lnTo>
                    <a:pt x="75" y="54"/>
                  </a:lnTo>
                  <a:lnTo>
                    <a:pt x="87" y="38"/>
                  </a:lnTo>
                  <a:lnTo>
                    <a:pt x="87" y="38"/>
                  </a:lnTo>
                  <a:lnTo>
                    <a:pt x="191" y="38"/>
                  </a:lnTo>
                  <a:lnTo>
                    <a:pt x="191" y="12"/>
                  </a:lnTo>
                  <a:lnTo>
                    <a:pt x="106" y="12"/>
                  </a:lnTo>
                  <a:lnTo>
                    <a:pt x="115" y="0"/>
                  </a:lnTo>
                  <a:lnTo>
                    <a:pt x="73" y="0"/>
                  </a:lnTo>
                  <a:lnTo>
                    <a:pt x="0" y="95"/>
                  </a:lnTo>
                  <a:lnTo>
                    <a:pt x="45" y="95"/>
                  </a:lnTo>
                  <a:lnTo>
                    <a:pt x="56"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3" name="Freeform 126"/>
            <p:cNvSpPr>
              <a:spLocks noEditPoints="1"/>
            </p:cNvSpPr>
            <p:nvPr/>
          </p:nvSpPr>
          <p:spPr bwMode="auto">
            <a:xfrm>
              <a:off x="6557963" y="1714500"/>
              <a:ext cx="555625" cy="568325"/>
            </a:xfrm>
            <a:custGeom>
              <a:avLst/>
              <a:gdLst>
                <a:gd name="T0" fmla="*/ 291 w 350"/>
                <a:gd name="T1" fmla="*/ 0 h 358"/>
                <a:gd name="T2" fmla="*/ 321 w 350"/>
                <a:gd name="T3" fmla="*/ 74 h 358"/>
                <a:gd name="T4" fmla="*/ 321 w 350"/>
                <a:gd name="T5" fmla="*/ 251 h 358"/>
                <a:gd name="T6" fmla="*/ 291 w 350"/>
                <a:gd name="T7" fmla="*/ 284 h 358"/>
                <a:gd name="T8" fmla="*/ 321 w 350"/>
                <a:gd name="T9" fmla="*/ 317 h 358"/>
                <a:gd name="T10" fmla="*/ 291 w 350"/>
                <a:gd name="T11" fmla="*/ 317 h 358"/>
                <a:gd name="T12" fmla="*/ 350 w 350"/>
                <a:gd name="T13" fmla="*/ 358 h 358"/>
                <a:gd name="T14" fmla="*/ 350 w 350"/>
                <a:gd name="T15" fmla="*/ 0 h 358"/>
                <a:gd name="T16" fmla="*/ 175 w 350"/>
                <a:gd name="T17" fmla="*/ 0 h 358"/>
                <a:gd name="T18" fmla="*/ 277 w 350"/>
                <a:gd name="T19" fmla="*/ 24 h 358"/>
                <a:gd name="T20" fmla="*/ 175 w 350"/>
                <a:gd name="T21" fmla="*/ 45 h 358"/>
                <a:gd name="T22" fmla="*/ 291 w 350"/>
                <a:gd name="T23" fmla="*/ 74 h 358"/>
                <a:gd name="T24" fmla="*/ 291 w 350"/>
                <a:gd name="T25" fmla="*/ 0 h 358"/>
                <a:gd name="T26" fmla="*/ 291 w 350"/>
                <a:gd name="T27" fmla="*/ 358 h 358"/>
                <a:gd name="T28" fmla="*/ 260 w 350"/>
                <a:gd name="T29" fmla="*/ 317 h 358"/>
                <a:gd name="T30" fmla="*/ 291 w 350"/>
                <a:gd name="T31" fmla="*/ 284 h 358"/>
                <a:gd name="T32" fmla="*/ 175 w 350"/>
                <a:gd name="T33" fmla="*/ 251 h 358"/>
                <a:gd name="T34" fmla="*/ 175 w 350"/>
                <a:gd name="T35" fmla="*/ 0 h 358"/>
                <a:gd name="T36" fmla="*/ 59 w 350"/>
                <a:gd name="T37" fmla="*/ 74 h 358"/>
                <a:gd name="T38" fmla="*/ 175 w 350"/>
                <a:gd name="T39" fmla="*/ 45 h 358"/>
                <a:gd name="T40" fmla="*/ 73 w 350"/>
                <a:gd name="T41" fmla="*/ 24 h 358"/>
                <a:gd name="T42" fmla="*/ 175 w 350"/>
                <a:gd name="T43" fmla="*/ 24 h 358"/>
                <a:gd name="T44" fmla="*/ 175 w 350"/>
                <a:gd name="T45" fmla="*/ 0 h 358"/>
                <a:gd name="T46" fmla="*/ 175 w 350"/>
                <a:gd name="T47" fmla="*/ 358 h 358"/>
                <a:gd name="T48" fmla="*/ 59 w 350"/>
                <a:gd name="T49" fmla="*/ 251 h 358"/>
                <a:gd name="T50" fmla="*/ 90 w 350"/>
                <a:gd name="T51" fmla="*/ 284 h 358"/>
                <a:gd name="T52" fmla="*/ 90 w 350"/>
                <a:gd name="T53" fmla="*/ 317 h 358"/>
                <a:gd name="T54" fmla="*/ 59 w 350"/>
                <a:gd name="T55" fmla="*/ 358 h 358"/>
                <a:gd name="T56" fmla="*/ 0 w 350"/>
                <a:gd name="T57" fmla="*/ 0 h 358"/>
                <a:gd name="T58" fmla="*/ 59 w 350"/>
                <a:gd name="T59" fmla="*/ 358 h 358"/>
                <a:gd name="T60" fmla="*/ 26 w 350"/>
                <a:gd name="T61" fmla="*/ 317 h 358"/>
                <a:gd name="T62" fmla="*/ 59 w 350"/>
                <a:gd name="T63" fmla="*/ 284 h 358"/>
                <a:gd name="T64" fmla="*/ 26 w 350"/>
                <a:gd name="T65" fmla="*/ 251 h 358"/>
                <a:gd name="T66" fmla="*/ 59 w 350"/>
                <a:gd name="T67" fmla="*/ 74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0" h="358">
                  <a:moveTo>
                    <a:pt x="350" y="0"/>
                  </a:moveTo>
                  <a:lnTo>
                    <a:pt x="291" y="0"/>
                  </a:lnTo>
                  <a:lnTo>
                    <a:pt x="291" y="74"/>
                  </a:lnTo>
                  <a:lnTo>
                    <a:pt x="321" y="74"/>
                  </a:lnTo>
                  <a:lnTo>
                    <a:pt x="321" y="251"/>
                  </a:lnTo>
                  <a:lnTo>
                    <a:pt x="321" y="251"/>
                  </a:lnTo>
                  <a:lnTo>
                    <a:pt x="291" y="251"/>
                  </a:lnTo>
                  <a:lnTo>
                    <a:pt x="291" y="284"/>
                  </a:lnTo>
                  <a:lnTo>
                    <a:pt x="321" y="284"/>
                  </a:lnTo>
                  <a:lnTo>
                    <a:pt x="321" y="317"/>
                  </a:lnTo>
                  <a:lnTo>
                    <a:pt x="321" y="317"/>
                  </a:lnTo>
                  <a:lnTo>
                    <a:pt x="291" y="317"/>
                  </a:lnTo>
                  <a:lnTo>
                    <a:pt x="291" y="358"/>
                  </a:lnTo>
                  <a:lnTo>
                    <a:pt x="350" y="358"/>
                  </a:lnTo>
                  <a:lnTo>
                    <a:pt x="350" y="0"/>
                  </a:lnTo>
                  <a:lnTo>
                    <a:pt x="350" y="0"/>
                  </a:lnTo>
                  <a:close/>
                  <a:moveTo>
                    <a:pt x="291" y="0"/>
                  </a:moveTo>
                  <a:lnTo>
                    <a:pt x="175" y="0"/>
                  </a:lnTo>
                  <a:lnTo>
                    <a:pt x="175" y="24"/>
                  </a:lnTo>
                  <a:lnTo>
                    <a:pt x="277" y="24"/>
                  </a:lnTo>
                  <a:lnTo>
                    <a:pt x="277" y="45"/>
                  </a:lnTo>
                  <a:lnTo>
                    <a:pt x="175" y="45"/>
                  </a:lnTo>
                  <a:lnTo>
                    <a:pt x="175" y="74"/>
                  </a:lnTo>
                  <a:lnTo>
                    <a:pt x="291" y="74"/>
                  </a:lnTo>
                  <a:lnTo>
                    <a:pt x="291" y="0"/>
                  </a:lnTo>
                  <a:lnTo>
                    <a:pt x="291" y="0"/>
                  </a:lnTo>
                  <a:close/>
                  <a:moveTo>
                    <a:pt x="175" y="358"/>
                  </a:moveTo>
                  <a:lnTo>
                    <a:pt x="291" y="358"/>
                  </a:lnTo>
                  <a:lnTo>
                    <a:pt x="291" y="317"/>
                  </a:lnTo>
                  <a:lnTo>
                    <a:pt x="260" y="317"/>
                  </a:lnTo>
                  <a:lnTo>
                    <a:pt x="260" y="284"/>
                  </a:lnTo>
                  <a:lnTo>
                    <a:pt x="291" y="284"/>
                  </a:lnTo>
                  <a:lnTo>
                    <a:pt x="291" y="251"/>
                  </a:lnTo>
                  <a:lnTo>
                    <a:pt x="175" y="251"/>
                  </a:lnTo>
                  <a:lnTo>
                    <a:pt x="175" y="358"/>
                  </a:lnTo>
                  <a:close/>
                  <a:moveTo>
                    <a:pt x="175" y="0"/>
                  </a:moveTo>
                  <a:lnTo>
                    <a:pt x="59" y="0"/>
                  </a:lnTo>
                  <a:lnTo>
                    <a:pt x="59" y="74"/>
                  </a:lnTo>
                  <a:lnTo>
                    <a:pt x="175" y="74"/>
                  </a:lnTo>
                  <a:lnTo>
                    <a:pt x="175" y="45"/>
                  </a:lnTo>
                  <a:lnTo>
                    <a:pt x="73" y="45"/>
                  </a:lnTo>
                  <a:lnTo>
                    <a:pt x="73" y="24"/>
                  </a:lnTo>
                  <a:lnTo>
                    <a:pt x="73" y="24"/>
                  </a:lnTo>
                  <a:lnTo>
                    <a:pt x="175" y="24"/>
                  </a:lnTo>
                  <a:lnTo>
                    <a:pt x="175" y="0"/>
                  </a:lnTo>
                  <a:lnTo>
                    <a:pt x="175" y="0"/>
                  </a:lnTo>
                  <a:close/>
                  <a:moveTo>
                    <a:pt x="59" y="358"/>
                  </a:moveTo>
                  <a:lnTo>
                    <a:pt x="175" y="358"/>
                  </a:lnTo>
                  <a:lnTo>
                    <a:pt x="175" y="251"/>
                  </a:lnTo>
                  <a:lnTo>
                    <a:pt x="59" y="251"/>
                  </a:lnTo>
                  <a:lnTo>
                    <a:pt x="59" y="284"/>
                  </a:lnTo>
                  <a:lnTo>
                    <a:pt x="90" y="284"/>
                  </a:lnTo>
                  <a:lnTo>
                    <a:pt x="90" y="317"/>
                  </a:lnTo>
                  <a:lnTo>
                    <a:pt x="90" y="317"/>
                  </a:lnTo>
                  <a:lnTo>
                    <a:pt x="59" y="317"/>
                  </a:lnTo>
                  <a:lnTo>
                    <a:pt x="59" y="358"/>
                  </a:lnTo>
                  <a:close/>
                  <a:moveTo>
                    <a:pt x="59" y="0"/>
                  </a:moveTo>
                  <a:lnTo>
                    <a:pt x="0" y="0"/>
                  </a:lnTo>
                  <a:lnTo>
                    <a:pt x="0" y="358"/>
                  </a:lnTo>
                  <a:lnTo>
                    <a:pt x="59" y="358"/>
                  </a:lnTo>
                  <a:lnTo>
                    <a:pt x="59" y="317"/>
                  </a:lnTo>
                  <a:lnTo>
                    <a:pt x="26" y="317"/>
                  </a:lnTo>
                  <a:lnTo>
                    <a:pt x="26" y="284"/>
                  </a:lnTo>
                  <a:lnTo>
                    <a:pt x="59" y="284"/>
                  </a:lnTo>
                  <a:lnTo>
                    <a:pt x="59" y="251"/>
                  </a:lnTo>
                  <a:lnTo>
                    <a:pt x="26" y="251"/>
                  </a:lnTo>
                  <a:lnTo>
                    <a:pt x="26" y="74"/>
                  </a:lnTo>
                  <a:lnTo>
                    <a:pt x="59" y="74"/>
                  </a:lnTo>
                  <a:lnTo>
                    <a:pt x="5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4" name="Freeform 127"/>
            <p:cNvSpPr/>
            <p:nvPr/>
          </p:nvSpPr>
          <p:spPr bwMode="auto">
            <a:xfrm>
              <a:off x="4197350" y="5392738"/>
              <a:ext cx="495300" cy="128588"/>
            </a:xfrm>
            <a:custGeom>
              <a:avLst/>
              <a:gdLst>
                <a:gd name="T0" fmla="*/ 203 w 312"/>
                <a:gd name="T1" fmla="*/ 43 h 81"/>
                <a:gd name="T2" fmla="*/ 108 w 312"/>
                <a:gd name="T3" fmla="*/ 43 h 81"/>
                <a:gd name="T4" fmla="*/ 108 w 312"/>
                <a:gd name="T5" fmla="*/ 0 h 81"/>
                <a:gd name="T6" fmla="*/ 0 w 312"/>
                <a:gd name="T7" fmla="*/ 0 h 81"/>
                <a:gd name="T8" fmla="*/ 0 w 312"/>
                <a:gd name="T9" fmla="*/ 81 h 81"/>
                <a:gd name="T10" fmla="*/ 312 w 312"/>
                <a:gd name="T11" fmla="*/ 81 h 81"/>
                <a:gd name="T12" fmla="*/ 312 w 312"/>
                <a:gd name="T13" fmla="*/ 0 h 81"/>
                <a:gd name="T14" fmla="*/ 203 w 312"/>
                <a:gd name="T15" fmla="*/ 0 h 81"/>
                <a:gd name="T16" fmla="*/ 203 w 312"/>
                <a:gd name="T17" fmla="*/ 4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2" h="81">
                  <a:moveTo>
                    <a:pt x="203" y="43"/>
                  </a:moveTo>
                  <a:lnTo>
                    <a:pt x="108" y="43"/>
                  </a:lnTo>
                  <a:lnTo>
                    <a:pt x="108" y="0"/>
                  </a:lnTo>
                  <a:lnTo>
                    <a:pt x="0" y="0"/>
                  </a:lnTo>
                  <a:lnTo>
                    <a:pt x="0" y="81"/>
                  </a:lnTo>
                  <a:lnTo>
                    <a:pt x="312" y="81"/>
                  </a:lnTo>
                  <a:lnTo>
                    <a:pt x="312" y="0"/>
                  </a:lnTo>
                  <a:lnTo>
                    <a:pt x="203" y="0"/>
                  </a:lnTo>
                  <a:lnTo>
                    <a:pt x="203"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5" name="Rectangle 128"/>
            <p:cNvSpPr>
              <a:spLocks noChangeArrowheads="1"/>
            </p:cNvSpPr>
            <p:nvPr/>
          </p:nvSpPr>
          <p:spPr bwMode="auto">
            <a:xfrm>
              <a:off x="4398963" y="5392738"/>
              <a:ext cx="93663"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6" name="Freeform 129"/>
            <p:cNvSpPr>
              <a:spLocks noEditPoints="1"/>
            </p:cNvSpPr>
            <p:nvPr/>
          </p:nvSpPr>
          <p:spPr bwMode="auto">
            <a:xfrm>
              <a:off x="4197350" y="5103813"/>
              <a:ext cx="495300" cy="258763"/>
            </a:xfrm>
            <a:custGeom>
              <a:avLst/>
              <a:gdLst>
                <a:gd name="T0" fmla="*/ 234 w 312"/>
                <a:gd name="T1" fmla="*/ 0 h 163"/>
                <a:gd name="T2" fmla="*/ 156 w 312"/>
                <a:gd name="T3" fmla="*/ 0 h 163"/>
                <a:gd name="T4" fmla="*/ 156 w 312"/>
                <a:gd name="T5" fmla="*/ 28 h 163"/>
                <a:gd name="T6" fmla="*/ 205 w 312"/>
                <a:gd name="T7" fmla="*/ 28 h 163"/>
                <a:gd name="T8" fmla="*/ 205 w 312"/>
                <a:gd name="T9" fmla="*/ 59 h 163"/>
                <a:gd name="T10" fmla="*/ 156 w 312"/>
                <a:gd name="T11" fmla="*/ 59 h 163"/>
                <a:gd name="T12" fmla="*/ 156 w 312"/>
                <a:gd name="T13" fmla="*/ 163 h 163"/>
                <a:gd name="T14" fmla="*/ 203 w 312"/>
                <a:gd name="T15" fmla="*/ 163 h 163"/>
                <a:gd name="T16" fmla="*/ 312 w 312"/>
                <a:gd name="T17" fmla="*/ 163 h 163"/>
                <a:gd name="T18" fmla="*/ 312 w 312"/>
                <a:gd name="T19" fmla="*/ 59 h 163"/>
                <a:gd name="T20" fmla="*/ 234 w 312"/>
                <a:gd name="T21" fmla="*/ 59 h 163"/>
                <a:gd name="T22" fmla="*/ 234 w 312"/>
                <a:gd name="T23" fmla="*/ 0 h 163"/>
                <a:gd name="T24" fmla="*/ 156 w 312"/>
                <a:gd name="T25" fmla="*/ 0 h 163"/>
                <a:gd name="T26" fmla="*/ 80 w 312"/>
                <a:gd name="T27" fmla="*/ 0 h 163"/>
                <a:gd name="T28" fmla="*/ 80 w 312"/>
                <a:gd name="T29" fmla="*/ 59 h 163"/>
                <a:gd name="T30" fmla="*/ 0 w 312"/>
                <a:gd name="T31" fmla="*/ 59 h 163"/>
                <a:gd name="T32" fmla="*/ 0 w 312"/>
                <a:gd name="T33" fmla="*/ 163 h 163"/>
                <a:gd name="T34" fmla="*/ 108 w 312"/>
                <a:gd name="T35" fmla="*/ 163 h 163"/>
                <a:gd name="T36" fmla="*/ 156 w 312"/>
                <a:gd name="T37" fmla="*/ 163 h 163"/>
                <a:gd name="T38" fmla="*/ 156 w 312"/>
                <a:gd name="T39" fmla="*/ 59 h 163"/>
                <a:gd name="T40" fmla="*/ 106 w 312"/>
                <a:gd name="T41" fmla="*/ 59 h 163"/>
                <a:gd name="T42" fmla="*/ 106 w 312"/>
                <a:gd name="T43" fmla="*/ 59 h 163"/>
                <a:gd name="T44" fmla="*/ 106 w 312"/>
                <a:gd name="T45" fmla="*/ 28 h 163"/>
                <a:gd name="T46" fmla="*/ 156 w 312"/>
                <a:gd name="T47" fmla="*/ 28 h 163"/>
                <a:gd name="T48" fmla="*/ 156 w 312"/>
                <a:gd name="T4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163">
                  <a:moveTo>
                    <a:pt x="234" y="0"/>
                  </a:moveTo>
                  <a:lnTo>
                    <a:pt x="156" y="0"/>
                  </a:lnTo>
                  <a:lnTo>
                    <a:pt x="156" y="28"/>
                  </a:lnTo>
                  <a:lnTo>
                    <a:pt x="205" y="28"/>
                  </a:lnTo>
                  <a:lnTo>
                    <a:pt x="205" y="59"/>
                  </a:lnTo>
                  <a:lnTo>
                    <a:pt x="156" y="59"/>
                  </a:lnTo>
                  <a:lnTo>
                    <a:pt x="156" y="163"/>
                  </a:lnTo>
                  <a:lnTo>
                    <a:pt x="203" y="163"/>
                  </a:lnTo>
                  <a:lnTo>
                    <a:pt x="312" y="163"/>
                  </a:lnTo>
                  <a:lnTo>
                    <a:pt x="312" y="59"/>
                  </a:lnTo>
                  <a:lnTo>
                    <a:pt x="234" y="59"/>
                  </a:lnTo>
                  <a:lnTo>
                    <a:pt x="234" y="0"/>
                  </a:lnTo>
                  <a:close/>
                  <a:moveTo>
                    <a:pt x="156" y="0"/>
                  </a:moveTo>
                  <a:lnTo>
                    <a:pt x="80" y="0"/>
                  </a:lnTo>
                  <a:lnTo>
                    <a:pt x="80" y="59"/>
                  </a:lnTo>
                  <a:lnTo>
                    <a:pt x="0" y="59"/>
                  </a:lnTo>
                  <a:lnTo>
                    <a:pt x="0" y="163"/>
                  </a:lnTo>
                  <a:lnTo>
                    <a:pt x="108" y="163"/>
                  </a:lnTo>
                  <a:lnTo>
                    <a:pt x="156" y="163"/>
                  </a:lnTo>
                  <a:lnTo>
                    <a:pt x="156" y="59"/>
                  </a:lnTo>
                  <a:lnTo>
                    <a:pt x="106" y="59"/>
                  </a:lnTo>
                  <a:lnTo>
                    <a:pt x="106" y="59"/>
                  </a:lnTo>
                  <a:lnTo>
                    <a:pt x="106" y="28"/>
                  </a:lnTo>
                  <a:lnTo>
                    <a:pt x="156" y="28"/>
                  </a:lnTo>
                  <a:lnTo>
                    <a:pt x="1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7" name="Freeform 130"/>
            <p:cNvSpPr/>
            <p:nvPr/>
          </p:nvSpPr>
          <p:spPr bwMode="auto">
            <a:xfrm>
              <a:off x="9556750" y="1790700"/>
              <a:ext cx="623888" cy="712788"/>
            </a:xfrm>
            <a:custGeom>
              <a:avLst/>
              <a:gdLst>
                <a:gd name="T0" fmla="*/ 146 w 166"/>
                <a:gd name="T1" fmla="*/ 6 h 190"/>
                <a:gd name="T2" fmla="*/ 107 w 166"/>
                <a:gd name="T3" fmla="*/ 29 h 190"/>
                <a:gd name="T4" fmla="*/ 91 w 166"/>
                <a:gd name="T5" fmla="*/ 52 h 190"/>
                <a:gd name="T6" fmla="*/ 14 w 166"/>
                <a:gd name="T7" fmla="*/ 38 h 190"/>
                <a:gd name="T8" fmla="*/ 3 w 166"/>
                <a:gd name="T9" fmla="*/ 55 h 190"/>
                <a:gd name="T10" fmla="*/ 71 w 166"/>
                <a:gd name="T11" fmla="*/ 83 h 190"/>
                <a:gd name="T12" fmla="*/ 49 w 166"/>
                <a:gd name="T13" fmla="*/ 115 h 190"/>
                <a:gd name="T14" fmla="*/ 11 w 166"/>
                <a:gd name="T15" fmla="*/ 117 h 190"/>
                <a:gd name="T16" fmla="*/ 0 w 166"/>
                <a:gd name="T17" fmla="*/ 134 h 190"/>
                <a:gd name="T18" fmla="*/ 52 w 166"/>
                <a:gd name="T19" fmla="*/ 147 h 190"/>
                <a:gd name="T20" fmla="*/ 83 w 166"/>
                <a:gd name="T21" fmla="*/ 190 h 190"/>
                <a:gd name="T22" fmla="*/ 95 w 166"/>
                <a:gd name="T23" fmla="*/ 173 h 190"/>
                <a:gd name="T24" fmla="*/ 82 w 166"/>
                <a:gd name="T25" fmla="*/ 139 h 190"/>
                <a:gd name="T26" fmla="*/ 104 w 166"/>
                <a:gd name="T27" fmla="*/ 105 h 190"/>
                <a:gd name="T28" fmla="*/ 155 w 166"/>
                <a:gd name="T29" fmla="*/ 156 h 190"/>
                <a:gd name="T30" fmla="*/ 166 w 166"/>
                <a:gd name="T31" fmla="*/ 139 h 190"/>
                <a:gd name="T32" fmla="*/ 125 w 166"/>
                <a:gd name="T33" fmla="*/ 75 h 190"/>
                <a:gd name="T34" fmla="*/ 140 w 166"/>
                <a:gd name="T35" fmla="*/ 51 h 190"/>
                <a:gd name="T36" fmla="*/ 146 w 166"/>
                <a:gd name="T37" fmla="*/ 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190">
                  <a:moveTo>
                    <a:pt x="146" y="6"/>
                  </a:moveTo>
                  <a:cubicBezTo>
                    <a:pt x="137" y="0"/>
                    <a:pt x="113" y="19"/>
                    <a:pt x="107" y="29"/>
                  </a:cubicBezTo>
                  <a:cubicBezTo>
                    <a:pt x="91" y="52"/>
                    <a:pt x="91" y="52"/>
                    <a:pt x="91" y="52"/>
                  </a:cubicBezTo>
                  <a:cubicBezTo>
                    <a:pt x="14" y="38"/>
                    <a:pt x="14" y="38"/>
                    <a:pt x="14" y="38"/>
                  </a:cubicBezTo>
                  <a:cubicBezTo>
                    <a:pt x="3" y="55"/>
                    <a:pt x="3" y="55"/>
                    <a:pt x="3" y="55"/>
                  </a:cubicBezTo>
                  <a:cubicBezTo>
                    <a:pt x="71" y="83"/>
                    <a:pt x="71" y="83"/>
                    <a:pt x="71" y="83"/>
                  </a:cubicBezTo>
                  <a:cubicBezTo>
                    <a:pt x="49" y="115"/>
                    <a:pt x="49" y="115"/>
                    <a:pt x="49" y="115"/>
                  </a:cubicBezTo>
                  <a:cubicBezTo>
                    <a:pt x="11" y="117"/>
                    <a:pt x="11" y="117"/>
                    <a:pt x="11" y="117"/>
                  </a:cubicBezTo>
                  <a:cubicBezTo>
                    <a:pt x="0" y="134"/>
                    <a:pt x="0" y="134"/>
                    <a:pt x="0" y="134"/>
                  </a:cubicBezTo>
                  <a:cubicBezTo>
                    <a:pt x="52" y="147"/>
                    <a:pt x="52" y="147"/>
                    <a:pt x="52" y="147"/>
                  </a:cubicBezTo>
                  <a:cubicBezTo>
                    <a:pt x="83" y="190"/>
                    <a:pt x="83" y="190"/>
                    <a:pt x="83" y="190"/>
                  </a:cubicBezTo>
                  <a:cubicBezTo>
                    <a:pt x="95" y="173"/>
                    <a:pt x="95" y="173"/>
                    <a:pt x="95" y="173"/>
                  </a:cubicBezTo>
                  <a:cubicBezTo>
                    <a:pt x="82" y="139"/>
                    <a:pt x="82" y="139"/>
                    <a:pt x="82" y="139"/>
                  </a:cubicBezTo>
                  <a:cubicBezTo>
                    <a:pt x="104" y="105"/>
                    <a:pt x="104" y="105"/>
                    <a:pt x="104" y="105"/>
                  </a:cubicBezTo>
                  <a:cubicBezTo>
                    <a:pt x="155" y="156"/>
                    <a:pt x="155" y="156"/>
                    <a:pt x="155" y="156"/>
                  </a:cubicBezTo>
                  <a:cubicBezTo>
                    <a:pt x="166" y="139"/>
                    <a:pt x="166" y="139"/>
                    <a:pt x="166" y="139"/>
                  </a:cubicBezTo>
                  <a:cubicBezTo>
                    <a:pt x="125" y="75"/>
                    <a:pt x="125" y="75"/>
                    <a:pt x="125" y="75"/>
                  </a:cubicBezTo>
                  <a:cubicBezTo>
                    <a:pt x="140" y="51"/>
                    <a:pt x="140" y="51"/>
                    <a:pt x="140" y="51"/>
                  </a:cubicBezTo>
                  <a:cubicBezTo>
                    <a:pt x="147" y="42"/>
                    <a:pt x="155" y="12"/>
                    <a:pt x="14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8" name="Freeform 131"/>
            <p:cNvSpPr>
              <a:spLocks noEditPoints="1"/>
            </p:cNvSpPr>
            <p:nvPr/>
          </p:nvSpPr>
          <p:spPr bwMode="auto">
            <a:xfrm>
              <a:off x="2732088" y="771525"/>
              <a:ext cx="544513" cy="338138"/>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9" name="Freeform 132"/>
            <p:cNvSpPr/>
            <p:nvPr/>
          </p:nvSpPr>
          <p:spPr bwMode="auto">
            <a:xfrm>
              <a:off x="2601913" y="1128713"/>
              <a:ext cx="738188" cy="241300"/>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0" name="Freeform 133"/>
            <p:cNvSpPr>
              <a:spLocks noEditPoints="1"/>
            </p:cNvSpPr>
            <p:nvPr/>
          </p:nvSpPr>
          <p:spPr bwMode="auto">
            <a:xfrm>
              <a:off x="1479550" y="787400"/>
              <a:ext cx="377825" cy="612775"/>
            </a:xfrm>
            <a:custGeom>
              <a:avLst/>
              <a:gdLst>
                <a:gd name="T0" fmla="*/ 238 w 238"/>
                <a:gd name="T1" fmla="*/ 386 h 386"/>
                <a:gd name="T2" fmla="*/ 212 w 238"/>
                <a:gd name="T3" fmla="*/ 7 h 386"/>
                <a:gd name="T4" fmla="*/ 191 w 238"/>
                <a:gd name="T5" fmla="*/ 0 h 386"/>
                <a:gd name="T6" fmla="*/ 212 w 238"/>
                <a:gd name="T7" fmla="*/ 31 h 386"/>
                <a:gd name="T8" fmla="*/ 212 w 238"/>
                <a:gd name="T9" fmla="*/ 248 h 386"/>
                <a:gd name="T10" fmla="*/ 191 w 238"/>
                <a:gd name="T11" fmla="*/ 277 h 386"/>
                <a:gd name="T12" fmla="*/ 212 w 238"/>
                <a:gd name="T13" fmla="*/ 307 h 386"/>
                <a:gd name="T14" fmla="*/ 191 w 238"/>
                <a:gd name="T15" fmla="*/ 307 h 386"/>
                <a:gd name="T16" fmla="*/ 212 w 238"/>
                <a:gd name="T17" fmla="*/ 329 h 386"/>
                <a:gd name="T18" fmla="*/ 212 w 238"/>
                <a:gd name="T19" fmla="*/ 360 h 386"/>
                <a:gd name="T20" fmla="*/ 191 w 238"/>
                <a:gd name="T21" fmla="*/ 386 h 386"/>
                <a:gd name="T22" fmla="*/ 168 w 238"/>
                <a:gd name="T23" fmla="*/ 7 h 386"/>
                <a:gd name="T24" fmla="*/ 118 w 238"/>
                <a:gd name="T25" fmla="*/ 31 h 386"/>
                <a:gd name="T26" fmla="*/ 191 w 238"/>
                <a:gd name="T27" fmla="*/ 0 h 386"/>
                <a:gd name="T28" fmla="*/ 168 w 238"/>
                <a:gd name="T29" fmla="*/ 0 h 386"/>
                <a:gd name="T30" fmla="*/ 191 w 238"/>
                <a:gd name="T31" fmla="*/ 386 h 386"/>
                <a:gd name="T32" fmla="*/ 168 w 238"/>
                <a:gd name="T33" fmla="*/ 360 h 386"/>
                <a:gd name="T34" fmla="*/ 191 w 238"/>
                <a:gd name="T35" fmla="*/ 329 h 386"/>
                <a:gd name="T36" fmla="*/ 168 w 238"/>
                <a:gd name="T37" fmla="*/ 307 h 386"/>
                <a:gd name="T38" fmla="*/ 191 w 238"/>
                <a:gd name="T39" fmla="*/ 277 h 386"/>
                <a:gd name="T40" fmla="*/ 118 w 238"/>
                <a:gd name="T41" fmla="*/ 248 h 386"/>
                <a:gd name="T42" fmla="*/ 142 w 238"/>
                <a:gd name="T43" fmla="*/ 277 h 386"/>
                <a:gd name="T44" fmla="*/ 142 w 238"/>
                <a:gd name="T45" fmla="*/ 307 h 386"/>
                <a:gd name="T46" fmla="*/ 118 w 238"/>
                <a:gd name="T47" fmla="*/ 329 h 386"/>
                <a:gd name="T48" fmla="*/ 142 w 238"/>
                <a:gd name="T49" fmla="*/ 360 h 386"/>
                <a:gd name="T50" fmla="*/ 118 w 238"/>
                <a:gd name="T51" fmla="*/ 360 h 386"/>
                <a:gd name="T52" fmla="*/ 118 w 238"/>
                <a:gd name="T53" fmla="*/ 7 h 386"/>
                <a:gd name="T54" fmla="*/ 47 w 238"/>
                <a:gd name="T55" fmla="*/ 31 h 386"/>
                <a:gd name="T56" fmla="*/ 118 w 238"/>
                <a:gd name="T57" fmla="*/ 7 h 386"/>
                <a:gd name="T58" fmla="*/ 47 w 238"/>
                <a:gd name="T59" fmla="*/ 386 h 386"/>
                <a:gd name="T60" fmla="*/ 118 w 238"/>
                <a:gd name="T61" fmla="*/ 360 h 386"/>
                <a:gd name="T62" fmla="*/ 97 w 238"/>
                <a:gd name="T63" fmla="*/ 329 h 386"/>
                <a:gd name="T64" fmla="*/ 118 w 238"/>
                <a:gd name="T65" fmla="*/ 307 h 386"/>
                <a:gd name="T66" fmla="*/ 97 w 238"/>
                <a:gd name="T67" fmla="*/ 277 h 386"/>
                <a:gd name="T68" fmla="*/ 118 w 238"/>
                <a:gd name="T69" fmla="*/ 248 h 386"/>
                <a:gd name="T70" fmla="*/ 47 w 238"/>
                <a:gd name="T71" fmla="*/ 277 h 386"/>
                <a:gd name="T72" fmla="*/ 71 w 238"/>
                <a:gd name="T73" fmla="*/ 307 h 386"/>
                <a:gd name="T74" fmla="*/ 47 w 238"/>
                <a:gd name="T75" fmla="*/ 307 h 386"/>
                <a:gd name="T76" fmla="*/ 71 w 238"/>
                <a:gd name="T77" fmla="*/ 329 h 386"/>
                <a:gd name="T78" fmla="*/ 71 w 238"/>
                <a:gd name="T79" fmla="*/ 360 h 386"/>
                <a:gd name="T80" fmla="*/ 47 w 238"/>
                <a:gd name="T81" fmla="*/ 386 h 386"/>
                <a:gd name="T82" fmla="*/ 0 w 238"/>
                <a:gd name="T83" fmla="*/ 7 h 386"/>
                <a:gd name="T84" fmla="*/ 47 w 238"/>
                <a:gd name="T85" fmla="*/ 386 h 386"/>
                <a:gd name="T86" fmla="*/ 26 w 238"/>
                <a:gd name="T87" fmla="*/ 360 h 386"/>
                <a:gd name="T88" fmla="*/ 47 w 238"/>
                <a:gd name="T89" fmla="*/ 329 h 386"/>
                <a:gd name="T90" fmla="*/ 26 w 238"/>
                <a:gd name="T91" fmla="*/ 307 h 386"/>
                <a:gd name="T92" fmla="*/ 47 w 238"/>
                <a:gd name="T93" fmla="*/ 277 h 386"/>
                <a:gd name="T94" fmla="*/ 26 w 238"/>
                <a:gd name="T95" fmla="*/ 248 h 386"/>
                <a:gd name="T96" fmla="*/ 47 w 238"/>
                <a:gd name="T97" fmla="*/ 31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8" h="386">
                  <a:moveTo>
                    <a:pt x="191" y="386"/>
                  </a:moveTo>
                  <a:lnTo>
                    <a:pt x="238" y="386"/>
                  </a:lnTo>
                  <a:lnTo>
                    <a:pt x="238" y="7"/>
                  </a:lnTo>
                  <a:lnTo>
                    <a:pt x="212" y="7"/>
                  </a:lnTo>
                  <a:lnTo>
                    <a:pt x="212" y="0"/>
                  </a:lnTo>
                  <a:lnTo>
                    <a:pt x="191" y="0"/>
                  </a:lnTo>
                  <a:lnTo>
                    <a:pt x="191" y="31"/>
                  </a:lnTo>
                  <a:lnTo>
                    <a:pt x="212" y="31"/>
                  </a:lnTo>
                  <a:lnTo>
                    <a:pt x="212" y="248"/>
                  </a:lnTo>
                  <a:lnTo>
                    <a:pt x="212" y="248"/>
                  </a:lnTo>
                  <a:lnTo>
                    <a:pt x="191" y="248"/>
                  </a:lnTo>
                  <a:lnTo>
                    <a:pt x="191" y="277"/>
                  </a:lnTo>
                  <a:lnTo>
                    <a:pt x="212" y="277"/>
                  </a:lnTo>
                  <a:lnTo>
                    <a:pt x="212" y="307"/>
                  </a:lnTo>
                  <a:lnTo>
                    <a:pt x="212" y="307"/>
                  </a:lnTo>
                  <a:lnTo>
                    <a:pt x="191" y="307"/>
                  </a:lnTo>
                  <a:lnTo>
                    <a:pt x="191" y="329"/>
                  </a:lnTo>
                  <a:lnTo>
                    <a:pt x="212" y="329"/>
                  </a:lnTo>
                  <a:lnTo>
                    <a:pt x="212" y="360"/>
                  </a:lnTo>
                  <a:lnTo>
                    <a:pt x="212" y="360"/>
                  </a:lnTo>
                  <a:lnTo>
                    <a:pt x="191" y="360"/>
                  </a:lnTo>
                  <a:lnTo>
                    <a:pt x="191" y="386"/>
                  </a:lnTo>
                  <a:close/>
                  <a:moveTo>
                    <a:pt x="168" y="0"/>
                  </a:moveTo>
                  <a:lnTo>
                    <a:pt x="168" y="7"/>
                  </a:lnTo>
                  <a:lnTo>
                    <a:pt x="118" y="7"/>
                  </a:lnTo>
                  <a:lnTo>
                    <a:pt x="118" y="31"/>
                  </a:lnTo>
                  <a:lnTo>
                    <a:pt x="191" y="31"/>
                  </a:lnTo>
                  <a:lnTo>
                    <a:pt x="191" y="0"/>
                  </a:lnTo>
                  <a:lnTo>
                    <a:pt x="168" y="0"/>
                  </a:lnTo>
                  <a:lnTo>
                    <a:pt x="168" y="0"/>
                  </a:lnTo>
                  <a:close/>
                  <a:moveTo>
                    <a:pt x="118" y="386"/>
                  </a:moveTo>
                  <a:lnTo>
                    <a:pt x="191" y="386"/>
                  </a:lnTo>
                  <a:lnTo>
                    <a:pt x="191" y="360"/>
                  </a:lnTo>
                  <a:lnTo>
                    <a:pt x="168" y="360"/>
                  </a:lnTo>
                  <a:lnTo>
                    <a:pt x="168" y="329"/>
                  </a:lnTo>
                  <a:lnTo>
                    <a:pt x="191" y="329"/>
                  </a:lnTo>
                  <a:lnTo>
                    <a:pt x="191" y="307"/>
                  </a:lnTo>
                  <a:lnTo>
                    <a:pt x="168" y="307"/>
                  </a:lnTo>
                  <a:lnTo>
                    <a:pt x="168" y="277"/>
                  </a:lnTo>
                  <a:lnTo>
                    <a:pt x="191" y="277"/>
                  </a:lnTo>
                  <a:lnTo>
                    <a:pt x="191" y="248"/>
                  </a:lnTo>
                  <a:lnTo>
                    <a:pt x="118" y="248"/>
                  </a:lnTo>
                  <a:lnTo>
                    <a:pt x="118" y="277"/>
                  </a:lnTo>
                  <a:lnTo>
                    <a:pt x="142" y="277"/>
                  </a:lnTo>
                  <a:lnTo>
                    <a:pt x="142" y="307"/>
                  </a:lnTo>
                  <a:lnTo>
                    <a:pt x="142" y="307"/>
                  </a:lnTo>
                  <a:lnTo>
                    <a:pt x="118" y="307"/>
                  </a:lnTo>
                  <a:lnTo>
                    <a:pt x="118" y="329"/>
                  </a:lnTo>
                  <a:lnTo>
                    <a:pt x="142" y="329"/>
                  </a:lnTo>
                  <a:lnTo>
                    <a:pt x="142" y="360"/>
                  </a:lnTo>
                  <a:lnTo>
                    <a:pt x="142" y="360"/>
                  </a:lnTo>
                  <a:lnTo>
                    <a:pt x="118" y="360"/>
                  </a:lnTo>
                  <a:lnTo>
                    <a:pt x="118" y="386"/>
                  </a:lnTo>
                  <a:close/>
                  <a:moveTo>
                    <a:pt x="118" y="7"/>
                  </a:moveTo>
                  <a:lnTo>
                    <a:pt x="47" y="7"/>
                  </a:lnTo>
                  <a:lnTo>
                    <a:pt x="47" y="31"/>
                  </a:lnTo>
                  <a:lnTo>
                    <a:pt x="118" y="31"/>
                  </a:lnTo>
                  <a:lnTo>
                    <a:pt x="118" y="7"/>
                  </a:lnTo>
                  <a:lnTo>
                    <a:pt x="118" y="7"/>
                  </a:lnTo>
                  <a:close/>
                  <a:moveTo>
                    <a:pt x="47" y="386"/>
                  </a:moveTo>
                  <a:lnTo>
                    <a:pt x="118" y="386"/>
                  </a:lnTo>
                  <a:lnTo>
                    <a:pt x="118" y="360"/>
                  </a:lnTo>
                  <a:lnTo>
                    <a:pt x="97" y="360"/>
                  </a:lnTo>
                  <a:lnTo>
                    <a:pt x="97" y="329"/>
                  </a:lnTo>
                  <a:lnTo>
                    <a:pt x="118" y="329"/>
                  </a:lnTo>
                  <a:lnTo>
                    <a:pt x="118" y="307"/>
                  </a:lnTo>
                  <a:lnTo>
                    <a:pt x="97" y="307"/>
                  </a:lnTo>
                  <a:lnTo>
                    <a:pt x="97" y="277"/>
                  </a:lnTo>
                  <a:lnTo>
                    <a:pt x="118" y="277"/>
                  </a:lnTo>
                  <a:lnTo>
                    <a:pt x="118" y="248"/>
                  </a:lnTo>
                  <a:lnTo>
                    <a:pt x="47" y="248"/>
                  </a:lnTo>
                  <a:lnTo>
                    <a:pt x="47" y="277"/>
                  </a:lnTo>
                  <a:lnTo>
                    <a:pt x="71" y="277"/>
                  </a:lnTo>
                  <a:lnTo>
                    <a:pt x="71" y="307"/>
                  </a:lnTo>
                  <a:lnTo>
                    <a:pt x="71" y="307"/>
                  </a:lnTo>
                  <a:lnTo>
                    <a:pt x="47" y="307"/>
                  </a:lnTo>
                  <a:lnTo>
                    <a:pt x="47" y="329"/>
                  </a:lnTo>
                  <a:lnTo>
                    <a:pt x="71" y="329"/>
                  </a:lnTo>
                  <a:lnTo>
                    <a:pt x="71" y="360"/>
                  </a:lnTo>
                  <a:lnTo>
                    <a:pt x="71" y="360"/>
                  </a:lnTo>
                  <a:lnTo>
                    <a:pt x="47" y="360"/>
                  </a:lnTo>
                  <a:lnTo>
                    <a:pt x="47" y="386"/>
                  </a:lnTo>
                  <a:close/>
                  <a:moveTo>
                    <a:pt x="47" y="7"/>
                  </a:moveTo>
                  <a:lnTo>
                    <a:pt x="0" y="7"/>
                  </a:lnTo>
                  <a:lnTo>
                    <a:pt x="0" y="386"/>
                  </a:lnTo>
                  <a:lnTo>
                    <a:pt x="47" y="386"/>
                  </a:lnTo>
                  <a:lnTo>
                    <a:pt x="47" y="360"/>
                  </a:lnTo>
                  <a:lnTo>
                    <a:pt x="26" y="360"/>
                  </a:lnTo>
                  <a:lnTo>
                    <a:pt x="26" y="329"/>
                  </a:lnTo>
                  <a:lnTo>
                    <a:pt x="47" y="329"/>
                  </a:lnTo>
                  <a:lnTo>
                    <a:pt x="47" y="307"/>
                  </a:lnTo>
                  <a:lnTo>
                    <a:pt x="26" y="307"/>
                  </a:lnTo>
                  <a:lnTo>
                    <a:pt x="26" y="277"/>
                  </a:lnTo>
                  <a:lnTo>
                    <a:pt x="47" y="277"/>
                  </a:lnTo>
                  <a:lnTo>
                    <a:pt x="47" y="248"/>
                  </a:lnTo>
                  <a:lnTo>
                    <a:pt x="26" y="248"/>
                  </a:lnTo>
                  <a:lnTo>
                    <a:pt x="26" y="31"/>
                  </a:lnTo>
                  <a:lnTo>
                    <a:pt x="47" y="31"/>
                  </a:lnTo>
                  <a:lnTo>
                    <a:pt x="47"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1" name="Freeform 134"/>
            <p:cNvSpPr/>
            <p:nvPr/>
          </p:nvSpPr>
          <p:spPr bwMode="auto">
            <a:xfrm>
              <a:off x="2236788" y="3660775"/>
              <a:ext cx="266700" cy="120650"/>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2" name="Freeform 135"/>
            <p:cNvSpPr>
              <a:spLocks noEditPoints="1"/>
            </p:cNvSpPr>
            <p:nvPr/>
          </p:nvSpPr>
          <p:spPr bwMode="auto">
            <a:xfrm>
              <a:off x="2236788" y="3800475"/>
              <a:ext cx="646113" cy="322263"/>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3" name="Oval 136"/>
            <p:cNvSpPr>
              <a:spLocks noChangeArrowheads="1"/>
            </p:cNvSpPr>
            <p:nvPr/>
          </p:nvSpPr>
          <p:spPr bwMode="auto">
            <a:xfrm>
              <a:off x="4046538" y="925513"/>
              <a:ext cx="131763" cy="1317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4" name="Freeform 137"/>
            <p:cNvSpPr>
              <a:spLocks noEditPoints="1"/>
            </p:cNvSpPr>
            <p:nvPr/>
          </p:nvSpPr>
          <p:spPr bwMode="auto">
            <a:xfrm>
              <a:off x="3551238" y="1304925"/>
              <a:ext cx="280988" cy="282575"/>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5" name="Freeform 138"/>
            <p:cNvSpPr/>
            <p:nvPr/>
          </p:nvSpPr>
          <p:spPr bwMode="auto">
            <a:xfrm>
              <a:off x="3524250" y="1241425"/>
              <a:ext cx="334963" cy="120650"/>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6" name="Freeform 139"/>
            <p:cNvSpPr>
              <a:spLocks noEditPoints="1"/>
            </p:cNvSpPr>
            <p:nvPr/>
          </p:nvSpPr>
          <p:spPr bwMode="auto">
            <a:xfrm>
              <a:off x="4057650" y="1304925"/>
              <a:ext cx="280988" cy="282575"/>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7" name="Freeform 140"/>
            <p:cNvSpPr/>
            <p:nvPr/>
          </p:nvSpPr>
          <p:spPr bwMode="auto">
            <a:xfrm>
              <a:off x="4032250" y="1241425"/>
              <a:ext cx="333375" cy="120650"/>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8" name="Freeform 141"/>
            <p:cNvSpPr/>
            <p:nvPr/>
          </p:nvSpPr>
          <p:spPr bwMode="auto">
            <a:xfrm>
              <a:off x="3783013" y="1001713"/>
              <a:ext cx="496888" cy="574675"/>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9" name="Freeform 142"/>
            <p:cNvSpPr/>
            <p:nvPr/>
          </p:nvSpPr>
          <p:spPr bwMode="auto">
            <a:xfrm>
              <a:off x="3795713" y="5667375"/>
              <a:ext cx="134938" cy="203200"/>
            </a:xfrm>
            <a:custGeom>
              <a:avLst/>
              <a:gdLst>
                <a:gd name="T0" fmla="*/ 26 w 36"/>
                <a:gd name="T1" fmla="*/ 51 h 54"/>
                <a:gd name="T2" fmla="*/ 31 w 36"/>
                <a:gd name="T3" fmla="*/ 42 h 54"/>
                <a:gd name="T4" fmla="*/ 9 w 36"/>
                <a:gd name="T5" fmla="*/ 8 h 54"/>
                <a:gd name="T6" fmla="*/ 4 w 36"/>
                <a:gd name="T7" fmla="*/ 0 h 54"/>
                <a:gd name="T8" fmla="*/ 0 w 36"/>
                <a:gd name="T9" fmla="*/ 9 h 54"/>
                <a:gd name="T10" fmla="*/ 26 w 36"/>
                <a:gd name="T11" fmla="*/ 51 h 54"/>
              </a:gdLst>
              <a:ahLst/>
              <a:cxnLst>
                <a:cxn ang="0">
                  <a:pos x="T0" y="T1"/>
                </a:cxn>
                <a:cxn ang="0">
                  <a:pos x="T2" y="T3"/>
                </a:cxn>
                <a:cxn ang="0">
                  <a:pos x="T4" y="T5"/>
                </a:cxn>
                <a:cxn ang="0">
                  <a:pos x="T6" y="T7"/>
                </a:cxn>
                <a:cxn ang="0">
                  <a:pos x="T8" y="T9"/>
                </a:cxn>
                <a:cxn ang="0">
                  <a:pos x="T10" y="T11"/>
                </a:cxn>
              </a:cxnLst>
              <a:rect l="0" t="0" r="r" b="b"/>
              <a:pathLst>
                <a:path w="36" h="54">
                  <a:moveTo>
                    <a:pt x="26" y="51"/>
                  </a:moveTo>
                  <a:cubicBezTo>
                    <a:pt x="31" y="54"/>
                    <a:pt x="36" y="46"/>
                    <a:pt x="31" y="42"/>
                  </a:cubicBezTo>
                  <a:cubicBezTo>
                    <a:pt x="18" y="35"/>
                    <a:pt x="10" y="22"/>
                    <a:pt x="9" y="8"/>
                  </a:cubicBezTo>
                  <a:cubicBezTo>
                    <a:pt x="8" y="5"/>
                    <a:pt x="6" y="3"/>
                    <a:pt x="4" y="0"/>
                  </a:cubicBezTo>
                  <a:cubicBezTo>
                    <a:pt x="3" y="3"/>
                    <a:pt x="2" y="6"/>
                    <a:pt x="0" y="9"/>
                  </a:cubicBezTo>
                  <a:cubicBezTo>
                    <a:pt x="1" y="26"/>
                    <a:pt x="11" y="42"/>
                    <a:pt x="2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0" name="Freeform 143"/>
            <p:cNvSpPr/>
            <p:nvPr/>
          </p:nvSpPr>
          <p:spPr bwMode="auto">
            <a:xfrm>
              <a:off x="3884613" y="5299075"/>
              <a:ext cx="214313" cy="206375"/>
            </a:xfrm>
            <a:custGeom>
              <a:avLst/>
              <a:gdLst>
                <a:gd name="T0" fmla="*/ 52 w 57"/>
                <a:gd name="T1" fmla="*/ 18 h 55"/>
                <a:gd name="T2" fmla="*/ 27 w 57"/>
                <a:gd name="T3" fmla="*/ 0 h 55"/>
                <a:gd name="T4" fmla="*/ 21 w 57"/>
                <a:gd name="T5" fmla="*/ 1 h 55"/>
                <a:gd name="T6" fmla="*/ 0 w 57"/>
                <a:gd name="T7" fmla="*/ 14 h 55"/>
                <a:gd name="T8" fmla="*/ 6 w 57"/>
                <a:gd name="T9" fmla="*/ 19 h 55"/>
                <a:gd name="T10" fmla="*/ 17 w 57"/>
                <a:gd name="T11" fmla="*/ 15 h 55"/>
                <a:gd name="T12" fmla="*/ 21 w 57"/>
                <a:gd name="T13" fmla="*/ 14 h 55"/>
                <a:gd name="T14" fmla="*/ 36 w 57"/>
                <a:gd name="T15" fmla="*/ 24 h 55"/>
                <a:gd name="T16" fmla="*/ 28 w 57"/>
                <a:gd name="T17" fmla="*/ 43 h 55"/>
                <a:gd name="T18" fmla="*/ 16 w 57"/>
                <a:gd name="T19" fmla="*/ 47 h 55"/>
                <a:gd name="T20" fmla="*/ 15 w 57"/>
                <a:gd name="T21" fmla="*/ 55 h 55"/>
                <a:gd name="T22" fmla="*/ 22 w 57"/>
                <a:gd name="T23" fmla="*/ 55 h 55"/>
                <a:gd name="T24" fmla="*/ 40 w 57"/>
                <a:gd name="T25" fmla="*/ 51 h 55"/>
                <a:gd name="T26" fmla="*/ 52 w 57"/>
                <a:gd name="T27" fmla="*/ 1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55">
                  <a:moveTo>
                    <a:pt x="52" y="18"/>
                  </a:moveTo>
                  <a:cubicBezTo>
                    <a:pt x="48" y="6"/>
                    <a:pt x="38" y="0"/>
                    <a:pt x="27" y="0"/>
                  </a:cubicBezTo>
                  <a:cubicBezTo>
                    <a:pt x="25" y="0"/>
                    <a:pt x="23" y="0"/>
                    <a:pt x="21" y="1"/>
                  </a:cubicBezTo>
                  <a:cubicBezTo>
                    <a:pt x="14" y="2"/>
                    <a:pt x="7" y="7"/>
                    <a:pt x="0" y="14"/>
                  </a:cubicBezTo>
                  <a:cubicBezTo>
                    <a:pt x="3" y="15"/>
                    <a:pt x="5" y="17"/>
                    <a:pt x="6" y="19"/>
                  </a:cubicBezTo>
                  <a:cubicBezTo>
                    <a:pt x="10" y="17"/>
                    <a:pt x="14" y="15"/>
                    <a:pt x="17" y="15"/>
                  </a:cubicBezTo>
                  <a:cubicBezTo>
                    <a:pt x="18" y="15"/>
                    <a:pt x="20" y="14"/>
                    <a:pt x="21" y="14"/>
                  </a:cubicBezTo>
                  <a:cubicBezTo>
                    <a:pt x="28" y="14"/>
                    <a:pt x="33" y="18"/>
                    <a:pt x="36" y="24"/>
                  </a:cubicBezTo>
                  <a:cubicBezTo>
                    <a:pt x="38" y="31"/>
                    <a:pt x="35" y="39"/>
                    <a:pt x="28" y="43"/>
                  </a:cubicBezTo>
                  <a:cubicBezTo>
                    <a:pt x="24" y="45"/>
                    <a:pt x="21" y="46"/>
                    <a:pt x="16" y="47"/>
                  </a:cubicBezTo>
                  <a:cubicBezTo>
                    <a:pt x="16" y="49"/>
                    <a:pt x="16" y="52"/>
                    <a:pt x="15" y="55"/>
                  </a:cubicBezTo>
                  <a:cubicBezTo>
                    <a:pt x="18" y="55"/>
                    <a:pt x="20" y="55"/>
                    <a:pt x="22" y="55"/>
                  </a:cubicBezTo>
                  <a:cubicBezTo>
                    <a:pt x="29" y="55"/>
                    <a:pt x="35" y="54"/>
                    <a:pt x="40" y="51"/>
                  </a:cubicBezTo>
                  <a:cubicBezTo>
                    <a:pt x="51" y="45"/>
                    <a:pt x="57" y="31"/>
                    <a:pt x="5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1" name="Freeform 144"/>
            <p:cNvSpPr/>
            <p:nvPr/>
          </p:nvSpPr>
          <p:spPr bwMode="auto">
            <a:xfrm>
              <a:off x="3689350" y="5170488"/>
              <a:ext cx="211138" cy="184150"/>
            </a:xfrm>
            <a:custGeom>
              <a:avLst/>
              <a:gdLst>
                <a:gd name="T0" fmla="*/ 54 w 56"/>
                <a:gd name="T1" fmla="*/ 22 h 49"/>
                <a:gd name="T2" fmla="*/ 28 w 56"/>
                <a:gd name="T3" fmla="*/ 0 h 49"/>
                <a:gd name="T4" fmla="*/ 27 w 56"/>
                <a:gd name="T5" fmla="*/ 0 h 49"/>
                <a:gd name="T6" fmla="*/ 1 w 56"/>
                <a:gd name="T7" fmla="*/ 24 h 49"/>
                <a:gd name="T8" fmla="*/ 7 w 56"/>
                <a:gd name="T9" fmla="*/ 49 h 49"/>
                <a:gd name="T10" fmla="*/ 14 w 56"/>
                <a:gd name="T11" fmla="*/ 45 h 49"/>
                <a:gd name="T12" fmla="*/ 13 w 56"/>
                <a:gd name="T13" fmla="*/ 33 h 49"/>
                <a:gd name="T14" fmla="*/ 28 w 56"/>
                <a:gd name="T15" fmla="*/ 18 h 49"/>
                <a:gd name="T16" fmla="*/ 28 w 56"/>
                <a:gd name="T17" fmla="*/ 18 h 49"/>
                <a:gd name="T18" fmla="*/ 43 w 56"/>
                <a:gd name="T19" fmla="*/ 32 h 49"/>
                <a:gd name="T20" fmla="*/ 43 w 56"/>
                <a:gd name="T21" fmla="*/ 43 h 49"/>
                <a:gd name="T22" fmla="*/ 50 w 56"/>
                <a:gd name="T23" fmla="*/ 47 h 49"/>
                <a:gd name="T24" fmla="*/ 54 w 56"/>
                <a:gd name="T25"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9">
                  <a:moveTo>
                    <a:pt x="54" y="22"/>
                  </a:moveTo>
                  <a:cubicBezTo>
                    <a:pt x="52" y="10"/>
                    <a:pt x="42" y="0"/>
                    <a:pt x="28" y="0"/>
                  </a:cubicBezTo>
                  <a:cubicBezTo>
                    <a:pt x="28" y="0"/>
                    <a:pt x="27" y="0"/>
                    <a:pt x="27" y="0"/>
                  </a:cubicBezTo>
                  <a:cubicBezTo>
                    <a:pt x="13" y="1"/>
                    <a:pt x="2" y="12"/>
                    <a:pt x="1" y="24"/>
                  </a:cubicBezTo>
                  <a:cubicBezTo>
                    <a:pt x="0" y="32"/>
                    <a:pt x="3" y="41"/>
                    <a:pt x="7" y="49"/>
                  </a:cubicBezTo>
                  <a:cubicBezTo>
                    <a:pt x="9" y="47"/>
                    <a:pt x="12" y="46"/>
                    <a:pt x="14" y="45"/>
                  </a:cubicBezTo>
                  <a:cubicBezTo>
                    <a:pt x="13" y="41"/>
                    <a:pt x="13" y="37"/>
                    <a:pt x="13" y="33"/>
                  </a:cubicBezTo>
                  <a:cubicBezTo>
                    <a:pt x="14" y="25"/>
                    <a:pt x="20" y="18"/>
                    <a:pt x="28" y="18"/>
                  </a:cubicBezTo>
                  <a:cubicBezTo>
                    <a:pt x="28" y="18"/>
                    <a:pt x="28" y="18"/>
                    <a:pt x="28" y="18"/>
                  </a:cubicBezTo>
                  <a:cubicBezTo>
                    <a:pt x="35" y="18"/>
                    <a:pt x="41" y="24"/>
                    <a:pt x="43" y="32"/>
                  </a:cubicBezTo>
                  <a:cubicBezTo>
                    <a:pt x="44" y="35"/>
                    <a:pt x="44" y="39"/>
                    <a:pt x="43" y="43"/>
                  </a:cubicBezTo>
                  <a:cubicBezTo>
                    <a:pt x="46" y="44"/>
                    <a:pt x="48" y="45"/>
                    <a:pt x="50" y="47"/>
                  </a:cubicBezTo>
                  <a:cubicBezTo>
                    <a:pt x="54" y="38"/>
                    <a:pt x="56" y="30"/>
                    <a:pt x="54"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2" name="Freeform 145"/>
            <p:cNvSpPr/>
            <p:nvPr/>
          </p:nvSpPr>
          <p:spPr bwMode="auto">
            <a:xfrm>
              <a:off x="3765550" y="5426075"/>
              <a:ext cx="77788" cy="82550"/>
            </a:xfrm>
            <a:custGeom>
              <a:avLst/>
              <a:gdLst>
                <a:gd name="T0" fmla="*/ 11 w 21"/>
                <a:gd name="T1" fmla="*/ 0 h 22"/>
                <a:gd name="T2" fmla="*/ 10 w 21"/>
                <a:gd name="T3" fmla="*/ 0 h 22"/>
                <a:gd name="T4" fmla="*/ 0 w 21"/>
                <a:gd name="T5" fmla="*/ 11 h 22"/>
                <a:gd name="T6" fmla="*/ 10 w 21"/>
                <a:gd name="T7" fmla="*/ 22 h 22"/>
                <a:gd name="T8" fmla="*/ 10 w 21"/>
                <a:gd name="T9" fmla="*/ 22 h 22"/>
                <a:gd name="T10" fmla="*/ 21 w 21"/>
                <a:gd name="T11" fmla="*/ 11 h 22"/>
                <a:gd name="T12" fmla="*/ 11 w 21"/>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1" y="0"/>
                  </a:moveTo>
                  <a:cubicBezTo>
                    <a:pt x="11" y="0"/>
                    <a:pt x="11" y="0"/>
                    <a:pt x="10" y="0"/>
                  </a:cubicBezTo>
                  <a:cubicBezTo>
                    <a:pt x="5" y="0"/>
                    <a:pt x="0" y="5"/>
                    <a:pt x="0" y="11"/>
                  </a:cubicBezTo>
                  <a:cubicBezTo>
                    <a:pt x="0" y="17"/>
                    <a:pt x="4" y="22"/>
                    <a:pt x="10" y="22"/>
                  </a:cubicBezTo>
                  <a:cubicBezTo>
                    <a:pt x="10" y="22"/>
                    <a:pt x="10" y="22"/>
                    <a:pt x="10" y="22"/>
                  </a:cubicBezTo>
                  <a:cubicBezTo>
                    <a:pt x="16" y="22"/>
                    <a:pt x="21" y="17"/>
                    <a:pt x="21" y="11"/>
                  </a:cubicBezTo>
                  <a:cubicBezTo>
                    <a:pt x="21" y="5"/>
                    <a:pt x="17"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3" name="Freeform 146"/>
            <p:cNvSpPr>
              <a:spLocks noEditPoints="1"/>
            </p:cNvSpPr>
            <p:nvPr/>
          </p:nvSpPr>
          <p:spPr bwMode="auto">
            <a:xfrm>
              <a:off x="3678238" y="5343525"/>
              <a:ext cx="252413" cy="247650"/>
            </a:xfrm>
            <a:custGeom>
              <a:avLst/>
              <a:gdLst>
                <a:gd name="T0" fmla="*/ 34 w 67"/>
                <a:gd name="T1" fmla="*/ 0 h 66"/>
                <a:gd name="T2" fmla="*/ 33 w 67"/>
                <a:gd name="T3" fmla="*/ 0 h 66"/>
                <a:gd name="T4" fmla="*/ 33 w 67"/>
                <a:gd name="T5" fmla="*/ 11 h 66"/>
                <a:gd name="T6" fmla="*/ 34 w 67"/>
                <a:gd name="T7" fmla="*/ 11 h 66"/>
                <a:gd name="T8" fmla="*/ 56 w 67"/>
                <a:gd name="T9" fmla="*/ 34 h 66"/>
                <a:gd name="T10" fmla="*/ 56 w 67"/>
                <a:gd name="T11" fmla="*/ 34 h 66"/>
                <a:gd name="T12" fmla="*/ 34 w 67"/>
                <a:gd name="T13" fmla="*/ 55 h 66"/>
                <a:gd name="T14" fmla="*/ 33 w 67"/>
                <a:gd name="T15" fmla="*/ 55 h 66"/>
                <a:gd name="T16" fmla="*/ 33 w 67"/>
                <a:gd name="T17" fmla="*/ 66 h 66"/>
                <a:gd name="T18" fmla="*/ 34 w 67"/>
                <a:gd name="T19" fmla="*/ 66 h 66"/>
                <a:gd name="T20" fmla="*/ 67 w 67"/>
                <a:gd name="T21" fmla="*/ 34 h 66"/>
                <a:gd name="T22" fmla="*/ 34 w 67"/>
                <a:gd name="T23" fmla="*/ 0 h 66"/>
                <a:gd name="T24" fmla="*/ 33 w 67"/>
                <a:gd name="T25" fmla="*/ 0 h 66"/>
                <a:gd name="T26" fmla="*/ 33 w 67"/>
                <a:gd name="T27" fmla="*/ 0 h 66"/>
                <a:gd name="T28" fmla="*/ 0 w 67"/>
                <a:gd name="T29" fmla="*/ 32 h 66"/>
                <a:gd name="T30" fmla="*/ 33 w 67"/>
                <a:gd name="T31" fmla="*/ 66 h 66"/>
                <a:gd name="T32" fmla="*/ 33 w 67"/>
                <a:gd name="T33" fmla="*/ 66 h 66"/>
                <a:gd name="T34" fmla="*/ 33 w 67"/>
                <a:gd name="T35" fmla="*/ 55 h 66"/>
                <a:gd name="T36" fmla="*/ 33 w 67"/>
                <a:gd name="T37" fmla="*/ 55 h 66"/>
                <a:gd name="T38" fmla="*/ 11 w 67"/>
                <a:gd name="T39" fmla="*/ 32 h 66"/>
                <a:gd name="T40" fmla="*/ 33 w 67"/>
                <a:gd name="T41" fmla="*/ 11 h 66"/>
                <a:gd name="T42" fmla="*/ 33 w 67"/>
                <a:gd name="T43" fmla="*/ 11 h 66"/>
                <a:gd name="T44" fmla="*/ 33 w 67"/>
                <a:gd name="T4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7" h="66">
                  <a:moveTo>
                    <a:pt x="34" y="0"/>
                  </a:moveTo>
                  <a:cubicBezTo>
                    <a:pt x="34" y="0"/>
                    <a:pt x="34" y="0"/>
                    <a:pt x="33" y="0"/>
                  </a:cubicBezTo>
                  <a:cubicBezTo>
                    <a:pt x="33" y="11"/>
                    <a:pt x="33" y="11"/>
                    <a:pt x="33" y="11"/>
                  </a:cubicBezTo>
                  <a:cubicBezTo>
                    <a:pt x="34" y="11"/>
                    <a:pt x="34" y="11"/>
                    <a:pt x="34" y="11"/>
                  </a:cubicBezTo>
                  <a:cubicBezTo>
                    <a:pt x="46" y="11"/>
                    <a:pt x="56" y="21"/>
                    <a:pt x="56" y="34"/>
                  </a:cubicBezTo>
                  <a:cubicBezTo>
                    <a:pt x="56" y="34"/>
                    <a:pt x="56" y="34"/>
                    <a:pt x="56" y="34"/>
                  </a:cubicBezTo>
                  <a:cubicBezTo>
                    <a:pt x="55" y="46"/>
                    <a:pt x="45" y="55"/>
                    <a:pt x="34" y="55"/>
                  </a:cubicBezTo>
                  <a:cubicBezTo>
                    <a:pt x="33" y="55"/>
                    <a:pt x="33" y="55"/>
                    <a:pt x="33" y="55"/>
                  </a:cubicBezTo>
                  <a:cubicBezTo>
                    <a:pt x="33" y="66"/>
                    <a:pt x="33" y="66"/>
                    <a:pt x="33" y="66"/>
                  </a:cubicBezTo>
                  <a:cubicBezTo>
                    <a:pt x="34" y="66"/>
                    <a:pt x="34" y="66"/>
                    <a:pt x="34" y="66"/>
                  </a:cubicBezTo>
                  <a:cubicBezTo>
                    <a:pt x="51" y="66"/>
                    <a:pt x="66" y="52"/>
                    <a:pt x="67" y="34"/>
                  </a:cubicBezTo>
                  <a:cubicBezTo>
                    <a:pt x="67" y="16"/>
                    <a:pt x="53" y="0"/>
                    <a:pt x="34" y="0"/>
                  </a:cubicBezTo>
                  <a:close/>
                  <a:moveTo>
                    <a:pt x="33" y="0"/>
                  </a:moveTo>
                  <a:cubicBezTo>
                    <a:pt x="33" y="0"/>
                    <a:pt x="33" y="0"/>
                    <a:pt x="33" y="0"/>
                  </a:cubicBezTo>
                  <a:cubicBezTo>
                    <a:pt x="16" y="0"/>
                    <a:pt x="1" y="14"/>
                    <a:pt x="0" y="32"/>
                  </a:cubicBezTo>
                  <a:cubicBezTo>
                    <a:pt x="0" y="50"/>
                    <a:pt x="14" y="66"/>
                    <a:pt x="33" y="66"/>
                  </a:cubicBezTo>
                  <a:cubicBezTo>
                    <a:pt x="33" y="66"/>
                    <a:pt x="33" y="66"/>
                    <a:pt x="33" y="66"/>
                  </a:cubicBezTo>
                  <a:cubicBezTo>
                    <a:pt x="33" y="55"/>
                    <a:pt x="33" y="55"/>
                    <a:pt x="33" y="55"/>
                  </a:cubicBezTo>
                  <a:cubicBezTo>
                    <a:pt x="33" y="55"/>
                    <a:pt x="33" y="55"/>
                    <a:pt x="33" y="55"/>
                  </a:cubicBezTo>
                  <a:cubicBezTo>
                    <a:pt x="21" y="55"/>
                    <a:pt x="11" y="45"/>
                    <a:pt x="11" y="32"/>
                  </a:cubicBezTo>
                  <a:cubicBezTo>
                    <a:pt x="12" y="20"/>
                    <a:pt x="21" y="11"/>
                    <a:pt x="33" y="11"/>
                  </a:cubicBezTo>
                  <a:cubicBezTo>
                    <a:pt x="33" y="11"/>
                    <a:pt x="33" y="11"/>
                    <a:pt x="33" y="11"/>
                  </a:cubicBez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4" name="Freeform 147"/>
            <p:cNvSpPr/>
            <p:nvPr/>
          </p:nvSpPr>
          <p:spPr bwMode="auto">
            <a:xfrm>
              <a:off x="3581400" y="5521325"/>
              <a:ext cx="225425" cy="212725"/>
            </a:xfrm>
            <a:custGeom>
              <a:avLst/>
              <a:gdLst>
                <a:gd name="T0" fmla="*/ 28 w 60"/>
                <a:gd name="T1" fmla="*/ 7 h 57"/>
                <a:gd name="T2" fmla="*/ 24 w 60"/>
                <a:gd name="T3" fmla="*/ 0 h 57"/>
                <a:gd name="T4" fmla="*/ 6 w 60"/>
                <a:gd name="T5" fmla="*/ 18 h 57"/>
                <a:gd name="T6" fmla="*/ 15 w 60"/>
                <a:gd name="T7" fmla="*/ 52 h 57"/>
                <a:gd name="T8" fmla="*/ 30 w 60"/>
                <a:gd name="T9" fmla="*/ 57 h 57"/>
                <a:gd name="T10" fmla="*/ 50 w 60"/>
                <a:gd name="T11" fmla="*/ 48 h 57"/>
                <a:gd name="T12" fmla="*/ 60 w 60"/>
                <a:gd name="T13" fmla="*/ 24 h 57"/>
                <a:gd name="T14" fmla="*/ 59 w 60"/>
                <a:gd name="T15" fmla="*/ 24 h 57"/>
                <a:gd name="T16" fmla="*/ 59 w 60"/>
                <a:gd name="T17" fmla="*/ 24 h 57"/>
                <a:gd name="T18" fmla="*/ 52 w 60"/>
                <a:gd name="T19" fmla="*/ 23 h 57"/>
                <a:gd name="T20" fmla="*/ 46 w 60"/>
                <a:gd name="T21" fmla="*/ 34 h 57"/>
                <a:gd name="T22" fmla="*/ 33 w 60"/>
                <a:gd name="T23" fmla="*/ 40 h 57"/>
                <a:gd name="T24" fmla="*/ 25 w 60"/>
                <a:gd name="T25" fmla="*/ 38 h 57"/>
                <a:gd name="T26" fmla="*/ 21 w 60"/>
                <a:gd name="T27" fmla="*/ 17 h 57"/>
                <a:gd name="T28" fmla="*/ 28 w 60"/>
                <a:gd name="T29" fmla="*/ 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7">
                  <a:moveTo>
                    <a:pt x="28" y="7"/>
                  </a:moveTo>
                  <a:cubicBezTo>
                    <a:pt x="27" y="5"/>
                    <a:pt x="25" y="3"/>
                    <a:pt x="24" y="0"/>
                  </a:cubicBezTo>
                  <a:cubicBezTo>
                    <a:pt x="16" y="5"/>
                    <a:pt x="9" y="11"/>
                    <a:pt x="6" y="18"/>
                  </a:cubicBezTo>
                  <a:cubicBezTo>
                    <a:pt x="0" y="30"/>
                    <a:pt x="4" y="45"/>
                    <a:pt x="15" y="52"/>
                  </a:cubicBezTo>
                  <a:cubicBezTo>
                    <a:pt x="20" y="56"/>
                    <a:pt x="25" y="57"/>
                    <a:pt x="30" y="57"/>
                  </a:cubicBezTo>
                  <a:cubicBezTo>
                    <a:pt x="38" y="57"/>
                    <a:pt x="45" y="54"/>
                    <a:pt x="50" y="48"/>
                  </a:cubicBezTo>
                  <a:cubicBezTo>
                    <a:pt x="56" y="42"/>
                    <a:pt x="59" y="33"/>
                    <a:pt x="60" y="24"/>
                  </a:cubicBezTo>
                  <a:cubicBezTo>
                    <a:pt x="59" y="24"/>
                    <a:pt x="59" y="24"/>
                    <a:pt x="59" y="24"/>
                  </a:cubicBezTo>
                  <a:cubicBezTo>
                    <a:pt x="59" y="24"/>
                    <a:pt x="59" y="24"/>
                    <a:pt x="59" y="24"/>
                  </a:cubicBezTo>
                  <a:cubicBezTo>
                    <a:pt x="56" y="24"/>
                    <a:pt x="54" y="24"/>
                    <a:pt x="52" y="23"/>
                  </a:cubicBezTo>
                  <a:cubicBezTo>
                    <a:pt x="50" y="27"/>
                    <a:pt x="48" y="31"/>
                    <a:pt x="46" y="34"/>
                  </a:cubicBezTo>
                  <a:cubicBezTo>
                    <a:pt x="42" y="38"/>
                    <a:pt x="38" y="40"/>
                    <a:pt x="33" y="40"/>
                  </a:cubicBezTo>
                  <a:cubicBezTo>
                    <a:pt x="30" y="40"/>
                    <a:pt x="28" y="39"/>
                    <a:pt x="25" y="38"/>
                  </a:cubicBezTo>
                  <a:cubicBezTo>
                    <a:pt x="19" y="33"/>
                    <a:pt x="17" y="25"/>
                    <a:pt x="21" y="17"/>
                  </a:cubicBezTo>
                  <a:cubicBezTo>
                    <a:pt x="22" y="14"/>
                    <a:pt x="25" y="10"/>
                    <a:pt x="2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5" name="Freeform 148"/>
            <p:cNvSpPr/>
            <p:nvPr/>
          </p:nvSpPr>
          <p:spPr bwMode="auto">
            <a:xfrm>
              <a:off x="3813175" y="5513388"/>
              <a:ext cx="225425" cy="209550"/>
            </a:xfrm>
            <a:custGeom>
              <a:avLst/>
              <a:gdLst>
                <a:gd name="T0" fmla="*/ 46 w 60"/>
                <a:gd name="T1" fmla="*/ 50 h 56"/>
                <a:gd name="T2" fmla="*/ 53 w 60"/>
                <a:gd name="T3" fmla="*/ 16 h 56"/>
                <a:gd name="T4" fmla="*/ 34 w 60"/>
                <a:gd name="T5" fmla="*/ 0 h 56"/>
                <a:gd name="T6" fmla="*/ 30 w 60"/>
                <a:gd name="T7" fmla="*/ 7 h 56"/>
                <a:gd name="T8" fmla="*/ 38 w 60"/>
                <a:gd name="T9" fmla="*/ 16 h 56"/>
                <a:gd name="T10" fmla="*/ 35 w 60"/>
                <a:gd name="T11" fmla="*/ 36 h 56"/>
                <a:gd name="T12" fmla="*/ 27 w 60"/>
                <a:gd name="T13" fmla="*/ 39 h 56"/>
                <a:gd name="T14" fmla="*/ 15 w 60"/>
                <a:gd name="T15" fmla="*/ 35 h 56"/>
                <a:gd name="T16" fmla="*/ 7 w 60"/>
                <a:gd name="T17" fmla="*/ 25 h 56"/>
                <a:gd name="T18" fmla="*/ 0 w 60"/>
                <a:gd name="T19" fmla="*/ 26 h 56"/>
                <a:gd name="T20" fmla="*/ 3 w 60"/>
                <a:gd name="T21" fmla="*/ 37 h 56"/>
                <a:gd name="T22" fmla="*/ 5 w 60"/>
                <a:gd name="T23" fmla="*/ 40 h 56"/>
                <a:gd name="T24" fmla="*/ 11 w 60"/>
                <a:gd name="T25" fmla="*/ 49 h 56"/>
                <a:gd name="T26" fmla="*/ 30 w 60"/>
                <a:gd name="T27" fmla="*/ 56 h 56"/>
                <a:gd name="T28" fmla="*/ 46 w 60"/>
                <a:gd name="T2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6">
                  <a:moveTo>
                    <a:pt x="46" y="50"/>
                  </a:moveTo>
                  <a:cubicBezTo>
                    <a:pt x="58" y="42"/>
                    <a:pt x="60" y="26"/>
                    <a:pt x="53" y="16"/>
                  </a:cubicBezTo>
                  <a:cubicBezTo>
                    <a:pt x="49" y="9"/>
                    <a:pt x="42" y="3"/>
                    <a:pt x="34" y="0"/>
                  </a:cubicBezTo>
                  <a:cubicBezTo>
                    <a:pt x="33" y="2"/>
                    <a:pt x="32" y="5"/>
                    <a:pt x="30" y="7"/>
                  </a:cubicBezTo>
                  <a:cubicBezTo>
                    <a:pt x="34" y="10"/>
                    <a:pt x="37" y="13"/>
                    <a:pt x="38" y="16"/>
                  </a:cubicBezTo>
                  <a:cubicBezTo>
                    <a:pt x="42" y="23"/>
                    <a:pt x="41" y="32"/>
                    <a:pt x="35" y="36"/>
                  </a:cubicBezTo>
                  <a:cubicBezTo>
                    <a:pt x="33" y="38"/>
                    <a:pt x="30" y="39"/>
                    <a:pt x="27" y="39"/>
                  </a:cubicBezTo>
                  <a:cubicBezTo>
                    <a:pt x="23" y="39"/>
                    <a:pt x="18" y="38"/>
                    <a:pt x="15" y="35"/>
                  </a:cubicBezTo>
                  <a:cubicBezTo>
                    <a:pt x="12" y="32"/>
                    <a:pt x="9" y="29"/>
                    <a:pt x="7" y="25"/>
                  </a:cubicBezTo>
                  <a:cubicBezTo>
                    <a:pt x="5" y="25"/>
                    <a:pt x="2" y="26"/>
                    <a:pt x="0" y="26"/>
                  </a:cubicBezTo>
                  <a:cubicBezTo>
                    <a:pt x="1" y="30"/>
                    <a:pt x="2" y="34"/>
                    <a:pt x="3" y="37"/>
                  </a:cubicBezTo>
                  <a:cubicBezTo>
                    <a:pt x="4" y="38"/>
                    <a:pt x="4" y="39"/>
                    <a:pt x="5" y="40"/>
                  </a:cubicBezTo>
                  <a:cubicBezTo>
                    <a:pt x="6" y="44"/>
                    <a:pt x="9" y="46"/>
                    <a:pt x="11" y="49"/>
                  </a:cubicBezTo>
                  <a:cubicBezTo>
                    <a:pt x="16" y="54"/>
                    <a:pt x="23" y="56"/>
                    <a:pt x="30" y="56"/>
                  </a:cubicBezTo>
                  <a:cubicBezTo>
                    <a:pt x="36" y="56"/>
                    <a:pt x="41" y="54"/>
                    <a:pt x="4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6" name="Freeform 149"/>
            <p:cNvSpPr/>
            <p:nvPr/>
          </p:nvSpPr>
          <p:spPr bwMode="auto">
            <a:xfrm>
              <a:off x="3502025" y="5313363"/>
              <a:ext cx="211138" cy="207963"/>
            </a:xfrm>
            <a:custGeom>
              <a:avLst/>
              <a:gdLst>
                <a:gd name="T0" fmla="*/ 19 w 56"/>
                <a:gd name="T1" fmla="*/ 52 h 55"/>
                <a:gd name="T2" fmla="*/ 33 w 56"/>
                <a:gd name="T3" fmla="*/ 55 h 55"/>
                <a:gd name="T4" fmla="*/ 45 w 56"/>
                <a:gd name="T5" fmla="*/ 54 h 55"/>
                <a:gd name="T6" fmla="*/ 43 w 56"/>
                <a:gd name="T7" fmla="*/ 46 h 55"/>
                <a:gd name="T8" fmla="*/ 31 w 56"/>
                <a:gd name="T9" fmla="*/ 43 h 55"/>
                <a:gd name="T10" fmla="*/ 21 w 56"/>
                <a:gd name="T11" fmla="*/ 25 h 55"/>
                <a:gd name="T12" fmla="*/ 37 w 56"/>
                <a:gd name="T13" fmla="*/ 14 h 55"/>
                <a:gd name="T14" fmla="*/ 39 w 56"/>
                <a:gd name="T15" fmla="*/ 14 h 55"/>
                <a:gd name="T16" fmla="*/ 50 w 56"/>
                <a:gd name="T17" fmla="*/ 18 h 55"/>
                <a:gd name="T18" fmla="*/ 56 w 56"/>
                <a:gd name="T19" fmla="*/ 12 h 55"/>
                <a:gd name="T20" fmla="*/ 33 w 56"/>
                <a:gd name="T21" fmla="*/ 1 h 55"/>
                <a:gd name="T22" fmla="*/ 30 w 56"/>
                <a:gd name="T23" fmla="*/ 0 h 55"/>
                <a:gd name="T24" fmla="*/ 4 w 56"/>
                <a:gd name="T25" fmla="*/ 20 h 55"/>
                <a:gd name="T26" fmla="*/ 19 w 56"/>
                <a:gd name="T27" fmla="*/ 5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5">
                  <a:moveTo>
                    <a:pt x="19" y="52"/>
                  </a:moveTo>
                  <a:cubicBezTo>
                    <a:pt x="23" y="54"/>
                    <a:pt x="28" y="55"/>
                    <a:pt x="33" y="55"/>
                  </a:cubicBezTo>
                  <a:cubicBezTo>
                    <a:pt x="37" y="55"/>
                    <a:pt x="41" y="54"/>
                    <a:pt x="45" y="54"/>
                  </a:cubicBezTo>
                  <a:cubicBezTo>
                    <a:pt x="44" y="51"/>
                    <a:pt x="43" y="49"/>
                    <a:pt x="43" y="46"/>
                  </a:cubicBezTo>
                  <a:cubicBezTo>
                    <a:pt x="38" y="46"/>
                    <a:pt x="34" y="45"/>
                    <a:pt x="31" y="43"/>
                  </a:cubicBezTo>
                  <a:cubicBezTo>
                    <a:pt x="23" y="40"/>
                    <a:pt x="19" y="32"/>
                    <a:pt x="21" y="25"/>
                  </a:cubicBezTo>
                  <a:cubicBezTo>
                    <a:pt x="23" y="18"/>
                    <a:pt x="29" y="14"/>
                    <a:pt x="37" y="14"/>
                  </a:cubicBezTo>
                  <a:cubicBezTo>
                    <a:pt x="37" y="14"/>
                    <a:pt x="38" y="14"/>
                    <a:pt x="39" y="14"/>
                  </a:cubicBezTo>
                  <a:cubicBezTo>
                    <a:pt x="43" y="15"/>
                    <a:pt x="46" y="16"/>
                    <a:pt x="50" y="18"/>
                  </a:cubicBezTo>
                  <a:cubicBezTo>
                    <a:pt x="52" y="16"/>
                    <a:pt x="54" y="14"/>
                    <a:pt x="56" y="12"/>
                  </a:cubicBezTo>
                  <a:cubicBezTo>
                    <a:pt x="49" y="6"/>
                    <a:pt x="41" y="1"/>
                    <a:pt x="33" y="1"/>
                  </a:cubicBezTo>
                  <a:cubicBezTo>
                    <a:pt x="32" y="0"/>
                    <a:pt x="31" y="0"/>
                    <a:pt x="30" y="0"/>
                  </a:cubicBezTo>
                  <a:cubicBezTo>
                    <a:pt x="18" y="0"/>
                    <a:pt x="7" y="8"/>
                    <a:pt x="4" y="20"/>
                  </a:cubicBezTo>
                  <a:cubicBezTo>
                    <a:pt x="0" y="34"/>
                    <a:pt x="7" y="47"/>
                    <a:pt x="19"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7" name="Freeform 150"/>
            <p:cNvSpPr/>
            <p:nvPr/>
          </p:nvSpPr>
          <p:spPr bwMode="auto">
            <a:xfrm>
              <a:off x="4684713" y="4356100"/>
              <a:ext cx="146050" cy="263525"/>
            </a:xfrm>
            <a:custGeom>
              <a:avLst/>
              <a:gdLst>
                <a:gd name="T0" fmla="*/ 39 w 39"/>
                <a:gd name="T1" fmla="*/ 35 h 70"/>
                <a:gd name="T2" fmla="*/ 19 w 39"/>
                <a:gd name="T3" fmla="*/ 0 h 70"/>
                <a:gd name="T4" fmla="*/ 0 w 39"/>
                <a:gd name="T5" fmla="*/ 35 h 70"/>
                <a:gd name="T6" fmla="*/ 19 w 39"/>
                <a:gd name="T7" fmla="*/ 70 h 70"/>
                <a:gd name="T8" fmla="*/ 39 w 39"/>
                <a:gd name="T9" fmla="*/ 35 h 70"/>
              </a:gdLst>
              <a:ahLst/>
              <a:cxnLst>
                <a:cxn ang="0">
                  <a:pos x="T0" y="T1"/>
                </a:cxn>
                <a:cxn ang="0">
                  <a:pos x="T2" y="T3"/>
                </a:cxn>
                <a:cxn ang="0">
                  <a:pos x="T4" y="T5"/>
                </a:cxn>
                <a:cxn ang="0">
                  <a:pos x="T6" y="T7"/>
                </a:cxn>
                <a:cxn ang="0">
                  <a:pos x="T8" y="T9"/>
                </a:cxn>
              </a:cxnLst>
              <a:rect l="0" t="0" r="r" b="b"/>
              <a:pathLst>
                <a:path w="39" h="70">
                  <a:moveTo>
                    <a:pt x="39" y="35"/>
                  </a:moveTo>
                  <a:cubicBezTo>
                    <a:pt x="39" y="23"/>
                    <a:pt x="31" y="5"/>
                    <a:pt x="19" y="0"/>
                  </a:cubicBezTo>
                  <a:cubicBezTo>
                    <a:pt x="7" y="5"/>
                    <a:pt x="0" y="23"/>
                    <a:pt x="0" y="35"/>
                  </a:cubicBezTo>
                  <a:cubicBezTo>
                    <a:pt x="0" y="47"/>
                    <a:pt x="7" y="65"/>
                    <a:pt x="19" y="70"/>
                  </a:cubicBezTo>
                  <a:cubicBezTo>
                    <a:pt x="31" y="65"/>
                    <a:pt x="39" y="47"/>
                    <a:pt x="3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8" name="Freeform 151"/>
            <p:cNvSpPr/>
            <p:nvPr/>
          </p:nvSpPr>
          <p:spPr bwMode="auto">
            <a:xfrm>
              <a:off x="4786313" y="4521200"/>
              <a:ext cx="239713" cy="192088"/>
            </a:xfrm>
            <a:custGeom>
              <a:avLst/>
              <a:gdLst>
                <a:gd name="T0" fmla="*/ 2 w 64"/>
                <a:gd name="T1" fmla="*/ 43 h 51"/>
                <a:gd name="T2" fmla="*/ 42 w 64"/>
                <a:gd name="T3" fmla="*/ 43 h 51"/>
                <a:gd name="T4" fmla="*/ 62 w 64"/>
                <a:gd name="T5" fmla="*/ 9 h 51"/>
                <a:gd name="T6" fmla="*/ 22 w 64"/>
                <a:gd name="T7" fmla="*/ 8 h 51"/>
                <a:gd name="T8" fmla="*/ 2 w 64"/>
                <a:gd name="T9" fmla="*/ 43 h 51"/>
              </a:gdLst>
              <a:ahLst/>
              <a:cxnLst>
                <a:cxn ang="0">
                  <a:pos x="T0" y="T1"/>
                </a:cxn>
                <a:cxn ang="0">
                  <a:pos x="T2" y="T3"/>
                </a:cxn>
                <a:cxn ang="0">
                  <a:pos x="T4" y="T5"/>
                </a:cxn>
                <a:cxn ang="0">
                  <a:pos x="T6" y="T7"/>
                </a:cxn>
                <a:cxn ang="0">
                  <a:pos x="T8" y="T9"/>
                </a:cxn>
              </a:cxnLst>
              <a:rect l="0" t="0" r="r" b="b"/>
              <a:pathLst>
                <a:path w="64" h="51">
                  <a:moveTo>
                    <a:pt x="2" y="43"/>
                  </a:moveTo>
                  <a:cubicBezTo>
                    <a:pt x="12" y="51"/>
                    <a:pt x="31" y="49"/>
                    <a:pt x="42" y="43"/>
                  </a:cubicBezTo>
                  <a:cubicBezTo>
                    <a:pt x="52" y="37"/>
                    <a:pt x="64" y="22"/>
                    <a:pt x="62" y="9"/>
                  </a:cubicBezTo>
                  <a:cubicBezTo>
                    <a:pt x="52" y="0"/>
                    <a:pt x="33" y="2"/>
                    <a:pt x="22" y="8"/>
                  </a:cubicBezTo>
                  <a:cubicBezTo>
                    <a:pt x="12" y="14"/>
                    <a:pt x="0" y="30"/>
                    <a:pt x="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9" name="Freeform 152"/>
            <p:cNvSpPr/>
            <p:nvPr/>
          </p:nvSpPr>
          <p:spPr bwMode="auto">
            <a:xfrm>
              <a:off x="4786313" y="4713288"/>
              <a:ext cx="239713" cy="187325"/>
            </a:xfrm>
            <a:custGeom>
              <a:avLst/>
              <a:gdLst>
                <a:gd name="T0" fmla="*/ 42 w 64"/>
                <a:gd name="T1" fmla="*/ 42 h 50"/>
                <a:gd name="T2" fmla="*/ 62 w 64"/>
                <a:gd name="T3" fmla="*/ 8 h 50"/>
                <a:gd name="T4" fmla="*/ 22 w 64"/>
                <a:gd name="T5" fmla="*/ 8 h 50"/>
                <a:gd name="T6" fmla="*/ 2 w 64"/>
                <a:gd name="T7" fmla="*/ 42 h 50"/>
                <a:gd name="T8" fmla="*/ 42 w 64"/>
                <a:gd name="T9" fmla="*/ 42 h 50"/>
              </a:gdLst>
              <a:ahLst/>
              <a:cxnLst>
                <a:cxn ang="0">
                  <a:pos x="T0" y="T1"/>
                </a:cxn>
                <a:cxn ang="0">
                  <a:pos x="T2" y="T3"/>
                </a:cxn>
                <a:cxn ang="0">
                  <a:pos x="T4" y="T5"/>
                </a:cxn>
                <a:cxn ang="0">
                  <a:pos x="T6" y="T7"/>
                </a:cxn>
                <a:cxn ang="0">
                  <a:pos x="T8" y="T9"/>
                </a:cxn>
              </a:cxnLst>
              <a:rect l="0" t="0" r="r" b="b"/>
              <a:pathLst>
                <a:path w="64" h="50">
                  <a:moveTo>
                    <a:pt x="42" y="42"/>
                  </a:moveTo>
                  <a:cubicBezTo>
                    <a:pt x="52" y="36"/>
                    <a:pt x="64" y="21"/>
                    <a:pt x="62" y="8"/>
                  </a:cubicBezTo>
                  <a:cubicBezTo>
                    <a:pt x="52" y="0"/>
                    <a:pt x="33" y="2"/>
                    <a:pt x="22" y="8"/>
                  </a:cubicBezTo>
                  <a:cubicBezTo>
                    <a:pt x="12" y="14"/>
                    <a:pt x="0" y="29"/>
                    <a:pt x="2" y="42"/>
                  </a:cubicBezTo>
                  <a:cubicBezTo>
                    <a:pt x="12" y="50"/>
                    <a:pt x="31" y="48"/>
                    <a:pt x="4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0" name="Freeform 153"/>
            <p:cNvSpPr/>
            <p:nvPr/>
          </p:nvSpPr>
          <p:spPr bwMode="auto">
            <a:xfrm>
              <a:off x="4489450" y="4521200"/>
              <a:ext cx="239713" cy="192088"/>
            </a:xfrm>
            <a:custGeom>
              <a:avLst/>
              <a:gdLst>
                <a:gd name="T0" fmla="*/ 22 w 64"/>
                <a:gd name="T1" fmla="*/ 43 h 51"/>
                <a:gd name="T2" fmla="*/ 62 w 64"/>
                <a:gd name="T3" fmla="*/ 43 h 51"/>
                <a:gd name="T4" fmla="*/ 41 w 64"/>
                <a:gd name="T5" fmla="*/ 8 h 51"/>
                <a:gd name="T6" fmla="*/ 1 w 64"/>
                <a:gd name="T7" fmla="*/ 9 h 51"/>
                <a:gd name="T8" fmla="*/ 22 w 64"/>
                <a:gd name="T9" fmla="*/ 43 h 51"/>
              </a:gdLst>
              <a:ahLst/>
              <a:cxnLst>
                <a:cxn ang="0">
                  <a:pos x="T0" y="T1"/>
                </a:cxn>
                <a:cxn ang="0">
                  <a:pos x="T2" y="T3"/>
                </a:cxn>
                <a:cxn ang="0">
                  <a:pos x="T4" y="T5"/>
                </a:cxn>
                <a:cxn ang="0">
                  <a:pos x="T6" y="T7"/>
                </a:cxn>
                <a:cxn ang="0">
                  <a:pos x="T8" y="T9"/>
                </a:cxn>
              </a:cxnLst>
              <a:rect l="0" t="0" r="r" b="b"/>
              <a:pathLst>
                <a:path w="64" h="51">
                  <a:moveTo>
                    <a:pt x="22" y="43"/>
                  </a:moveTo>
                  <a:cubicBezTo>
                    <a:pt x="33" y="49"/>
                    <a:pt x="52" y="51"/>
                    <a:pt x="62" y="43"/>
                  </a:cubicBezTo>
                  <a:cubicBezTo>
                    <a:pt x="64" y="30"/>
                    <a:pt x="52" y="14"/>
                    <a:pt x="41" y="8"/>
                  </a:cubicBezTo>
                  <a:cubicBezTo>
                    <a:pt x="31" y="2"/>
                    <a:pt x="12" y="0"/>
                    <a:pt x="1" y="9"/>
                  </a:cubicBezTo>
                  <a:cubicBezTo>
                    <a:pt x="0" y="22"/>
                    <a:pt x="11" y="37"/>
                    <a:pt x="2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1" name="Freeform 154"/>
            <p:cNvSpPr/>
            <p:nvPr/>
          </p:nvSpPr>
          <p:spPr bwMode="auto">
            <a:xfrm>
              <a:off x="4489450" y="4713288"/>
              <a:ext cx="239713" cy="187325"/>
            </a:xfrm>
            <a:custGeom>
              <a:avLst/>
              <a:gdLst>
                <a:gd name="T0" fmla="*/ 22 w 64"/>
                <a:gd name="T1" fmla="*/ 42 h 50"/>
                <a:gd name="T2" fmla="*/ 62 w 64"/>
                <a:gd name="T3" fmla="*/ 42 h 50"/>
                <a:gd name="T4" fmla="*/ 41 w 64"/>
                <a:gd name="T5" fmla="*/ 8 h 50"/>
                <a:gd name="T6" fmla="*/ 1 w 64"/>
                <a:gd name="T7" fmla="*/ 8 h 50"/>
                <a:gd name="T8" fmla="*/ 22 w 64"/>
                <a:gd name="T9" fmla="*/ 42 h 50"/>
              </a:gdLst>
              <a:ahLst/>
              <a:cxnLst>
                <a:cxn ang="0">
                  <a:pos x="T0" y="T1"/>
                </a:cxn>
                <a:cxn ang="0">
                  <a:pos x="T2" y="T3"/>
                </a:cxn>
                <a:cxn ang="0">
                  <a:pos x="T4" y="T5"/>
                </a:cxn>
                <a:cxn ang="0">
                  <a:pos x="T6" y="T7"/>
                </a:cxn>
                <a:cxn ang="0">
                  <a:pos x="T8" y="T9"/>
                </a:cxn>
              </a:cxnLst>
              <a:rect l="0" t="0" r="r" b="b"/>
              <a:pathLst>
                <a:path w="64" h="50">
                  <a:moveTo>
                    <a:pt x="22" y="42"/>
                  </a:moveTo>
                  <a:cubicBezTo>
                    <a:pt x="33" y="48"/>
                    <a:pt x="52" y="50"/>
                    <a:pt x="62" y="42"/>
                  </a:cubicBezTo>
                  <a:cubicBezTo>
                    <a:pt x="64" y="29"/>
                    <a:pt x="52" y="14"/>
                    <a:pt x="41" y="8"/>
                  </a:cubicBezTo>
                  <a:cubicBezTo>
                    <a:pt x="31" y="2"/>
                    <a:pt x="12" y="0"/>
                    <a:pt x="1" y="8"/>
                  </a:cubicBezTo>
                  <a:cubicBezTo>
                    <a:pt x="0" y="21"/>
                    <a:pt x="11" y="36"/>
                    <a:pt x="2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2" name="Freeform 155"/>
            <p:cNvSpPr/>
            <p:nvPr/>
          </p:nvSpPr>
          <p:spPr bwMode="auto">
            <a:xfrm>
              <a:off x="4740275" y="4645025"/>
              <a:ext cx="30163" cy="300038"/>
            </a:xfrm>
            <a:custGeom>
              <a:avLst/>
              <a:gdLst>
                <a:gd name="T0" fmla="*/ 0 w 8"/>
                <a:gd name="T1" fmla="*/ 2 h 80"/>
                <a:gd name="T2" fmla="*/ 0 w 8"/>
                <a:gd name="T3" fmla="*/ 78 h 80"/>
                <a:gd name="T4" fmla="*/ 4 w 8"/>
                <a:gd name="T5" fmla="*/ 80 h 80"/>
                <a:gd name="T6" fmla="*/ 8 w 8"/>
                <a:gd name="T7" fmla="*/ 78 h 80"/>
                <a:gd name="T8" fmla="*/ 8 w 8"/>
                <a:gd name="T9" fmla="*/ 2 h 80"/>
                <a:gd name="T10" fmla="*/ 4 w 8"/>
                <a:gd name="T11" fmla="*/ 0 h 80"/>
                <a:gd name="T12" fmla="*/ 0 w 8"/>
                <a:gd name="T13" fmla="*/ 2 h 80"/>
              </a:gdLst>
              <a:ahLst/>
              <a:cxnLst>
                <a:cxn ang="0">
                  <a:pos x="T0" y="T1"/>
                </a:cxn>
                <a:cxn ang="0">
                  <a:pos x="T2" y="T3"/>
                </a:cxn>
                <a:cxn ang="0">
                  <a:pos x="T4" y="T5"/>
                </a:cxn>
                <a:cxn ang="0">
                  <a:pos x="T6" y="T7"/>
                </a:cxn>
                <a:cxn ang="0">
                  <a:pos x="T8" y="T9"/>
                </a:cxn>
                <a:cxn ang="0">
                  <a:pos x="T10" y="T11"/>
                </a:cxn>
                <a:cxn ang="0">
                  <a:pos x="T12" y="T13"/>
                </a:cxn>
              </a:cxnLst>
              <a:rect l="0" t="0" r="r" b="b"/>
              <a:pathLst>
                <a:path w="8" h="80">
                  <a:moveTo>
                    <a:pt x="0" y="2"/>
                  </a:moveTo>
                  <a:cubicBezTo>
                    <a:pt x="0" y="78"/>
                    <a:pt x="0" y="78"/>
                    <a:pt x="0" y="78"/>
                  </a:cubicBezTo>
                  <a:cubicBezTo>
                    <a:pt x="0" y="79"/>
                    <a:pt x="2" y="80"/>
                    <a:pt x="4" y="80"/>
                  </a:cubicBezTo>
                  <a:cubicBezTo>
                    <a:pt x="6" y="80"/>
                    <a:pt x="8" y="79"/>
                    <a:pt x="8" y="78"/>
                  </a:cubicBezTo>
                  <a:cubicBezTo>
                    <a:pt x="8" y="2"/>
                    <a:pt x="8" y="2"/>
                    <a:pt x="8" y="2"/>
                  </a:cubicBezTo>
                  <a:cubicBezTo>
                    <a:pt x="8" y="1"/>
                    <a:pt x="6" y="0"/>
                    <a:pt x="4"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3" name="Freeform 156"/>
            <p:cNvSpPr/>
            <p:nvPr/>
          </p:nvSpPr>
          <p:spPr bwMode="auto">
            <a:xfrm>
              <a:off x="1716088" y="4656138"/>
              <a:ext cx="47625" cy="260350"/>
            </a:xfrm>
            <a:custGeom>
              <a:avLst/>
              <a:gdLst>
                <a:gd name="T0" fmla="*/ 13 w 13"/>
                <a:gd name="T1" fmla="*/ 1 h 69"/>
                <a:gd name="T2" fmla="*/ 7 w 13"/>
                <a:gd name="T3" fmla="*/ 0 h 69"/>
                <a:gd name="T4" fmla="*/ 7 w 13"/>
                <a:gd name="T5" fmla="*/ 0 h 69"/>
                <a:gd name="T6" fmla="*/ 0 w 13"/>
                <a:gd name="T7" fmla="*/ 1 h 69"/>
                <a:gd name="T8" fmla="*/ 0 w 13"/>
                <a:gd name="T9" fmla="*/ 69 h 69"/>
                <a:gd name="T10" fmla="*/ 13 w 13"/>
                <a:gd name="T11" fmla="*/ 69 h 69"/>
                <a:gd name="T12" fmla="*/ 13 w 13"/>
                <a:gd name="T13" fmla="*/ 1 h 69"/>
              </a:gdLst>
              <a:ahLst/>
              <a:cxnLst>
                <a:cxn ang="0">
                  <a:pos x="T0" y="T1"/>
                </a:cxn>
                <a:cxn ang="0">
                  <a:pos x="T2" y="T3"/>
                </a:cxn>
                <a:cxn ang="0">
                  <a:pos x="T4" y="T5"/>
                </a:cxn>
                <a:cxn ang="0">
                  <a:pos x="T6" y="T7"/>
                </a:cxn>
                <a:cxn ang="0">
                  <a:pos x="T8" y="T9"/>
                </a:cxn>
                <a:cxn ang="0">
                  <a:pos x="T10" y="T11"/>
                </a:cxn>
                <a:cxn ang="0">
                  <a:pos x="T12" y="T13"/>
                </a:cxn>
              </a:cxnLst>
              <a:rect l="0" t="0" r="r" b="b"/>
              <a:pathLst>
                <a:path w="13" h="69">
                  <a:moveTo>
                    <a:pt x="13" y="1"/>
                  </a:moveTo>
                  <a:cubicBezTo>
                    <a:pt x="11" y="0"/>
                    <a:pt x="9" y="0"/>
                    <a:pt x="7" y="0"/>
                  </a:cubicBezTo>
                  <a:cubicBezTo>
                    <a:pt x="7" y="0"/>
                    <a:pt x="7" y="0"/>
                    <a:pt x="7" y="0"/>
                  </a:cubicBezTo>
                  <a:cubicBezTo>
                    <a:pt x="4" y="0"/>
                    <a:pt x="2" y="0"/>
                    <a:pt x="0" y="1"/>
                  </a:cubicBezTo>
                  <a:cubicBezTo>
                    <a:pt x="0" y="69"/>
                    <a:pt x="0" y="69"/>
                    <a:pt x="0" y="69"/>
                  </a:cubicBezTo>
                  <a:cubicBezTo>
                    <a:pt x="13" y="69"/>
                    <a:pt x="13" y="69"/>
                    <a:pt x="13" y="69"/>
                  </a:cubicBezTo>
                  <a:lnTo>
                    <a:pt x="13"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4" name="Freeform 157"/>
            <p:cNvSpPr/>
            <p:nvPr/>
          </p:nvSpPr>
          <p:spPr bwMode="auto">
            <a:xfrm>
              <a:off x="1716088" y="4295775"/>
              <a:ext cx="47625" cy="33338"/>
            </a:xfrm>
            <a:custGeom>
              <a:avLst/>
              <a:gdLst>
                <a:gd name="T0" fmla="*/ 8 w 13"/>
                <a:gd name="T1" fmla="*/ 9 h 9"/>
                <a:gd name="T2" fmla="*/ 9 w 13"/>
                <a:gd name="T3" fmla="*/ 9 h 9"/>
                <a:gd name="T4" fmla="*/ 13 w 13"/>
                <a:gd name="T5" fmla="*/ 9 h 9"/>
                <a:gd name="T6" fmla="*/ 13 w 13"/>
                <a:gd name="T7" fmla="*/ 0 h 9"/>
                <a:gd name="T8" fmla="*/ 0 w 13"/>
                <a:gd name="T9" fmla="*/ 0 h 9"/>
                <a:gd name="T10" fmla="*/ 0 w 13"/>
                <a:gd name="T11" fmla="*/ 9 h 9"/>
                <a:gd name="T12" fmla="*/ 8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8" y="9"/>
                  </a:moveTo>
                  <a:cubicBezTo>
                    <a:pt x="8" y="9"/>
                    <a:pt x="9" y="9"/>
                    <a:pt x="9" y="9"/>
                  </a:cubicBezTo>
                  <a:cubicBezTo>
                    <a:pt x="11" y="9"/>
                    <a:pt x="12" y="9"/>
                    <a:pt x="13" y="9"/>
                  </a:cubicBezTo>
                  <a:cubicBezTo>
                    <a:pt x="13" y="0"/>
                    <a:pt x="13" y="0"/>
                    <a:pt x="13" y="0"/>
                  </a:cubicBezTo>
                  <a:cubicBezTo>
                    <a:pt x="0" y="0"/>
                    <a:pt x="0" y="0"/>
                    <a:pt x="0" y="0"/>
                  </a:cubicBezTo>
                  <a:cubicBezTo>
                    <a:pt x="0" y="9"/>
                    <a:pt x="0" y="9"/>
                    <a:pt x="0" y="9"/>
                  </a:cubicBezTo>
                  <a:cubicBezTo>
                    <a:pt x="2" y="9"/>
                    <a:pt x="5" y="9"/>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5" name="Freeform 158"/>
            <p:cNvSpPr/>
            <p:nvPr/>
          </p:nvSpPr>
          <p:spPr bwMode="auto">
            <a:xfrm>
              <a:off x="1501775" y="4344988"/>
              <a:ext cx="487363" cy="360363"/>
            </a:xfrm>
            <a:custGeom>
              <a:avLst/>
              <a:gdLst>
                <a:gd name="T0" fmla="*/ 70 w 130"/>
                <a:gd name="T1" fmla="*/ 1 h 96"/>
                <a:gd name="T2" fmla="*/ 66 w 130"/>
                <a:gd name="T3" fmla="*/ 0 h 96"/>
                <a:gd name="T4" fmla="*/ 65 w 130"/>
                <a:gd name="T5" fmla="*/ 0 h 96"/>
                <a:gd name="T6" fmla="*/ 57 w 130"/>
                <a:gd name="T7" fmla="*/ 1 h 96"/>
                <a:gd name="T8" fmla="*/ 0 w 130"/>
                <a:gd name="T9" fmla="*/ 63 h 96"/>
                <a:gd name="T10" fmla="*/ 5 w 130"/>
                <a:gd name="T11" fmla="*/ 88 h 96"/>
                <a:gd name="T12" fmla="*/ 7 w 130"/>
                <a:gd name="T13" fmla="*/ 91 h 96"/>
                <a:gd name="T14" fmla="*/ 10 w 130"/>
                <a:gd name="T15" fmla="*/ 87 h 96"/>
                <a:gd name="T16" fmla="*/ 27 w 130"/>
                <a:gd name="T17" fmla="*/ 77 h 96"/>
                <a:gd name="T18" fmla="*/ 27 w 130"/>
                <a:gd name="T19" fmla="*/ 77 h 96"/>
                <a:gd name="T20" fmla="*/ 44 w 130"/>
                <a:gd name="T21" fmla="*/ 88 h 96"/>
                <a:gd name="T22" fmla="*/ 45 w 130"/>
                <a:gd name="T23" fmla="*/ 91 h 96"/>
                <a:gd name="T24" fmla="*/ 47 w 130"/>
                <a:gd name="T25" fmla="*/ 88 h 96"/>
                <a:gd name="T26" fmla="*/ 57 w 130"/>
                <a:gd name="T27" fmla="*/ 79 h 96"/>
                <a:gd name="T28" fmla="*/ 64 w 130"/>
                <a:gd name="T29" fmla="*/ 78 h 96"/>
                <a:gd name="T30" fmla="*/ 64 w 130"/>
                <a:gd name="T31" fmla="*/ 78 h 96"/>
                <a:gd name="T32" fmla="*/ 70 w 130"/>
                <a:gd name="T33" fmla="*/ 79 h 96"/>
                <a:gd name="T34" fmla="*/ 81 w 130"/>
                <a:gd name="T35" fmla="*/ 89 h 96"/>
                <a:gd name="T36" fmla="*/ 83 w 130"/>
                <a:gd name="T37" fmla="*/ 92 h 96"/>
                <a:gd name="T38" fmla="*/ 85 w 130"/>
                <a:gd name="T39" fmla="*/ 89 h 96"/>
                <a:gd name="T40" fmla="*/ 101 w 130"/>
                <a:gd name="T41" fmla="*/ 79 h 96"/>
                <a:gd name="T42" fmla="*/ 101 w 130"/>
                <a:gd name="T43" fmla="*/ 79 h 96"/>
                <a:gd name="T44" fmla="*/ 118 w 130"/>
                <a:gd name="T45" fmla="*/ 90 h 96"/>
                <a:gd name="T46" fmla="*/ 119 w 130"/>
                <a:gd name="T47" fmla="*/ 94 h 96"/>
                <a:gd name="T48" fmla="*/ 120 w 130"/>
                <a:gd name="T49" fmla="*/ 96 h 96"/>
                <a:gd name="T50" fmla="*/ 122 w 130"/>
                <a:gd name="T51" fmla="*/ 94 h 96"/>
                <a:gd name="T52" fmla="*/ 123 w 130"/>
                <a:gd name="T53" fmla="*/ 91 h 96"/>
                <a:gd name="T54" fmla="*/ 129 w 130"/>
                <a:gd name="T55" fmla="*/ 67 h 96"/>
                <a:gd name="T56" fmla="*/ 70 w 130"/>
                <a:gd name="T57"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96">
                  <a:moveTo>
                    <a:pt x="70" y="1"/>
                  </a:moveTo>
                  <a:cubicBezTo>
                    <a:pt x="69" y="1"/>
                    <a:pt x="68" y="1"/>
                    <a:pt x="66" y="0"/>
                  </a:cubicBezTo>
                  <a:cubicBezTo>
                    <a:pt x="66" y="0"/>
                    <a:pt x="65" y="0"/>
                    <a:pt x="65" y="0"/>
                  </a:cubicBezTo>
                  <a:cubicBezTo>
                    <a:pt x="62" y="0"/>
                    <a:pt x="59" y="1"/>
                    <a:pt x="57" y="1"/>
                  </a:cubicBezTo>
                  <a:cubicBezTo>
                    <a:pt x="26" y="5"/>
                    <a:pt x="1" y="31"/>
                    <a:pt x="0" y="63"/>
                  </a:cubicBezTo>
                  <a:cubicBezTo>
                    <a:pt x="0" y="72"/>
                    <a:pt x="2" y="80"/>
                    <a:pt x="5" y="88"/>
                  </a:cubicBezTo>
                  <a:cubicBezTo>
                    <a:pt x="5" y="90"/>
                    <a:pt x="6" y="91"/>
                    <a:pt x="7" y="91"/>
                  </a:cubicBezTo>
                  <a:cubicBezTo>
                    <a:pt x="8" y="91"/>
                    <a:pt x="9" y="89"/>
                    <a:pt x="10" y="87"/>
                  </a:cubicBezTo>
                  <a:cubicBezTo>
                    <a:pt x="13" y="81"/>
                    <a:pt x="19" y="77"/>
                    <a:pt x="27" y="77"/>
                  </a:cubicBezTo>
                  <a:cubicBezTo>
                    <a:pt x="27" y="77"/>
                    <a:pt x="27" y="77"/>
                    <a:pt x="27" y="77"/>
                  </a:cubicBezTo>
                  <a:cubicBezTo>
                    <a:pt x="34" y="77"/>
                    <a:pt x="41" y="82"/>
                    <a:pt x="44" y="88"/>
                  </a:cubicBezTo>
                  <a:cubicBezTo>
                    <a:pt x="45" y="90"/>
                    <a:pt x="45" y="91"/>
                    <a:pt x="45" y="91"/>
                  </a:cubicBezTo>
                  <a:cubicBezTo>
                    <a:pt x="46" y="91"/>
                    <a:pt x="46" y="90"/>
                    <a:pt x="47" y="88"/>
                  </a:cubicBezTo>
                  <a:cubicBezTo>
                    <a:pt x="49" y="84"/>
                    <a:pt x="53" y="81"/>
                    <a:pt x="57" y="79"/>
                  </a:cubicBezTo>
                  <a:cubicBezTo>
                    <a:pt x="59" y="79"/>
                    <a:pt x="61" y="78"/>
                    <a:pt x="64" y="78"/>
                  </a:cubicBezTo>
                  <a:cubicBezTo>
                    <a:pt x="64" y="78"/>
                    <a:pt x="64" y="78"/>
                    <a:pt x="64" y="78"/>
                  </a:cubicBezTo>
                  <a:cubicBezTo>
                    <a:pt x="66" y="78"/>
                    <a:pt x="68" y="79"/>
                    <a:pt x="70" y="79"/>
                  </a:cubicBezTo>
                  <a:cubicBezTo>
                    <a:pt x="75" y="81"/>
                    <a:pt x="79" y="85"/>
                    <a:pt x="81" y="89"/>
                  </a:cubicBezTo>
                  <a:cubicBezTo>
                    <a:pt x="82" y="91"/>
                    <a:pt x="82" y="92"/>
                    <a:pt x="83" y="92"/>
                  </a:cubicBezTo>
                  <a:cubicBezTo>
                    <a:pt x="83" y="92"/>
                    <a:pt x="84" y="91"/>
                    <a:pt x="85" y="89"/>
                  </a:cubicBezTo>
                  <a:cubicBezTo>
                    <a:pt x="88" y="83"/>
                    <a:pt x="94" y="79"/>
                    <a:pt x="101" y="79"/>
                  </a:cubicBezTo>
                  <a:cubicBezTo>
                    <a:pt x="101" y="79"/>
                    <a:pt x="101" y="79"/>
                    <a:pt x="101" y="79"/>
                  </a:cubicBezTo>
                  <a:cubicBezTo>
                    <a:pt x="109" y="79"/>
                    <a:pt x="115" y="84"/>
                    <a:pt x="118" y="90"/>
                  </a:cubicBezTo>
                  <a:cubicBezTo>
                    <a:pt x="118" y="91"/>
                    <a:pt x="119" y="93"/>
                    <a:pt x="119" y="94"/>
                  </a:cubicBezTo>
                  <a:cubicBezTo>
                    <a:pt x="119" y="95"/>
                    <a:pt x="120" y="96"/>
                    <a:pt x="120" y="96"/>
                  </a:cubicBezTo>
                  <a:cubicBezTo>
                    <a:pt x="121" y="96"/>
                    <a:pt x="121" y="95"/>
                    <a:pt x="122" y="94"/>
                  </a:cubicBezTo>
                  <a:cubicBezTo>
                    <a:pt x="122" y="93"/>
                    <a:pt x="123" y="92"/>
                    <a:pt x="123" y="91"/>
                  </a:cubicBezTo>
                  <a:cubicBezTo>
                    <a:pt x="127" y="83"/>
                    <a:pt x="129" y="75"/>
                    <a:pt x="129" y="67"/>
                  </a:cubicBezTo>
                  <a:cubicBezTo>
                    <a:pt x="130" y="32"/>
                    <a:pt x="104" y="4"/>
                    <a:pt x="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6" name="Freeform 159"/>
            <p:cNvSpPr/>
            <p:nvPr/>
          </p:nvSpPr>
          <p:spPr bwMode="auto">
            <a:xfrm>
              <a:off x="2624138" y="4656138"/>
              <a:ext cx="187325" cy="134938"/>
            </a:xfrm>
            <a:custGeom>
              <a:avLst/>
              <a:gdLst>
                <a:gd name="T0" fmla="*/ 32 w 50"/>
                <a:gd name="T1" fmla="*/ 11 h 36"/>
                <a:gd name="T2" fmla="*/ 44 w 50"/>
                <a:gd name="T3" fmla="*/ 3 h 36"/>
                <a:gd name="T4" fmla="*/ 50 w 50"/>
                <a:gd name="T5" fmla="*/ 1 h 36"/>
                <a:gd name="T6" fmla="*/ 30 w 50"/>
                <a:gd name="T7" fmla="*/ 3 h 36"/>
                <a:gd name="T8" fmla="*/ 16 w 50"/>
                <a:gd name="T9" fmla="*/ 14 h 36"/>
                <a:gd name="T10" fmla="*/ 10 w 50"/>
                <a:gd name="T11" fmla="*/ 24 h 36"/>
                <a:gd name="T12" fmla="*/ 0 w 50"/>
                <a:gd name="T13" fmla="*/ 36 h 36"/>
                <a:gd name="T14" fmla="*/ 17 w 50"/>
                <a:gd name="T15" fmla="*/ 29 h 36"/>
                <a:gd name="T16" fmla="*/ 32 w 50"/>
                <a:gd name="T1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6">
                  <a:moveTo>
                    <a:pt x="32" y="11"/>
                  </a:moveTo>
                  <a:cubicBezTo>
                    <a:pt x="36" y="7"/>
                    <a:pt x="40" y="5"/>
                    <a:pt x="44" y="3"/>
                  </a:cubicBezTo>
                  <a:cubicBezTo>
                    <a:pt x="45" y="3"/>
                    <a:pt x="48" y="1"/>
                    <a:pt x="50" y="1"/>
                  </a:cubicBezTo>
                  <a:cubicBezTo>
                    <a:pt x="43" y="1"/>
                    <a:pt x="36" y="0"/>
                    <a:pt x="30" y="3"/>
                  </a:cubicBezTo>
                  <a:cubicBezTo>
                    <a:pt x="24" y="5"/>
                    <a:pt x="20" y="9"/>
                    <a:pt x="16" y="14"/>
                  </a:cubicBezTo>
                  <a:cubicBezTo>
                    <a:pt x="14" y="17"/>
                    <a:pt x="12" y="20"/>
                    <a:pt x="10" y="24"/>
                  </a:cubicBezTo>
                  <a:cubicBezTo>
                    <a:pt x="8" y="28"/>
                    <a:pt x="5" y="34"/>
                    <a:pt x="0" y="36"/>
                  </a:cubicBezTo>
                  <a:cubicBezTo>
                    <a:pt x="6" y="35"/>
                    <a:pt x="12" y="32"/>
                    <a:pt x="17" y="29"/>
                  </a:cubicBezTo>
                  <a:cubicBezTo>
                    <a:pt x="23" y="24"/>
                    <a:pt x="27" y="17"/>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7" name="Freeform 160"/>
            <p:cNvSpPr/>
            <p:nvPr/>
          </p:nvSpPr>
          <p:spPr bwMode="auto">
            <a:xfrm>
              <a:off x="2638425" y="4660900"/>
              <a:ext cx="244475" cy="165100"/>
            </a:xfrm>
            <a:custGeom>
              <a:avLst/>
              <a:gdLst>
                <a:gd name="T0" fmla="*/ 42 w 65"/>
                <a:gd name="T1" fmla="*/ 5 h 44"/>
                <a:gd name="T2" fmla="*/ 26 w 65"/>
                <a:gd name="T3" fmla="*/ 19 h 44"/>
                <a:gd name="T4" fmla="*/ 14 w 65"/>
                <a:gd name="T5" fmla="*/ 32 h 44"/>
                <a:gd name="T6" fmla="*/ 0 w 65"/>
                <a:gd name="T7" fmla="*/ 38 h 44"/>
                <a:gd name="T8" fmla="*/ 35 w 65"/>
                <a:gd name="T9" fmla="*/ 37 h 44"/>
                <a:gd name="T10" fmla="*/ 55 w 65"/>
                <a:gd name="T11" fmla="*/ 11 h 44"/>
                <a:gd name="T12" fmla="*/ 62 w 65"/>
                <a:gd name="T13" fmla="*/ 3 h 44"/>
                <a:gd name="T14" fmla="*/ 65 w 65"/>
                <a:gd name="T15" fmla="*/ 1 h 44"/>
                <a:gd name="T16" fmla="*/ 42 w 65"/>
                <a:gd name="T17" fmla="*/ 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4">
                  <a:moveTo>
                    <a:pt x="42" y="5"/>
                  </a:moveTo>
                  <a:cubicBezTo>
                    <a:pt x="35" y="9"/>
                    <a:pt x="31" y="13"/>
                    <a:pt x="26" y="19"/>
                  </a:cubicBezTo>
                  <a:cubicBezTo>
                    <a:pt x="23" y="24"/>
                    <a:pt x="19" y="29"/>
                    <a:pt x="14" y="32"/>
                  </a:cubicBezTo>
                  <a:cubicBezTo>
                    <a:pt x="10" y="34"/>
                    <a:pt x="4" y="37"/>
                    <a:pt x="0" y="38"/>
                  </a:cubicBezTo>
                  <a:cubicBezTo>
                    <a:pt x="11" y="44"/>
                    <a:pt x="25" y="44"/>
                    <a:pt x="35" y="37"/>
                  </a:cubicBezTo>
                  <a:cubicBezTo>
                    <a:pt x="45" y="31"/>
                    <a:pt x="49" y="21"/>
                    <a:pt x="55" y="11"/>
                  </a:cubicBezTo>
                  <a:cubicBezTo>
                    <a:pt x="57" y="8"/>
                    <a:pt x="59" y="6"/>
                    <a:pt x="62" y="3"/>
                  </a:cubicBezTo>
                  <a:cubicBezTo>
                    <a:pt x="62" y="3"/>
                    <a:pt x="64" y="1"/>
                    <a:pt x="65" y="1"/>
                  </a:cubicBezTo>
                  <a:cubicBezTo>
                    <a:pt x="57" y="0"/>
                    <a:pt x="49" y="1"/>
                    <a:pt x="4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8" name="Freeform 161"/>
            <p:cNvSpPr/>
            <p:nvPr/>
          </p:nvSpPr>
          <p:spPr bwMode="auto">
            <a:xfrm>
              <a:off x="2624138" y="4518025"/>
              <a:ext cx="161925" cy="115888"/>
            </a:xfrm>
            <a:custGeom>
              <a:avLst/>
              <a:gdLst>
                <a:gd name="T0" fmla="*/ 14 w 43"/>
                <a:gd name="T1" fmla="*/ 12 h 31"/>
                <a:gd name="T2" fmla="*/ 9 w 43"/>
                <a:gd name="T3" fmla="*/ 20 h 31"/>
                <a:gd name="T4" fmla="*/ 0 w 43"/>
                <a:gd name="T5" fmla="*/ 31 h 31"/>
                <a:gd name="T6" fmla="*/ 15 w 43"/>
                <a:gd name="T7" fmla="*/ 24 h 31"/>
                <a:gd name="T8" fmla="*/ 28 w 43"/>
                <a:gd name="T9" fmla="*/ 9 h 31"/>
                <a:gd name="T10" fmla="*/ 38 w 43"/>
                <a:gd name="T11" fmla="*/ 3 h 31"/>
                <a:gd name="T12" fmla="*/ 43 w 43"/>
                <a:gd name="T13" fmla="*/ 1 h 31"/>
                <a:gd name="T14" fmla="*/ 26 w 43"/>
                <a:gd name="T15" fmla="*/ 2 h 31"/>
                <a:gd name="T16" fmla="*/ 14 w 43"/>
                <a:gd name="T1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1">
                  <a:moveTo>
                    <a:pt x="14" y="12"/>
                  </a:moveTo>
                  <a:cubicBezTo>
                    <a:pt x="12" y="15"/>
                    <a:pt x="11" y="17"/>
                    <a:pt x="9" y="20"/>
                  </a:cubicBezTo>
                  <a:cubicBezTo>
                    <a:pt x="7" y="24"/>
                    <a:pt x="5" y="29"/>
                    <a:pt x="0" y="31"/>
                  </a:cubicBezTo>
                  <a:cubicBezTo>
                    <a:pt x="6" y="30"/>
                    <a:pt x="11" y="28"/>
                    <a:pt x="15" y="24"/>
                  </a:cubicBezTo>
                  <a:cubicBezTo>
                    <a:pt x="20" y="20"/>
                    <a:pt x="24" y="14"/>
                    <a:pt x="28" y="9"/>
                  </a:cubicBezTo>
                  <a:cubicBezTo>
                    <a:pt x="31" y="6"/>
                    <a:pt x="34" y="4"/>
                    <a:pt x="38" y="3"/>
                  </a:cubicBezTo>
                  <a:cubicBezTo>
                    <a:pt x="39" y="2"/>
                    <a:pt x="42" y="1"/>
                    <a:pt x="43" y="1"/>
                  </a:cubicBezTo>
                  <a:cubicBezTo>
                    <a:pt x="37" y="0"/>
                    <a:pt x="31" y="0"/>
                    <a:pt x="26" y="2"/>
                  </a:cubicBezTo>
                  <a:cubicBezTo>
                    <a:pt x="21" y="4"/>
                    <a:pt x="17" y="8"/>
                    <a:pt x="14"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9" name="Freeform 162"/>
            <p:cNvSpPr/>
            <p:nvPr/>
          </p:nvSpPr>
          <p:spPr bwMode="auto">
            <a:xfrm>
              <a:off x="2638425" y="4521200"/>
              <a:ext cx="211138" cy="142875"/>
            </a:xfrm>
            <a:custGeom>
              <a:avLst/>
              <a:gdLst>
                <a:gd name="T0" fmla="*/ 53 w 56"/>
                <a:gd name="T1" fmla="*/ 3 h 38"/>
                <a:gd name="T2" fmla="*/ 56 w 56"/>
                <a:gd name="T3" fmla="*/ 1 h 38"/>
                <a:gd name="T4" fmla="*/ 36 w 56"/>
                <a:gd name="T5" fmla="*/ 4 h 38"/>
                <a:gd name="T6" fmla="*/ 22 w 56"/>
                <a:gd name="T7" fmla="*/ 17 h 38"/>
                <a:gd name="T8" fmla="*/ 12 w 56"/>
                <a:gd name="T9" fmla="*/ 27 h 38"/>
                <a:gd name="T10" fmla="*/ 0 w 56"/>
                <a:gd name="T11" fmla="*/ 32 h 38"/>
                <a:gd name="T12" fmla="*/ 30 w 56"/>
                <a:gd name="T13" fmla="*/ 32 h 38"/>
                <a:gd name="T14" fmla="*/ 47 w 56"/>
                <a:gd name="T15" fmla="*/ 10 h 38"/>
                <a:gd name="T16" fmla="*/ 53 w 56"/>
                <a:gd name="T1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3" y="3"/>
                  </a:moveTo>
                  <a:cubicBezTo>
                    <a:pt x="53" y="2"/>
                    <a:pt x="55" y="1"/>
                    <a:pt x="56" y="1"/>
                  </a:cubicBezTo>
                  <a:cubicBezTo>
                    <a:pt x="49" y="0"/>
                    <a:pt x="42" y="1"/>
                    <a:pt x="36" y="4"/>
                  </a:cubicBezTo>
                  <a:cubicBezTo>
                    <a:pt x="30" y="7"/>
                    <a:pt x="26" y="11"/>
                    <a:pt x="22" y="17"/>
                  </a:cubicBezTo>
                  <a:cubicBezTo>
                    <a:pt x="19" y="20"/>
                    <a:pt x="16" y="25"/>
                    <a:pt x="12" y="27"/>
                  </a:cubicBezTo>
                  <a:cubicBezTo>
                    <a:pt x="8" y="29"/>
                    <a:pt x="4" y="32"/>
                    <a:pt x="0" y="32"/>
                  </a:cubicBezTo>
                  <a:cubicBezTo>
                    <a:pt x="9" y="38"/>
                    <a:pt x="21" y="38"/>
                    <a:pt x="30" y="32"/>
                  </a:cubicBezTo>
                  <a:cubicBezTo>
                    <a:pt x="39" y="27"/>
                    <a:pt x="42" y="18"/>
                    <a:pt x="47" y="10"/>
                  </a:cubicBezTo>
                  <a:cubicBezTo>
                    <a:pt x="48" y="7"/>
                    <a:pt x="50" y="5"/>
                    <a:pt x="5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0" name="Freeform 163"/>
            <p:cNvSpPr/>
            <p:nvPr/>
          </p:nvSpPr>
          <p:spPr bwMode="auto">
            <a:xfrm>
              <a:off x="2417763" y="4656138"/>
              <a:ext cx="187325" cy="134938"/>
            </a:xfrm>
            <a:custGeom>
              <a:avLst/>
              <a:gdLst>
                <a:gd name="T0" fmla="*/ 18 w 50"/>
                <a:gd name="T1" fmla="*/ 11 h 36"/>
                <a:gd name="T2" fmla="*/ 33 w 50"/>
                <a:gd name="T3" fmla="*/ 29 h 36"/>
                <a:gd name="T4" fmla="*/ 50 w 50"/>
                <a:gd name="T5" fmla="*/ 36 h 36"/>
                <a:gd name="T6" fmla="*/ 40 w 50"/>
                <a:gd name="T7" fmla="*/ 24 h 36"/>
                <a:gd name="T8" fmla="*/ 34 w 50"/>
                <a:gd name="T9" fmla="*/ 14 h 36"/>
                <a:gd name="T10" fmla="*/ 21 w 50"/>
                <a:gd name="T11" fmla="*/ 3 h 36"/>
                <a:gd name="T12" fmla="*/ 0 w 50"/>
                <a:gd name="T13" fmla="*/ 1 h 36"/>
                <a:gd name="T14" fmla="*/ 6 w 50"/>
                <a:gd name="T15" fmla="*/ 3 h 36"/>
                <a:gd name="T16" fmla="*/ 18 w 50"/>
                <a:gd name="T1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6">
                  <a:moveTo>
                    <a:pt x="18" y="11"/>
                  </a:moveTo>
                  <a:cubicBezTo>
                    <a:pt x="23" y="17"/>
                    <a:pt x="27" y="24"/>
                    <a:pt x="33" y="29"/>
                  </a:cubicBezTo>
                  <a:cubicBezTo>
                    <a:pt x="38" y="32"/>
                    <a:pt x="44" y="35"/>
                    <a:pt x="50" y="36"/>
                  </a:cubicBezTo>
                  <a:cubicBezTo>
                    <a:pt x="45" y="34"/>
                    <a:pt x="42" y="28"/>
                    <a:pt x="40" y="24"/>
                  </a:cubicBezTo>
                  <a:cubicBezTo>
                    <a:pt x="38" y="20"/>
                    <a:pt x="37" y="17"/>
                    <a:pt x="34" y="14"/>
                  </a:cubicBezTo>
                  <a:cubicBezTo>
                    <a:pt x="31" y="9"/>
                    <a:pt x="26" y="5"/>
                    <a:pt x="21" y="3"/>
                  </a:cubicBezTo>
                  <a:cubicBezTo>
                    <a:pt x="14" y="0"/>
                    <a:pt x="7" y="1"/>
                    <a:pt x="0" y="1"/>
                  </a:cubicBezTo>
                  <a:cubicBezTo>
                    <a:pt x="2" y="1"/>
                    <a:pt x="5" y="3"/>
                    <a:pt x="6" y="3"/>
                  </a:cubicBezTo>
                  <a:cubicBezTo>
                    <a:pt x="11" y="5"/>
                    <a:pt x="15" y="7"/>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1" name="Freeform 164"/>
            <p:cNvSpPr/>
            <p:nvPr/>
          </p:nvSpPr>
          <p:spPr bwMode="auto">
            <a:xfrm>
              <a:off x="2346325" y="4660900"/>
              <a:ext cx="244475" cy="165100"/>
            </a:xfrm>
            <a:custGeom>
              <a:avLst/>
              <a:gdLst>
                <a:gd name="T0" fmla="*/ 10 w 65"/>
                <a:gd name="T1" fmla="*/ 11 h 44"/>
                <a:gd name="T2" fmla="*/ 30 w 65"/>
                <a:gd name="T3" fmla="*/ 37 h 44"/>
                <a:gd name="T4" fmla="*/ 65 w 65"/>
                <a:gd name="T5" fmla="*/ 38 h 44"/>
                <a:gd name="T6" fmla="*/ 52 w 65"/>
                <a:gd name="T7" fmla="*/ 32 h 44"/>
                <a:gd name="T8" fmla="*/ 39 w 65"/>
                <a:gd name="T9" fmla="*/ 19 h 44"/>
                <a:gd name="T10" fmla="*/ 23 w 65"/>
                <a:gd name="T11" fmla="*/ 5 h 44"/>
                <a:gd name="T12" fmla="*/ 0 w 65"/>
                <a:gd name="T13" fmla="*/ 1 h 44"/>
                <a:gd name="T14" fmla="*/ 4 w 65"/>
                <a:gd name="T15" fmla="*/ 3 h 44"/>
                <a:gd name="T16" fmla="*/ 10 w 65"/>
                <a:gd name="T17" fmla="*/ 1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4">
                  <a:moveTo>
                    <a:pt x="10" y="11"/>
                  </a:moveTo>
                  <a:cubicBezTo>
                    <a:pt x="16" y="21"/>
                    <a:pt x="20" y="31"/>
                    <a:pt x="30" y="37"/>
                  </a:cubicBezTo>
                  <a:cubicBezTo>
                    <a:pt x="41" y="44"/>
                    <a:pt x="55" y="44"/>
                    <a:pt x="65" y="38"/>
                  </a:cubicBezTo>
                  <a:cubicBezTo>
                    <a:pt x="61" y="37"/>
                    <a:pt x="55" y="34"/>
                    <a:pt x="52" y="32"/>
                  </a:cubicBezTo>
                  <a:cubicBezTo>
                    <a:pt x="47" y="29"/>
                    <a:pt x="43" y="24"/>
                    <a:pt x="39" y="19"/>
                  </a:cubicBezTo>
                  <a:cubicBezTo>
                    <a:pt x="35" y="13"/>
                    <a:pt x="30" y="9"/>
                    <a:pt x="23" y="5"/>
                  </a:cubicBezTo>
                  <a:cubicBezTo>
                    <a:pt x="16" y="1"/>
                    <a:pt x="8" y="0"/>
                    <a:pt x="0" y="1"/>
                  </a:cubicBezTo>
                  <a:cubicBezTo>
                    <a:pt x="1" y="1"/>
                    <a:pt x="3" y="3"/>
                    <a:pt x="4" y="3"/>
                  </a:cubicBezTo>
                  <a:cubicBezTo>
                    <a:pt x="6" y="6"/>
                    <a:pt x="9" y="8"/>
                    <a:pt x="1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2" name="Freeform 165"/>
            <p:cNvSpPr/>
            <p:nvPr/>
          </p:nvSpPr>
          <p:spPr bwMode="auto">
            <a:xfrm>
              <a:off x="2443163" y="4518025"/>
              <a:ext cx="161925" cy="115888"/>
            </a:xfrm>
            <a:custGeom>
              <a:avLst/>
              <a:gdLst>
                <a:gd name="T0" fmla="*/ 18 w 43"/>
                <a:gd name="T1" fmla="*/ 2 h 31"/>
                <a:gd name="T2" fmla="*/ 0 w 43"/>
                <a:gd name="T3" fmla="*/ 1 h 31"/>
                <a:gd name="T4" fmla="*/ 5 w 43"/>
                <a:gd name="T5" fmla="*/ 3 h 31"/>
                <a:gd name="T6" fmla="*/ 15 w 43"/>
                <a:gd name="T7" fmla="*/ 9 h 31"/>
                <a:gd name="T8" fmla="*/ 28 w 43"/>
                <a:gd name="T9" fmla="*/ 24 h 31"/>
                <a:gd name="T10" fmla="*/ 43 w 43"/>
                <a:gd name="T11" fmla="*/ 31 h 31"/>
                <a:gd name="T12" fmla="*/ 34 w 43"/>
                <a:gd name="T13" fmla="*/ 20 h 31"/>
                <a:gd name="T14" fmla="*/ 29 w 43"/>
                <a:gd name="T15" fmla="*/ 12 h 31"/>
                <a:gd name="T16" fmla="*/ 18 w 43"/>
                <a:gd name="T17"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1">
                  <a:moveTo>
                    <a:pt x="18" y="2"/>
                  </a:moveTo>
                  <a:cubicBezTo>
                    <a:pt x="12" y="0"/>
                    <a:pt x="6" y="0"/>
                    <a:pt x="0" y="1"/>
                  </a:cubicBezTo>
                  <a:cubicBezTo>
                    <a:pt x="2" y="1"/>
                    <a:pt x="4" y="2"/>
                    <a:pt x="5" y="3"/>
                  </a:cubicBezTo>
                  <a:cubicBezTo>
                    <a:pt x="9" y="4"/>
                    <a:pt x="12" y="6"/>
                    <a:pt x="15" y="9"/>
                  </a:cubicBezTo>
                  <a:cubicBezTo>
                    <a:pt x="20" y="14"/>
                    <a:pt x="23" y="20"/>
                    <a:pt x="28" y="24"/>
                  </a:cubicBezTo>
                  <a:cubicBezTo>
                    <a:pt x="32" y="28"/>
                    <a:pt x="38" y="30"/>
                    <a:pt x="43" y="31"/>
                  </a:cubicBezTo>
                  <a:cubicBezTo>
                    <a:pt x="39" y="29"/>
                    <a:pt x="36" y="24"/>
                    <a:pt x="34" y="20"/>
                  </a:cubicBezTo>
                  <a:cubicBezTo>
                    <a:pt x="33" y="17"/>
                    <a:pt x="31" y="15"/>
                    <a:pt x="29" y="12"/>
                  </a:cubicBezTo>
                  <a:cubicBezTo>
                    <a:pt x="26" y="8"/>
                    <a:pt x="22" y="4"/>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3" name="Freeform 166"/>
            <p:cNvSpPr/>
            <p:nvPr/>
          </p:nvSpPr>
          <p:spPr bwMode="auto">
            <a:xfrm>
              <a:off x="2382838" y="4521200"/>
              <a:ext cx="211138" cy="142875"/>
            </a:xfrm>
            <a:custGeom>
              <a:avLst/>
              <a:gdLst>
                <a:gd name="T0" fmla="*/ 0 w 56"/>
                <a:gd name="T1" fmla="*/ 1 h 38"/>
                <a:gd name="T2" fmla="*/ 3 w 56"/>
                <a:gd name="T3" fmla="*/ 3 h 38"/>
                <a:gd name="T4" fmla="*/ 8 w 56"/>
                <a:gd name="T5" fmla="*/ 10 h 38"/>
                <a:gd name="T6" fmla="*/ 25 w 56"/>
                <a:gd name="T7" fmla="*/ 32 h 38"/>
                <a:gd name="T8" fmla="*/ 56 w 56"/>
                <a:gd name="T9" fmla="*/ 32 h 38"/>
                <a:gd name="T10" fmla="*/ 44 w 56"/>
                <a:gd name="T11" fmla="*/ 27 h 38"/>
                <a:gd name="T12" fmla="*/ 33 w 56"/>
                <a:gd name="T13" fmla="*/ 17 h 38"/>
                <a:gd name="T14" fmla="*/ 19 w 56"/>
                <a:gd name="T15" fmla="*/ 4 h 38"/>
                <a:gd name="T16" fmla="*/ 0 w 5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0" y="1"/>
                  </a:moveTo>
                  <a:cubicBezTo>
                    <a:pt x="1" y="1"/>
                    <a:pt x="2" y="2"/>
                    <a:pt x="3" y="3"/>
                  </a:cubicBezTo>
                  <a:cubicBezTo>
                    <a:pt x="5" y="5"/>
                    <a:pt x="7" y="7"/>
                    <a:pt x="8" y="10"/>
                  </a:cubicBezTo>
                  <a:cubicBezTo>
                    <a:pt x="13" y="18"/>
                    <a:pt x="17" y="27"/>
                    <a:pt x="25" y="32"/>
                  </a:cubicBezTo>
                  <a:cubicBezTo>
                    <a:pt x="34" y="38"/>
                    <a:pt x="46" y="38"/>
                    <a:pt x="56" y="32"/>
                  </a:cubicBezTo>
                  <a:cubicBezTo>
                    <a:pt x="52" y="32"/>
                    <a:pt x="47" y="29"/>
                    <a:pt x="44" y="27"/>
                  </a:cubicBezTo>
                  <a:cubicBezTo>
                    <a:pt x="40" y="25"/>
                    <a:pt x="36" y="20"/>
                    <a:pt x="33" y="17"/>
                  </a:cubicBezTo>
                  <a:cubicBezTo>
                    <a:pt x="29" y="11"/>
                    <a:pt x="25" y="7"/>
                    <a:pt x="19" y="4"/>
                  </a:cubicBezTo>
                  <a:cubicBezTo>
                    <a:pt x="13" y="1"/>
                    <a:pt x="6"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4" name="Freeform 167"/>
            <p:cNvSpPr/>
            <p:nvPr/>
          </p:nvSpPr>
          <p:spPr bwMode="auto">
            <a:xfrm>
              <a:off x="2613025" y="4419600"/>
              <a:ext cx="85725" cy="180975"/>
            </a:xfrm>
            <a:custGeom>
              <a:avLst/>
              <a:gdLst>
                <a:gd name="T0" fmla="*/ 15 w 23"/>
                <a:gd name="T1" fmla="*/ 16 h 48"/>
                <a:gd name="T2" fmla="*/ 3 w 23"/>
                <a:gd name="T3" fmla="*/ 32 h 48"/>
                <a:gd name="T4" fmla="*/ 0 w 23"/>
                <a:gd name="T5" fmla="*/ 48 h 48"/>
                <a:gd name="T6" fmla="*/ 8 w 23"/>
                <a:gd name="T7" fmla="*/ 37 h 48"/>
                <a:gd name="T8" fmla="*/ 16 w 23"/>
                <a:gd name="T9" fmla="*/ 31 h 48"/>
                <a:gd name="T10" fmla="*/ 23 w 23"/>
                <a:gd name="T11" fmla="*/ 17 h 48"/>
                <a:gd name="T12" fmla="*/ 20 w 23"/>
                <a:gd name="T13" fmla="*/ 0 h 48"/>
                <a:gd name="T14" fmla="*/ 19 w 23"/>
                <a:gd name="T15" fmla="*/ 5 h 48"/>
                <a:gd name="T16" fmla="*/ 15 w 23"/>
                <a:gd name="T17"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8">
                  <a:moveTo>
                    <a:pt x="15" y="16"/>
                  </a:moveTo>
                  <a:cubicBezTo>
                    <a:pt x="11" y="22"/>
                    <a:pt x="6" y="26"/>
                    <a:pt x="3" y="32"/>
                  </a:cubicBezTo>
                  <a:cubicBezTo>
                    <a:pt x="1" y="37"/>
                    <a:pt x="0" y="43"/>
                    <a:pt x="0" y="48"/>
                  </a:cubicBezTo>
                  <a:cubicBezTo>
                    <a:pt x="1" y="44"/>
                    <a:pt x="5" y="40"/>
                    <a:pt x="8" y="37"/>
                  </a:cubicBezTo>
                  <a:cubicBezTo>
                    <a:pt x="11" y="35"/>
                    <a:pt x="14" y="33"/>
                    <a:pt x="16" y="31"/>
                  </a:cubicBezTo>
                  <a:cubicBezTo>
                    <a:pt x="19" y="27"/>
                    <a:pt x="22" y="22"/>
                    <a:pt x="23" y="17"/>
                  </a:cubicBezTo>
                  <a:cubicBezTo>
                    <a:pt x="23" y="11"/>
                    <a:pt x="22" y="5"/>
                    <a:pt x="20" y="0"/>
                  </a:cubicBezTo>
                  <a:cubicBezTo>
                    <a:pt x="20" y="1"/>
                    <a:pt x="20" y="4"/>
                    <a:pt x="19" y="5"/>
                  </a:cubicBezTo>
                  <a:cubicBezTo>
                    <a:pt x="19" y="9"/>
                    <a:pt x="17" y="13"/>
                    <a:pt x="1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5" name="Freeform 168"/>
            <p:cNvSpPr/>
            <p:nvPr/>
          </p:nvSpPr>
          <p:spPr bwMode="auto">
            <a:xfrm>
              <a:off x="2563813" y="4359275"/>
              <a:ext cx="115888" cy="233363"/>
            </a:xfrm>
            <a:custGeom>
              <a:avLst/>
              <a:gdLst>
                <a:gd name="T0" fmla="*/ 10 w 31"/>
                <a:gd name="T1" fmla="*/ 62 h 62"/>
                <a:gd name="T2" fmla="*/ 12 w 31"/>
                <a:gd name="T3" fmla="*/ 49 h 62"/>
                <a:gd name="T4" fmla="*/ 20 w 31"/>
                <a:gd name="T5" fmla="*/ 37 h 62"/>
                <a:gd name="T6" fmla="*/ 29 w 31"/>
                <a:gd name="T7" fmla="*/ 20 h 62"/>
                <a:gd name="T8" fmla="*/ 28 w 31"/>
                <a:gd name="T9" fmla="*/ 0 h 62"/>
                <a:gd name="T10" fmla="*/ 27 w 31"/>
                <a:gd name="T11" fmla="*/ 4 h 62"/>
                <a:gd name="T12" fmla="*/ 21 w 31"/>
                <a:gd name="T13" fmla="*/ 11 h 62"/>
                <a:gd name="T14" fmla="*/ 3 w 31"/>
                <a:gd name="T15" fmla="*/ 32 h 62"/>
                <a:gd name="T16" fmla="*/ 10 w 31"/>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62">
                  <a:moveTo>
                    <a:pt x="10" y="62"/>
                  </a:moveTo>
                  <a:cubicBezTo>
                    <a:pt x="9" y="58"/>
                    <a:pt x="10" y="53"/>
                    <a:pt x="12" y="49"/>
                  </a:cubicBezTo>
                  <a:cubicBezTo>
                    <a:pt x="13" y="45"/>
                    <a:pt x="17" y="40"/>
                    <a:pt x="20" y="37"/>
                  </a:cubicBezTo>
                  <a:cubicBezTo>
                    <a:pt x="24" y="31"/>
                    <a:pt x="27" y="27"/>
                    <a:pt x="29" y="20"/>
                  </a:cubicBezTo>
                  <a:cubicBezTo>
                    <a:pt x="31" y="14"/>
                    <a:pt x="30" y="7"/>
                    <a:pt x="28" y="0"/>
                  </a:cubicBezTo>
                  <a:cubicBezTo>
                    <a:pt x="28" y="1"/>
                    <a:pt x="27" y="3"/>
                    <a:pt x="27" y="4"/>
                  </a:cubicBezTo>
                  <a:cubicBezTo>
                    <a:pt x="25" y="6"/>
                    <a:pt x="23" y="9"/>
                    <a:pt x="21" y="11"/>
                  </a:cubicBezTo>
                  <a:cubicBezTo>
                    <a:pt x="14" y="18"/>
                    <a:pt x="6" y="23"/>
                    <a:pt x="3" y="32"/>
                  </a:cubicBezTo>
                  <a:cubicBezTo>
                    <a:pt x="0" y="42"/>
                    <a:pt x="2" y="54"/>
                    <a:pt x="10"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6" name="Freeform 169"/>
            <p:cNvSpPr/>
            <p:nvPr/>
          </p:nvSpPr>
          <p:spPr bwMode="auto">
            <a:xfrm>
              <a:off x="6665913" y="3668713"/>
              <a:ext cx="277813" cy="450850"/>
            </a:xfrm>
            <a:custGeom>
              <a:avLst/>
              <a:gdLst>
                <a:gd name="T0" fmla="*/ 175 w 175"/>
                <a:gd name="T1" fmla="*/ 166 h 284"/>
                <a:gd name="T2" fmla="*/ 175 w 175"/>
                <a:gd name="T3" fmla="*/ 0 h 284"/>
                <a:gd name="T4" fmla="*/ 88 w 175"/>
                <a:gd name="T5" fmla="*/ 0 h 284"/>
                <a:gd name="T6" fmla="*/ 0 w 175"/>
                <a:gd name="T7" fmla="*/ 227 h 284"/>
                <a:gd name="T8" fmla="*/ 128 w 175"/>
                <a:gd name="T9" fmla="*/ 284 h 284"/>
                <a:gd name="T10" fmla="*/ 175 w 175"/>
                <a:gd name="T11" fmla="*/ 166 h 284"/>
              </a:gdLst>
              <a:ahLst/>
              <a:cxnLst>
                <a:cxn ang="0">
                  <a:pos x="T0" y="T1"/>
                </a:cxn>
                <a:cxn ang="0">
                  <a:pos x="T2" y="T3"/>
                </a:cxn>
                <a:cxn ang="0">
                  <a:pos x="T4" y="T5"/>
                </a:cxn>
                <a:cxn ang="0">
                  <a:pos x="T6" y="T7"/>
                </a:cxn>
                <a:cxn ang="0">
                  <a:pos x="T8" y="T9"/>
                </a:cxn>
                <a:cxn ang="0">
                  <a:pos x="T10" y="T11"/>
                </a:cxn>
              </a:cxnLst>
              <a:rect l="0" t="0" r="r" b="b"/>
              <a:pathLst>
                <a:path w="175" h="284">
                  <a:moveTo>
                    <a:pt x="175" y="166"/>
                  </a:moveTo>
                  <a:lnTo>
                    <a:pt x="175" y="0"/>
                  </a:lnTo>
                  <a:lnTo>
                    <a:pt x="88" y="0"/>
                  </a:lnTo>
                  <a:lnTo>
                    <a:pt x="0" y="227"/>
                  </a:lnTo>
                  <a:lnTo>
                    <a:pt x="128" y="284"/>
                  </a:lnTo>
                  <a:lnTo>
                    <a:pt x="175" y="1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7" name="Freeform 170"/>
            <p:cNvSpPr/>
            <p:nvPr/>
          </p:nvSpPr>
          <p:spPr bwMode="auto">
            <a:xfrm>
              <a:off x="6959600" y="3668713"/>
              <a:ext cx="52388" cy="142875"/>
            </a:xfrm>
            <a:custGeom>
              <a:avLst/>
              <a:gdLst>
                <a:gd name="T0" fmla="*/ 0 w 14"/>
                <a:gd name="T1" fmla="*/ 38 h 38"/>
                <a:gd name="T2" fmla="*/ 14 w 14"/>
                <a:gd name="T3" fmla="*/ 2 h 38"/>
                <a:gd name="T4" fmla="*/ 14 w 14"/>
                <a:gd name="T5" fmla="*/ 0 h 38"/>
                <a:gd name="T6" fmla="*/ 0 w 14"/>
                <a:gd name="T7" fmla="*/ 0 h 38"/>
                <a:gd name="T8" fmla="*/ 0 w 14"/>
                <a:gd name="T9" fmla="*/ 38 h 38"/>
              </a:gdLst>
              <a:ahLst/>
              <a:cxnLst>
                <a:cxn ang="0">
                  <a:pos x="T0" y="T1"/>
                </a:cxn>
                <a:cxn ang="0">
                  <a:pos x="T2" y="T3"/>
                </a:cxn>
                <a:cxn ang="0">
                  <a:pos x="T4" y="T5"/>
                </a:cxn>
                <a:cxn ang="0">
                  <a:pos x="T6" y="T7"/>
                </a:cxn>
                <a:cxn ang="0">
                  <a:pos x="T8" y="T9"/>
                </a:cxn>
              </a:cxnLst>
              <a:rect l="0" t="0" r="r" b="b"/>
              <a:pathLst>
                <a:path w="14" h="38">
                  <a:moveTo>
                    <a:pt x="0" y="38"/>
                  </a:moveTo>
                  <a:cubicBezTo>
                    <a:pt x="13" y="31"/>
                    <a:pt x="14" y="14"/>
                    <a:pt x="14" y="2"/>
                  </a:cubicBezTo>
                  <a:cubicBezTo>
                    <a:pt x="14" y="1"/>
                    <a:pt x="14" y="1"/>
                    <a:pt x="14" y="0"/>
                  </a:cubicBezTo>
                  <a:cubicBezTo>
                    <a:pt x="0" y="0"/>
                    <a:pt x="0" y="0"/>
                    <a:pt x="0" y="0"/>
                  </a:cubicBez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8" name="Freeform 171"/>
            <p:cNvSpPr/>
            <p:nvPr/>
          </p:nvSpPr>
          <p:spPr bwMode="auto">
            <a:xfrm>
              <a:off x="6959600" y="3668713"/>
              <a:ext cx="277813" cy="450850"/>
            </a:xfrm>
            <a:custGeom>
              <a:avLst/>
              <a:gdLst>
                <a:gd name="T0" fmla="*/ 18 w 74"/>
                <a:gd name="T1" fmla="*/ 0 h 120"/>
                <a:gd name="T2" fmla="*/ 18 w 74"/>
                <a:gd name="T3" fmla="*/ 2 h 120"/>
                <a:gd name="T4" fmla="*/ 0 w 74"/>
                <a:gd name="T5" fmla="*/ 43 h 120"/>
                <a:gd name="T6" fmla="*/ 0 w 74"/>
                <a:gd name="T7" fmla="*/ 70 h 120"/>
                <a:gd name="T8" fmla="*/ 21 w 74"/>
                <a:gd name="T9" fmla="*/ 120 h 120"/>
                <a:gd name="T10" fmla="*/ 74 w 74"/>
                <a:gd name="T11" fmla="*/ 96 h 120"/>
                <a:gd name="T12" fmla="*/ 37 w 74"/>
                <a:gd name="T13" fmla="*/ 0 h 120"/>
                <a:gd name="T14" fmla="*/ 18 w 74"/>
                <a:gd name="T15" fmla="*/ 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20">
                  <a:moveTo>
                    <a:pt x="18" y="0"/>
                  </a:moveTo>
                  <a:cubicBezTo>
                    <a:pt x="18" y="1"/>
                    <a:pt x="18" y="1"/>
                    <a:pt x="18" y="2"/>
                  </a:cubicBezTo>
                  <a:cubicBezTo>
                    <a:pt x="18" y="17"/>
                    <a:pt x="16" y="36"/>
                    <a:pt x="0" y="43"/>
                  </a:cubicBezTo>
                  <a:cubicBezTo>
                    <a:pt x="0" y="70"/>
                    <a:pt x="0" y="70"/>
                    <a:pt x="0" y="70"/>
                  </a:cubicBezTo>
                  <a:cubicBezTo>
                    <a:pt x="21" y="120"/>
                    <a:pt x="21" y="120"/>
                    <a:pt x="21" y="120"/>
                  </a:cubicBezTo>
                  <a:cubicBezTo>
                    <a:pt x="74" y="96"/>
                    <a:pt x="74" y="96"/>
                    <a:pt x="74" y="96"/>
                  </a:cubicBezTo>
                  <a:cubicBezTo>
                    <a:pt x="37" y="0"/>
                    <a:pt x="37" y="0"/>
                    <a:pt x="37" y="0"/>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9" name="Freeform 172"/>
            <p:cNvSpPr/>
            <p:nvPr/>
          </p:nvSpPr>
          <p:spPr bwMode="auto">
            <a:xfrm>
              <a:off x="6805613" y="3619500"/>
              <a:ext cx="292100" cy="38100"/>
            </a:xfrm>
            <a:custGeom>
              <a:avLst/>
              <a:gdLst>
                <a:gd name="T0" fmla="*/ 184 w 184"/>
                <a:gd name="T1" fmla="*/ 0 h 24"/>
                <a:gd name="T2" fmla="*/ 0 w 184"/>
                <a:gd name="T3" fmla="*/ 0 h 24"/>
                <a:gd name="T4" fmla="*/ 0 w 184"/>
                <a:gd name="T5" fmla="*/ 24 h 24"/>
                <a:gd name="T6" fmla="*/ 87 w 184"/>
                <a:gd name="T7" fmla="*/ 24 h 24"/>
                <a:gd name="T8" fmla="*/ 97 w 184"/>
                <a:gd name="T9" fmla="*/ 24 h 24"/>
                <a:gd name="T10" fmla="*/ 184 w 184"/>
                <a:gd name="T11" fmla="*/ 24 h 24"/>
                <a:gd name="T12" fmla="*/ 184 w 18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84" h="24">
                  <a:moveTo>
                    <a:pt x="184" y="0"/>
                  </a:moveTo>
                  <a:lnTo>
                    <a:pt x="0" y="0"/>
                  </a:lnTo>
                  <a:lnTo>
                    <a:pt x="0" y="24"/>
                  </a:lnTo>
                  <a:lnTo>
                    <a:pt x="87" y="24"/>
                  </a:lnTo>
                  <a:lnTo>
                    <a:pt x="97" y="24"/>
                  </a:lnTo>
                  <a:lnTo>
                    <a:pt x="184" y="24"/>
                  </a:lnTo>
                  <a:lnTo>
                    <a:pt x="1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0" name="Freeform 173"/>
            <p:cNvSpPr>
              <a:spLocks noEditPoints="1"/>
            </p:cNvSpPr>
            <p:nvPr/>
          </p:nvSpPr>
          <p:spPr bwMode="auto">
            <a:xfrm>
              <a:off x="5749925" y="4540250"/>
              <a:ext cx="390525" cy="307975"/>
            </a:xfrm>
            <a:custGeom>
              <a:avLst/>
              <a:gdLst>
                <a:gd name="T0" fmla="*/ 94 w 104"/>
                <a:gd name="T1" fmla="*/ 18 h 82"/>
                <a:gd name="T2" fmla="*/ 84 w 104"/>
                <a:gd name="T3" fmla="*/ 19 h 82"/>
                <a:gd name="T4" fmla="*/ 84 w 104"/>
                <a:gd name="T5" fmla="*/ 23 h 82"/>
                <a:gd name="T6" fmla="*/ 95 w 104"/>
                <a:gd name="T7" fmla="*/ 46 h 82"/>
                <a:gd name="T8" fmla="*/ 95 w 104"/>
                <a:gd name="T9" fmla="*/ 57 h 82"/>
                <a:gd name="T10" fmla="*/ 84 w 104"/>
                <a:gd name="T11" fmla="*/ 82 h 82"/>
                <a:gd name="T12" fmla="*/ 104 w 104"/>
                <a:gd name="T13" fmla="*/ 77 h 82"/>
                <a:gd name="T14" fmla="*/ 104 w 104"/>
                <a:gd name="T15" fmla="*/ 30 h 82"/>
                <a:gd name="T16" fmla="*/ 84 w 104"/>
                <a:gd name="T17" fmla="*/ 0 h 82"/>
                <a:gd name="T18" fmla="*/ 52 w 104"/>
                <a:gd name="T19" fmla="*/ 7 h 82"/>
                <a:gd name="T20" fmla="*/ 84 w 104"/>
                <a:gd name="T21" fmla="*/ 19 h 82"/>
                <a:gd name="T22" fmla="*/ 52 w 104"/>
                <a:gd name="T23" fmla="*/ 65 h 82"/>
                <a:gd name="T24" fmla="*/ 79 w 104"/>
                <a:gd name="T25" fmla="*/ 77 h 82"/>
                <a:gd name="T26" fmla="*/ 84 w 104"/>
                <a:gd name="T27" fmla="*/ 82 h 82"/>
                <a:gd name="T28" fmla="*/ 74 w 104"/>
                <a:gd name="T29" fmla="*/ 57 h 82"/>
                <a:gd name="T30" fmla="*/ 84 w 104"/>
                <a:gd name="T31" fmla="*/ 46 h 82"/>
                <a:gd name="T32" fmla="*/ 52 w 104"/>
                <a:gd name="T33" fmla="*/ 23 h 82"/>
                <a:gd name="T34" fmla="*/ 52 w 104"/>
                <a:gd name="T35" fmla="*/ 0 h 82"/>
                <a:gd name="T36" fmla="*/ 20 w 104"/>
                <a:gd name="T37" fmla="*/ 1 h 82"/>
                <a:gd name="T38" fmla="*/ 26 w 104"/>
                <a:gd name="T39" fmla="*/ 7 h 82"/>
                <a:gd name="T40" fmla="*/ 52 w 104"/>
                <a:gd name="T41" fmla="*/ 7 h 82"/>
                <a:gd name="T42" fmla="*/ 20 w 104"/>
                <a:gd name="T43" fmla="*/ 82 h 82"/>
                <a:gd name="T44" fmla="*/ 25 w 104"/>
                <a:gd name="T45" fmla="*/ 77 h 82"/>
                <a:gd name="T46" fmla="*/ 52 w 104"/>
                <a:gd name="T47" fmla="*/ 65 h 82"/>
                <a:gd name="T48" fmla="*/ 20 w 104"/>
                <a:gd name="T49" fmla="*/ 23 h 82"/>
                <a:gd name="T50" fmla="*/ 30 w 104"/>
                <a:gd name="T51" fmla="*/ 46 h 82"/>
                <a:gd name="T52" fmla="*/ 30 w 104"/>
                <a:gd name="T53" fmla="*/ 57 h 82"/>
                <a:gd name="T54" fmla="*/ 20 w 104"/>
                <a:gd name="T55" fmla="*/ 82 h 82"/>
                <a:gd name="T56" fmla="*/ 11 w 104"/>
                <a:gd name="T57" fmla="*/ 18 h 82"/>
                <a:gd name="T58" fmla="*/ 0 w 104"/>
                <a:gd name="T59" fmla="*/ 63 h 82"/>
                <a:gd name="T60" fmla="*/ 0 w 104"/>
                <a:gd name="T61" fmla="*/ 77 h 82"/>
                <a:gd name="T62" fmla="*/ 20 w 104"/>
                <a:gd name="T63" fmla="*/ 82 h 82"/>
                <a:gd name="T64" fmla="*/ 10 w 104"/>
                <a:gd name="T65" fmla="*/ 57 h 82"/>
                <a:gd name="T66" fmla="*/ 20 w 104"/>
                <a:gd name="T67" fmla="*/ 46 h 82"/>
                <a:gd name="T68" fmla="*/ 18 w 104"/>
                <a:gd name="T69" fmla="*/ 23 h 82"/>
                <a:gd name="T70" fmla="*/ 20 w 104"/>
                <a:gd name="T71" fmla="*/ 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82">
                  <a:moveTo>
                    <a:pt x="104" y="30"/>
                  </a:moveTo>
                  <a:cubicBezTo>
                    <a:pt x="94" y="18"/>
                    <a:pt x="94" y="18"/>
                    <a:pt x="94" y="18"/>
                  </a:cubicBezTo>
                  <a:cubicBezTo>
                    <a:pt x="84" y="1"/>
                    <a:pt x="84" y="1"/>
                    <a:pt x="84" y="1"/>
                  </a:cubicBezTo>
                  <a:cubicBezTo>
                    <a:pt x="84" y="19"/>
                    <a:pt x="84" y="19"/>
                    <a:pt x="84" y="19"/>
                  </a:cubicBezTo>
                  <a:cubicBezTo>
                    <a:pt x="87" y="23"/>
                    <a:pt x="87" y="23"/>
                    <a:pt x="87" y="23"/>
                  </a:cubicBezTo>
                  <a:cubicBezTo>
                    <a:pt x="84" y="23"/>
                    <a:pt x="84" y="23"/>
                    <a:pt x="84" y="23"/>
                  </a:cubicBezTo>
                  <a:cubicBezTo>
                    <a:pt x="84" y="46"/>
                    <a:pt x="84" y="46"/>
                    <a:pt x="84" y="46"/>
                  </a:cubicBezTo>
                  <a:cubicBezTo>
                    <a:pt x="95" y="46"/>
                    <a:pt x="95" y="46"/>
                    <a:pt x="95" y="46"/>
                  </a:cubicBezTo>
                  <a:cubicBezTo>
                    <a:pt x="95" y="57"/>
                    <a:pt x="95" y="57"/>
                    <a:pt x="95" y="57"/>
                  </a:cubicBezTo>
                  <a:cubicBezTo>
                    <a:pt x="95" y="57"/>
                    <a:pt x="95" y="57"/>
                    <a:pt x="95" y="57"/>
                  </a:cubicBezTo>
                  <a:cubicBezTo>
                    <a:pt x="84" y="57"/>
                    <a:pt x="84" y="57"/>
                    <a:pt x="84" y="57"/>
                  </a:cubicBezTo>
                  <a:cubicBezTo>
                    <a:pt x="84" y="82"/>
                    <a:pt x="84" y="82"/>
                    <a:pt x="84" y="82"/>
                  </a:cubicBezTo>
                  <a:cubicBezTo>
                    <a:pt x="99" y="82"/>
                    <a:pt x="99" y="82"/>
                    <a:pt x="99" y="82"/>
                  </a:cubicBezTo>
                  <a:cubicBezTo>
                    <a:pt x="102" y="82"/>
                    <a:pt x="104" y="80"/>
                    <a:pt x="104" y="77"/>
                  </a:cubicBezTo>
                  <a:cubicBezTo>
                    <a:pt x="104" y="65"/>
                    <a:pt x="104" y="65"/>
                    <a:pt x="104" y="65"/>
                  </a:cubicBezTo>
                  <a:lnTo>
                    <a:pt x="104" y="30"/>
                  </a:lnTo>
                  <a:close/>
                  <a:moveTo>
                    <a:pt x="84" y="1"/>
                  </a:moveTo>
                  <a:cubicBezTo>
                    <a:pt x="84" y="0"/>
                    <a:pt x="84" y="0"/>
                    <a:pt x="84" y="0"/>
                  </a:cubicBezTo>
                  <a:cubicBezTo>
                    <a:pt x="52" y="0"/>
                    <a:pt x="52" y="0"/>
                    <a:pt x="52" y="0"/>
                  </a:cubicBezTo>
                  <a:cubicBezTo>
                    <a:pt x="52" y="7"/>
                    <a:pt x="52" y="7"/>
                    <a:pt x="52" y="7"/>
                  </a:cubicBezTo>
                  <a:cubicBezTo>
                    <a:pt x="78" y="7"/>
                    <a:pt x="78" y="7"/>
                    <a:pt x="78" y="7"/>
                  </a:cubicBezTo>
                  <a:cubicBezTo>
                    <a:pt x="84" y="19"/>
                    <a:pt x="84" y="19"/>
                    <a:pt x="84" y="19"/>
                  </a:cubicBezTo>
                  <a:cubicBezTo>
                    <a:pt x="84" y="1"/>
                    <a:pt x="84" y="1"/>
                    <a:pt x="84" y="1"/>
                  </a:cubicBezTo>
                  <a:close/>
                  <a:moveTo>
                    <a:pt x="52" y="65"/>
                  </a:moveTo>
                  <a:cubicBezTo>
                    <a:pt x="79" y="65"/>
                    <a:pt x="79" y="65"/>
                    <a:pt x="79" y="65"/>
                  </a:cubicBezTo>
                  <a:cubicBezTo>
                    <a:pt x="79" y="77"/>
                    <a:pt x="79" y="77"/>
                    <a:pt x="79" y="77"/>
                  </a:cubicBezTo>
                  <a:cubicBezTo>
                    <a:pt x="79" y="80"/>
                    <a:pt x="81" y="82"/>
                    <a:pt x="84" y="82"/>
                  </a:cubicBezTo>
                  <a:cubicBezTo>
                    <a:pt x="84" y="82"/>
                    <a:pt x="84" y="82"/>
                    <a:pt x="84" y="82"/>
                  </a:cubicBezTo>
                  <a:cubicBezTo>
                    <a:pt x="84" y="57"/>
                    <a:pt x="84" y="57"/>
                    <a:pt x="84" y="57"/>
                  </a:cubicBezTo>
                  <a:cubicBezTo>
                    <a:pt x="74" y="57"/>
                    <a:pt x="74" y="57"/>
                    <a:pt x="74" y="57"/>
                  </a:cubicBezTo>
                  <a:cubicBezTo>
                    <a:pt x="74" y="46"/>
                    <a:pt x="74" y="46"/>
                    <a:pt x="74" y="46"/>
                  </a:cubicBezTo>
                  <a:cubicBezTo>
                    <a:pt x="84" y="46"/>
                    <a:pt x="84" y="46"/>
                    <a:pt x="84" y="46"/>
                  </a:cubicBezTo>
                  <a:cubicBezTo>
                    <a:pt x="84" y="23"/>
                    <a:pt x="84" y="23"/>
                    <a:pt x="84" y="23"/>
                  </a:cubicBezTo>
                  <a:cubicBezTo>
                    <a:pt x="52" y="23"/>
                    <a:pt x="52" y="23"/>
                    <a:pt x="52" y="23"/>
                  </a:cubicBezTo>
                  <a:lnTo>
                    <a:pt x="52" y="65"/>
                  </a:lnTo>
                  <a:close/>
                  <a:moveTo>
                    <a:pt x="52" y="0"/>
                  </a:moveTo>
                  <a:cubicBezTo>
                    <a:pt x="21" y="0"/>
                    <a:pt x="21" y="0"/>
                    <a:pt x="21" y="0"/>
                  </a:cubicBezTo>
                  <a:cubicBezTo>
                    <a:pt x="20" y="1"/>
                    <a:pt x="20" y="1"/>
                    <a:pt x="20" y="1"/>
                  </a:cubicBezTo>
                  <a:cubicBezTo>
                    <a:pt x="20" y="19"/>
                    <a:pt x="20" y="19"/>
                    <a:pt x="20" y="19"/>
                  </a:cubicBezTo>
                  <a:cubicBezTo>
                    <a:pt x="26" y="7"/>
                    <a:pt x="26" y="7"/>
                    <a:pt x="26" y="7"/>
                  </a:cubicBezTo>
                  <a:cubicBezTo>
                    <a:pt x="26" y="7"/>
                    <a:pt x="26" y="7"/>
                    <a:pt x="26" y="7"/>
                  </a:cubicBezTo>
                  <a:cubicBezTo>
                    <a:pt x="52" y="7"/>
                    <a:pt x="52" y="7"/>
                    <a:pt x="52" y="7"/>
                  </a:cubicBezTo>
                  <a:cubicBezTo>
                    <a:pt x="52" y="0"/>
                    <a:pt x="52" y="0"/>
                    <a:pt x="52" y="0"/>
                  </a:cubicBezTo>
                  <a:close/>
                  <a:moveTo>
                    <a:pt x="20" y="82"/>
                  </a:moveTo>
                  <a:cubicBezTo>
                    <a:pt x="20" y="82"/>
                    <a:pt x="20" y="82"/>
                    <a:pt x="20" y="82"/>
                  </a:cubicBezTo>
                  <a:cubicBezTo>
                    <a:pt x="23" y="82"/>
                    <a:pt x="25" y="80"/>
                    <a:pt x="25" y="77"/>
                  </a:cubicBezTo>
                  <a:cubicBezTo>
                    <a:pt x="25" y="65"/>
                    <a:pt x="25" y="65"/>
                    <a:pt x="25" y="65"/>
                  </a:cubicBezTo>
                  <a:cubicBezTo>
                    <a:pt x="52" y="65"/>
                    <a:pt x="52" y="65"/>
                    <a:pt x="52" y="65"/>
                  </a:cubicBezTo>
                  <a:cubicBezTo>
                    <a:pt x="52" y="23"/>
                    <a:pt x="52" y="23"/>
                    <a:pt x="52" y="23"/>
                  </a:cubicBezTo>
                  <a:cubicBezTo>
                    <a:pt x="20" y="23"/>
                    <a:pt x="20" y="23"/>
                    <a:pt x="20" y="23"/>
                  </a:cubicBezTo>
                  <a:cubicBezTo>
                    <a:pt x="20" y="46"/>
                    <a:pt x="20" y="46"/>
                    <a:pt x="20" y="46"/>
                  </a:cubicBezTo>
                  <a:cubicBezTo>
                    <a:pt x="30" y="46"/>
                    <a:pt x="30" y="46"/>
                    <a:pt x="30" y="46"/>
                  </a:cubicBezTo>
                  <a:cubicBezTo>
                    <a:pt x="30" y="57"/>
                    <a:pt x="30" y="57"/>
                    <a:pt x="30" y="57"/>
                  </a:cubicBezTo>
                  <a:cubicBezTo>
                    <a:pt x="30" y="57"/>
                    <a:pt x="30" y="57"/>
                    <a:pt x="30" y="57"/>
                  </a:cubicBezTo>
                  <a:cubicBezTo>
                    <a:pt x="20" y="57"/>
                    <a:pt x="20" y="57"/>
                    <a:pt x="20" y="57"/>
                  </a:cubicBezTo>
                  <a:lnTo>
                    <a:pt x="20" y="82"/>
                  </a:lnTo>
                  <a:close/>
                  <a:moveTo>
                    <a:pt x="20" y="1"/>
                  </a:moveTo>
                  <a:cubicBezTo>
                    <a:pt x="11" y="18"/>
                    <a:pt x="11" y="18"/>
                    <a:pt x="11" y="18"/>
                  </a:cubicBezTo>
                  <a:cubicBezTo>
                    <a:pt x="0" y="30"/>
                    <a:pt x="0" y="30"/>
                    <a:pt x="0" y="30"/>
                  </a:cubicBezTo>
                  <a:cubicBezTo>
                    <a:pt x="0" y="63"/>
                    <a:pt x="0" y="63"/>
                    <a:pt x="0" y="63"/>
                  </a:cubicBezTo>
                  <a:cubicBezTo>
                    <a:pt x="0" y="65"/>
                    <a:pt x="0" y="65"/>
                    <a:pt x="0" y="65"/>
                  </a:cubicBezTo>
                  <a:cubicBezTo>
                    <a:pt x="0" y="77"/>
                    <a:pt x="0" y="77"/>
                    <a:pt x="0" y="77"/>
                  </a:cubicBezTo>
                  <a:cubicBezTo>
                    <a:pt x="0" y="80"/>
                    <a:pt x="3" y="82"/>
                    <a:pt x="5" y="82"/>
                  </a:cubicBezTo>
                  <a:cubicBezTo>
                    <a:pt x="20" y="82"/>
                    <a:pt x="20" y="82"/>
                    <a:pt x="20" y="82"/>
                  </a:cubicBezTo>
                  <a:cubicBezTo>
                    <a:pt x="20" y="57"/>
                    <a:pt x="20" y="57"/>
                    <a:pt x="20" y="57"/>
                  </a:cubicBezTo>
                  <a:cubicBezTo>
                    <a:pt x="10" y="57"/>
                    <a:pt x="10" y="57"/>
                    <a:pt x="10" y="57"/>
                  </a:cubicBezTo>
                  <a:cubicBezTo>
                    <a:pt x="10" y="46"/>
                    <a:pt x="10" y="46"/>
                    <a:pt x="10" y="46"/>
                  </a:cubicBezTo>
                  <a:cubicBezTo>
                    <a:pt x="20" y="46"/>
                    <a:pt x="20" y="46"/>
                    <a:pt x="20" y="46"/>
                  </a:cubicBezTo>
                  <a:cubicBezTo>
                    <a:pt x="20" y="23"/>
                    <a:pt x="20" y="23"/>
                    <a:pt x="20" y="23"/>
                  </a:cubicBezTo>
                  <a:cubicBezTo>
                    <a:pt x="18" y="23"/>
                    <a:pt x="18" y="23"/>
                    <a:pt x="18" y="23"/>
                  </a:cubicBezTo>
                  <a:cubicBezTo>
                    <a:pt x="20" y="19"/>
                    <a:pt x="20" y="19"/>
                    <a:pt x="20" y="19"/>
                  </a:cubicBezTo>
                  <a:lnTo>
                    <a:pt x="2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1" name="Freeform 178"/>
            <p:cNvSpPr/>
            <p:nvPr/>
          </p:nvSpPr>
          <p:spPr bwMode="auto">
            <a:xfrm>
              <a:off x="11985330" y="624681"/>
              <a:ext cx="225425" cy="161925"/>
            </a:xfrm>
            <a:custGeom>
              <a:avLst/>
              <a:gdLst>
                <a:gd name="T0" fmla="*/ 21 w 60"/>
                <a:gd name="T1" fmla="*/ 13 h 43"/>
                <a:gd name="T2" fmla="*/ 40 w 60"/>
                <a:gd name="T3" fmla="*/ 35 h 43"/>
                <a:gd name="T4" fmla="*/ 60 w 60"/>
                <a:gd name="T5" fmla="*/ 43 h 43"/>
                <a:gd name="T6" fmla="*/ 48 w 60"/>
                <a:gd name="T7" fmla="*/ 29 h 43"/>
                <a:gd name="T8" fmla="*/ 41 w 60"/>
                <a:gd name="T9" fmla="*/ 17 h 43"/>
                <a:gd name="T10" fmla="*/ 25 w 60"/>
                <a:gd name="T11" fmla="*/ 3 h 43"/>
                <a:gd name="T12" fmla="*/ 0 w 60"/>
                <a:gd name="T13" fmla="*/ 2 h 43"/>
                <a:gd name="T14" fmla="*/ 7 w 60"/>
                <a:gd name="T15" fmla="*/ 4 h 43"/>
                <a:gd name="T16" fmla="*/ 21 w 60"/>
                <a:gd name="T17" fmla="*/ 1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43">
                  <a:moveTo>
                    <a:pt x="21" y="13"/>
                  </a:moveTo>
                  <a:cubicBezTo>
                    <a:pt x="28" y="20"/>
                    <a:pt x="32" y="29"/>
                    <a:pt x="40" y="35"/>
                  </a:cubicBezTo>
                  <a:cubicBezTo>
                    <a:pt x="45" y="39"/>
                    <a:pt x="53" y="42"/>
                    <a:pt x="60" y="43"/>
                  </a:cubicBezTo>
                  <a:cubicBezTo>
                    <a:pt x="54" y="41"/>
                    <a:pt x="51" y="34"/>
                    <a:pt x="48" y="29"/>
                  </a:cubicBezTo>
                  <a:cubicBezTo>
                    <a:pt x="46" y="25"/>
                    <a:pt x="44" y="21"/>
                    <a:pt x="41" y="17"/>
                  </a:cubicBezTo>
                  <a:cubicBezTo>
                    <a:pt x="37" y="11"/>
                    <a:pt x="31" y="6"/>
                    <a:pt x="25" y="3"/>
                  </a:cubicBezTo>
                  <a:cubicBezTo>
                    <a:pt x="17" y="0"/>
                    <a:pt x="8" y="1"/>
                    <a:pt x="0" y="2"/>
                  </a:cubicBezTo>
                  <a:cubicBezTo>
                    <a:pt x="2" y="1"/>
                    <a:pt x="6" y="3"/>
                    <a:pt x="7" y="4"/>
                  </a:cubicBezTo>
                  <a:cubicBezTo>
                    <a:pt x="12" y="6"/>
                    <a:pt x="17" y="9"/>
                    <a:pt x="2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2" name="Freeform 179"/>
            <p:cNvSpPr/>
            <p:nvPr/>
          </p:nvSpPr>
          <p:spPr bwMode="auto">
            <a:xfrm>
              <a:off x="11629232" y="652461"/>
              <a:ext cx="296863" cy="198438"/>
            </a:xfrm>
            <a:custGeom>
              <a:avLst/>
              <a:gdLst>
                <a:gd name="T0" fmla="*/ 12 w 79"/>
                <a:gd name="T1" fmla="*/ 13 h 53"/>
                <a:gd name="T2" fmla="*/ 36 w 79"/>
                <a:gd name="T3" fmla="*/ 44 h 53"/>
                <a:gd name="T4" fmla="*/ 79 w 79"/>
                <a:gd name="T5" fmla="*/ 45 h 53"/>
                <a:gd name="T6" fmla="*/ 62 w 79"/>
                <a:gd name="T7" fmla="*/ 38 h 53"/>
                <a:gd name="T8" fmla="*/ 47 w 79"/>
                <a:gd name="T9" fmla="*/ 23 h 53"/>
                <a:gd name="T10" fmla="*/ 28 w 79"/>
                <a:gd name="T11" fmla="*/ 5 h 53"/>
                <a:gd name="T12" fmla="*/ 0 w 79"/>
                <a:gd name="T13" fmla="*/ 0 h 53"/>
                <a:gd name="T14" fmla="*/ 4 w 79"/>
                <a:gd name="T15" fmla="*/ 3 h 53"/>
                <a:gd name="T16" fmla="*/ 12 w 79"/>
                <a:gd name="T17" fmla="*/ 1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53">
                  <a:moveTo>
                    <a:pt x="12" y="13"/>
                  </a:moveTo>
                  <a:cubicBezTo>
                    <a:pt x="19" y="25"/>
                    <a:pt x="24" y="37"/>
                    <a:pt x="36" y="44"/>
                  </a:cubicBezTo>
                  <a:cubicBezTo>
                    <a:pt x="49" y="52"/>
                    <a:pt x="65" y="53"/>
                    <a:pt x="79" y="45"/>
                  </a:cubicBezTo>
                  <a:cubicBezTo>
                    <a:pt x="73" y="44"/>
                    <a:pt x="66" y="41"/>
                    <a:pt x="62" y="38"/>
                  </a:cubicBezTo>
                  <a:cubicBezTo>
                    <a:pt x="56" y="34"/>
                    <a:pt x="51" y="28"/>
                    <a:pt x="47" y="23"/>
                  </a:cubicBezTo>
                  <a:cubicBezTo>
                    <a:pt x="41" y="15"/>
                    <a:pt x="36" y="10"/>
                    <a:pt x="28" y="5"/>
                  </a:cubicBezTo>
                  <a:cubicBezTo>
                    <a:pt x="19" y="1"/>
                    <a:pt x="10" y="0"/>
                    <a:pt x="0" y="0"/>
                  </a:cubicBezTo>
                  <a:cubicBezTo>
                    <a:pt x="1" y="0"/>
                    <a:pt x="4" y="3"/>
                    <a:pt x="4" y="3"/>
                  </a:cubicBezTo>
                  <a:cubicBezTo>
                    <a:pt x="8" y="6"/>
                    <a:pt x="10" y="10"/>
                    <a:pt x="1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3" name="Freeform 180"/>
            <p:cNvSpPr/>
            <p:nvPr/>
          </p:nvSpPr>
          <p:spPr bwMode="auto">
            <a:xfrm>
              <a:off x="11777663" y="1027113"/>
              <a:ext cx="192087" cy="138113"/>
            </a:xfrm>
            <a:custGeom>
              <a:avLst/>
              <a:gdLst>
                <a:gd name="T0" fmla="*/ 20 w 51"/>
                <a:gd name="T1" fmla="*/ 2 h 37"/>
                <a:gd name="T2" fmla="*/ 0 w 51"/>
                <a:gd name="T3" fmla="*/ 1 h 37"/>
                <a:gd name="T4" fmla="*/ 6 w 51"/>
                <a:gd name="T5" fmla="*/ 3 h 37"/>
                <a:gd name="T6" fmla="*/ 17 w 51"/>
                <a:gd name="T7" fmla="*/ 11 h 37"/>
                <a:gd name="T8" fmla="*/ 33 w 51"/>
                <a:gd name="T9" fmla="*/ 29 h 37"/>
                <a:gd name="T10" fmla="*/ 51 w 51"/>
                <a:gd name="T11" fmla="*/ 37 h 37"/>
                <a:gd name="T12" fmla="*/ 40 w 51"/>
                <a:gd name="T13" fmla="*/ 24 h 37"/>
                <a:gd name="T14" fmla="*/ 34 w 51"/>
                <a:gd name="T15" fmla="*/ 14 h 37"/>
                <a:gd name="T16" fmla="*/ 20 w 51"/>
                <a:gd name="T1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37">
                  <a:moveTo>
                    <a:pt x="20" y="2"/>
                  </a:moveTo>
                  <a:cubicBezTo>
                    <a:pt x="14" y="0"/>
                    <a:pt x="6" y="0"/>
                    <a:pt x="0" y="1"/>
                  </a:cubicBezTo>
                  <a:cubicBezTo>
                    <a:pt x="1" y="1"/>
                    <a:pt x="4" y="2"/>
                    <a:pt x="6" y="3"/>
                  </a:cubicBezTo>
                  <a:cubicBezTo>
                    <a:pt x="10" y="5"/>
                    <a:pt x="14" y="7"/>
                    <a:pt x="17" y="11"/>
                  </a:cubicBezTo>
                  <a:cubicBezTo>
                    <a:pt x="23" y="17"/>
                    <a:pt x="27" y="24"/>
                    <a:pt x="33" y="29"/>
                  </a:cubicBezTo>
                  <a:cubicBezTo>
                    <a:pt x="38" y="33"/>
                    <a:pt x="44" y="36"/>
                    <a:pt x="51" y="37"/>
                  </a:cubicBezTo>
                  <a:cubicBezTo>
                    <a:pt x="46" y="35"/>
                    <a:pt x="43" y="29"/>
                    <a:pt x="40" y="24"/>
                  </a:cubicBezTo>
                  <a:cubicBezTo>
                    <a:pt x="38" y="21"/>
                    <a:pt x="37" y="17"/>
                    <a:pt x="34" y="14"/>
                  </a:cubicBezTo>
                  <a:cubicBezTo>
                    <a:pt x="31" y="9"/>
                    <a:pt x="26" y="5"/>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4" name="Freeform 181"/>
            <p:cNvSpPr/>
            <p:nvPr/>
          </p:nvSpPr>
          <p:spPr bwMode="auto">
            <a:xfrm>
              <a:off x="12214212" y="458786"/>
              <a:ext cx="250825" cy="169864"/>
            </a:xfrm>
            <a:custGeom>
              <a:avLst/>
              <a:gdLst>
                <a:gd name="T0" fmla="*/ 0 w 67"/>
                <a:gd name="T1" fmla="*/ 1 h 45"/>
                <a:gd name="T2" fmla="*/ 3 w 67"/>
                <a:gd name="T3" fmla="*/ 3 h 45"/>
                <a:gd name="T4" fmla="*/ 10 w 67"/>
                <a:gd name="T5" fmla="*/ 12 h 45"/>
                <a:gd name="T6" fmla="*/ 30 w 67"/>
                <a:gd name="T7" fmla="*/ 38 h 45"/>
                <a:gd name="T8" fmla="*/ 67 w 67"/>
                <a:gd name="T9" fmla="*/ 39 h 45"/>
                <a:gd name="T10" fmla="*/ 52 w 67"/>
                <a:gd name="T11" fmla="*/ 33 h 45"/>
                <a:gd name="T12" fmla="*/ 40 w 67"/>
                <a:gd name="T13" fmla="*/ 20 h 45"/>
                <a:gd name="T14" fmla="*/ 23 w 67"/>
                <a:gd name="T15" fmla="*/ 5 h 45"/>
                <a:gd name="T16" fmla="*/ 0 w 67"/>
                <a:gd name="T17"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45">
                  <a:moveTo>
                    <a:pt x="0" y="1"/>
                  </a:moveTo>
                  <a:cubicBezTo>
                    <a:pt x="1" y="1"/>
                    <a:pt x="3" y="3"/>
                    <a:pt x="3" y="3"/>
                  </a:cubicBezTo>
                  <a:cubicBezTo>
                    <a:pt x="6" y="6"/>
                    <a:pt x="8" y="9"/>
                    <a:pt x="10" y="12"/>
                  </a:cubicBezTo>
                  <a:cubicBezTo>
                    <a:pt x="16" y="22"/>
                    <a:pt x="20" y="32"/>
                    <a:pt x="30" y="38"/>
                  </a:cubicBezTo>
                  <a:cubicBezTo>
                    <a:pt x="41" y="45"/>
                    <a:pt x="55" y="45"/>
                    <a:pt x="67" y="39"/>
                  </a:cubicBezTo>
                  <a:cubicBezTo>
                    <a:pt x="62" y="38"/>
                    <a:pt x="56" y="35"/>
                    <a:pt x="52" y="33"/>
                  </a:cubicBezTo>
                  <a:cubicBezTo>
                    <a:pt x="47" y="30"/>
                    <a:pt x="43" y="24"/>
                    <a:pt x="40" y="20"/>
                  </a:cubicBezTo>
                  <a:cubicBezTo>
                    <a:pt x="35" y="14"/>
                    <a:pt x="30" y="9"/>
                    <a:pt x="23" y="5"/>
                  </a:cubicBezTo>
                  <a:cubicBezTo>
                    <a:pt x="16" y="1"/>
                    <a:pt x="8"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5" name="Freeform 182"/>
            <p:cNvSpPr/>
            <p:nvPr/>
          </p:nvSpPr>
          <p:spPr bwMode="auto">
            <a:xfrm>
              <a:off x="12438048" y="212725"/>
              <a:ext cx="53976" cy="119064"/>
            </a:xfrm>
            <a:custGeom>
              <a:avLst/>
              <a:gdLst>
                <a:gd name="T0" fmla="*/ 14 w 14"/>
                <a:gd name="T1" fmla="*/ 0 h 32"/>
                <a:gd name="T2" fmla="*/ 4 w 14"/>
                <a:gd name="T3" fmla="*/ 13 h 32"/>
                <a:gd name="T4" fmla="*/ 1 w 14"/>
                <a:gd name="T5" fmla="*/ 32 h 32"/>
                <a:gd name="T6" fmla="*/ 10 w 14"/>
                <a:gd name="T7" fmla="*/ 19 h 32"/>
                <a:gd name="T8" fmla="*/ 14 w 14"/>
                <a:gd name="T9" fmla="*/ 16 h 32"/>
                <a:gd name="T10" fmla="*/ 14 w 14"/>
                <a:gd name="T11" fmla="*/ 0 h 32"/>
              </a:gdLst>
              <a:ahLst/>
              <a:cxnLst>
                <a:cxn ang="0">
                  <a:pos x="T0" y="T1"/>
                </a:cxn>
                <a:cxn ang="0">
                  <a:pos x="T2" y="T3"/>
                </a:cxn>
                <a:cxn ang="0">
                  <a:pos x="T4" y="T5"/>
                </a:cxn>
                <a:cxn ang="0">
                  <a:pos x="T6" y="T7"/>
                </a:cxn>
                <a:cxn ang="0">
                  <a:pos x="T8" y="T9"/>
                </a:cxn>
                <a:cxn ang="0">
                  <a:pos x="T10" y="T11"/>
                </a:cxn>
              </a:cxnLst>
              <a:rect l="0" t="0" r="r" b="b"/>
              <a:pathLst>
                <a:path w="14" h="32">
                  <a:moveTo>
                    <a:pt x="14" y="0"/>
                  </a:moveTo>
                  <a:cubicBezTo>
                    <a:pt x="10" y="4"/>
                    <a:pt x="7" y="8"/>
                    <a:pt x="4" y="13"/>
                  </a:cubicBezTo>
                  <a:cubicBezTo>
                    <a:pt x="1" y="19"/>
                    <a:pt x="0" y="26"/>
                    <a:pt x="1" y="32"/>
                  </a:cubicBezTo>
                  <a:cubicBezTo>
                    <a:pt x="1" y="27"/>
                    <a:pt x="7" y="22"/>
                    <a:pt x="10" y="19"/>
                  </a:cubicBezTo>
                  <a:cubicBezTo>
                    <a:pt x="12" y="18"/>
                    <a:pt x="13" y="17"/>
                    <a:pt x="14" y="16"/>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6" name="Freeform 183"/>
            <p:cNvSpPr/>
            <p:nvPr/>
          </p:nvSpPr>
          <p:spPr bwMode="auto">
            <a:xfrm>
              <a:off x="12243565" y="47830"/>
              <a:ext cx="112713" cy="249238"/>
            </a:xfrm>
            <a:custGeom>
              <a:avLst/>
              <a:gdLst>
                <a:gd name="T0" fmla="*/ 12 w 30"/>
                <a:gd name="T1" fmla="*/ 66 h 66"/>
                <a:gd name="T2" fmla="*/ 15 w 30"/>
                <a:gd name="T3" fmla="*/ 50 h 66"/>
                <a:gd name="T4" fmla="*/ 25 w 30"/>
                <a:gd name="T5" fmla="*/ 35 h 66"/>
                <a:gd name="T6" fmla="*/ 30 w 30"/>
                <a:gd name="T7" fmla="*/ 28 h 66"/>
                <a:gd name="T8" fmla="*/ 30 w 30"/>
                <a:gd name="T9" fmla="*/ 0 h 66"/>
                <a:gd name="T10" fmla="*/ 26 w 30"/>
                <a:gd name="T11" fmla="*/ 4 h 66"/>
                <a:gd name="T12" fmla="*/ 4 w 30"/>
                <a:gd name="T13" fmla="*/ 30 h 66"/>
                <a:gd name="T14" fmla="*/ 12 w 30"/>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6">
                  <a:moveTo>
                    <a:pt x="12" y="66"/>
                  </a:moveTo>
                  <a:cubicBezTo>
                    <a:pt x="11" y="61"/>
                    <a:pt x="13" y="55"/>
                    <a:pt x="15" y="50"/>
                  </a:cubicBezTo>
                  <a:cubicBezTo>
                    <a:pt x="17" y="45"/>
                    <a:pt x="21" y="40"/>
                    <a:pt x="25" y="35"/>
                  </a:cubicBezTo>
                  <a:cubicBezTo>
                    <a:pt x="27" y="33"/>
                    <a:pt x="28" y="30"/>
                    <a:pt x="30" y="28"/>
                  </a:cubicBezTo>
                  <a:cubicBezTo>
                    <a:pt x="30" y="0"/>
                    <a:pt x="30" y="0"/>
                    <a:pt x="30" y="0"/>
                  </a:cubicBezTo>
                  <a:cubicBezTo>
                    <a:pt x="29" y="2"/>
                    <a:pt x="27" y="3"/>
                    <a:pt x="26" y="4"/>
                  </a:cubicBezTo>
                  <a:cubicBezTo>
                    <a:pt x="18" y="12"/>
                    <a:pt x="8" y="18"/>
                    <a:pt x="4" y="30"/>
                  </a:cubicBezTo>
                  <a:cubicBezTo>
                    <a:pt x="0" y="42"/>
                    <a:pt x="3" y="56"/>
                    <a:pt x="1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7" name="Freeform 184"/>
            <p:cNvSpPr/>
            <p:nvPr/>
          </p:nvSpPr>
          <p:spPr bwMode="auto">
            <a:xfrm>
              <a:off x="3490913" y="4708525"/>
              <a:ext cx="307975" cy="277813"/>
            </a:xfrm>
            <a:custGeom>
              <a:avLst/>
              <a:gdLst>
                <a:gd name="T0" fmla="*/ 8 w 82"/>
                <a:gd name="T1" fmla="*/ 7 h 74"/>
                <a:gd name="T2" fmla="*/ 1 w 82"/>
                <a:gd name="T3" fmla="*/ 22 h 74"/>
                <a:gd name="T4" fmla="*/ 0 w 82"/>
                <a:gd name="T5" fmla="*/ 26 h 74"/>
                <a:gd name="T6" fmla="*/ 0 w 82"/>
                <a:gd name="T7" fmla="*/ 27 h 74"/>
                <a:gd name="T8" fmla="*/ 0 w 82"/>
                <a:gd name="T9" fmla="*/ 31 h 74"/>
                <a:gd name="T10" fmla="*/ 0 w 82"/>
                <a:gd name="T11" fmla="*/ 34 h 74"/>
                <a:gd name="T12" fmla="*/ 3 w 82"/>
                <a:gd name="T13" fmla="*/ 48 h 74"/>
                <a:gd name="T14" fmla="*/ 12 w 82"/>
                <a:gd name="T15" fmla="*/ 64 h 74"/>
                <a:gd name="T16" fmla="*/ 13 w 82"/>
                <a:gd name="T17" fmla="*/ 65 h 74"/>
                <a:gd name="T18" fmla="*/ 18 w 82"/>
                <a:gd name="T19" fmla="*/ 71 h 74"/>
                <a:gd name="T20" fmla="*/ 20 w 82"/>
                <a:gd name="T21" fmla="*/ 72 h 74"/>
                <a:gd name="T22" fmla="*/ 29 w 82"/>
                <a:gd name="T23" fmla="*/ 73 h 74"/>
                <a:gd name="T24" fmla="*/ 29 w 82"/>
                <a:gd name="T25" fmla="*/ 73 h 74"/>
                <a:gd name="T26" fmla="*/ 33 w 82"/>
                <a:gd name="T27" fmla="*/ 71 h 74"/>
                <a:gd name="T28" fmla="*/ 36 w 82"/>
                <a:gd name="T29" fmla="*/ 70 h 74"/>
                <a:gd name="T30" fmla="*/ 41 w 82"/>
                <a:gd name="T31" fmla="*/ 70 h 74"/>
                <a:gd name="T32" fmla="*/ 41 w 82"/>
                <a:gd name="T33" fmla="*/ 70 h 74"/>
                <a:gd name="T34" fmla="*/ 46 w 82"/>
                <a:gd name="T35" fmla="*/ 70 h 74"/>
                <a:gd name="T36" fmla="*/ 49 w 82"/>
                <a:gd name="T37" fmla="*/ 71 h 74"/>
                <a:gd name="T38" fmla="*/ 53 w 82"/>
                <a:gd name="T39" fmla="*/ 73 h 74"/>
                <a:gd name="T40" fmla="*/ 54 w 82"/>
                <a:gd name="T41" fmla="*/ 73 h 74"/>
                <a:gd name="T42" fmla="*/ 63 w 82"/>
                <a:gd name="T43" fmla="*/ 72 h 74"/>
                <a:gd name="T44" fmla="*/ 64 w 82"/>
                <a:gd name="T45" fmla="*/ 71 h 74"/>
                <a:gd name="T46" fmla="*/ 70 w 82"/>
                <a:gd name="T47" fmla="*/ 65 h 74"/>
                <a:gd name="T48" fmla="*/ 70 w 82"/>
                <a:gd name="T49" fmla="*/ 64 h 74"/>
                <a:gd name="T50" fmla="*/ 79 w 82"/>
                <a:gd name="T51" fmla="*/ 48 h 74"/>
                <a:gd name="T52" fmla="*/ 82 w 82"/>
                <a:gd name="T53" fmla="*/ 34 h 74"/>
                <a:gd name="T54" fmla="*/ 82 w 82"/>
                <a:gd name="T55" fmla="*/ 31 h 74"/>
                <a:gd name="T56" fmla="*/ 82 w 82"/>
                <a:gd name="T57" fmla="*/ 27 h 74"/>
                <a:gd name="T58" fmla="*/ 82 w 82"/>
                <a:gd name="T59" fmla="*/ 26 h 74"/>
                <a:gd name="T60" fmla="*/ 82 w 82"/>
                <a:gd name="T61" fmla="*/ 22 h 74"/>
                <a:gd name="T62" fmla="*/ 74 w 82"/>
                <a:gd name="T63" fmla="*/ 7 h 74"/>
                <a:gd name="T64" fmla="*/ 72 w 82"/>
                <a:gd name="T65" fmla="*/ 5 h 74"/>
                <a:gd name="T66" fmla="*/ 61 w 82"/>
                <a:gd name="T67" fmla="*/ 0 h 74"/>
                <a:gd name="T68" fmla="*/ 48 w 82"/>
                <a:gd name="T69" fmla="*/ 2 h 74"/>
                <a:gd name="T70" fmla="*/ 41 w 82"/>
                <a:gd name="T71" fmla="*/ 4 h 74"/>
                <a:gd name="T72" fmla="*/ 34 w 82"/>
                <a:gd name="T73" fmla="*/ 2 h 74"/>
                <a:gd name="T74" fmla="*/ 22 w 82"/>
                <a:gd name="T75" fmla="*/ 0 h 74"/>
                <a:gd name="T76" fmla="*/ 10 w 82"/>
                <a:gd name="T77" fmla="*/ 5 h 74"/>
                <a:gd name="T78" fmla="*/ 8 w 82"/>
                <a:gd name="T79" fmla="*/ 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2" h="74">
                  <a:moveTo>
                    <a:pt x="8" y="7"/>
                  </a:moveTo>
                  <a:cubicBezTo>
                    <a:pt x="4" y="11"/>
                    <a:pt x="2" y="16"/>
                    <a:pt x="1" y="22"/>
                  </a:cubicBezTo>
                  <a:cubicBezTo>
                    <a:pt x="0" y="24"/>
                    <a:pt x="0" y="25"/>
                    <a:pt x="0" y="26"/>
                  </a:cubicBezTo>
                  <a:cubicBezTo>
                    <a:pt x="0" y="27"/>
                    <a:pt x="0" y="27"/>
                    <a:pt x="0" y="27"/>
                  </a:cubicBezTo>
                  <a:cubicBezTo>
                    <a:pt x="0" y="28"/>
                    <a:pt x="0" y="30"/>
                    <a:pt x="0" y="31"/>
                  </a:cubicBezTo>
                  <a:cubicBezTo>
                    <a:pt x="0" y="32"/>
                    <a:pt x="0" y="33"/>
                    <a:pt x="0" y="34"/>
                  </a:cubicBezTo>
                  <a:cubicBezTo>
                    <a:pt x="1" y="39"/>
                    <a:pt x="2" y="43"/>
                    <a:pt x="3" y="48"/>
                  </a:cubicBezTo>
                  <a:cubicBezTo>
                    <a:pt x="5" y="54"/>
                    <a:pt x="8" y="59"/>
                    <a:pt x="12" y="64"/>
                  </a:cubicBezTo>
                  <a:cubicBezTo>
                    <a:pt x="12" y="64"/>
                    <a:pt x="12" y="65"/>
                    <a:pt x="13" y="65"/>
                  </a:cubicBezTo>
                  <a:cubicBezTo>
                    <a:pt x="14" y="67"/>
                    <a:pt x="16" y="69"/>
                    <a:pt x="18" y="71"/>
                  </a:cubicBezTo>
                  <a:cubicBezTo>
                    <a:pt x="19" y="71"/>
                    <a:pt x="19" y="71"/>
                    <a:pt x="20" y="72"/>
                  </a:cubicBezTo>
                  <a:cubicBezTo>
                    <a:pt x="22" y="74"/>
                    <a:pt x="25" y="74"/>
                    <a:pt x="29" y="73"/>
                  </a:cubicBezTo>
                  <a:cubicBezTo>
                    <a:pt x="29" y="73"/>
                    <a:pt x="29" y="73"/>
                    <a:pt x="29" y="73"/>
                  </a:cubicBezTo>
                  <a:cubicBezTo>
                    <a:pt x="30" y="72"/>
                    <a:pt x="32" y="72"/>
                    <a:pt x="33" y="71"/>
                  </a:cubicBezTo>
                  <a:cubicBezTo>
                    <a:pt x="34" y="71"/>
                    <a:pt x="35" y="71"/>
                    <a:pt x="36" y="70"/>
                  </a:cubicBezTo>
                  <a:cubicBezTo>
                    <a:pt x="38" y="70"/>
                    <a:pt x="41" y="70"/>
                    <a:pt x="41" y="70"/>
                  </a:cubicBezTo>
                  <a:cubicBezTo>
                    <a:pt x="41" y="70"/>
                    <a:pt x="41" y="70"/>
                    <a:pt x="41" y="70"/>
                  </a:cubicBezTo>
                  <a:cubicBezTo>
                    <a:pt x="43" y="70"/>
                    <a:pt x="45" y="70"/>
                    <a:pt x="46" y="70"/>
                  </a:cubicBezTo>
                  <a:cubicBezTo>
                    <a:pt x="47" y="71"/>
                    <a:pt x="48" y="71"/>
                    <a:pt x="49" y="71"/>
                  </a:cubicBezTo>
                  <a:cubicBezTo>
                    <a:pt x="51" y="72"/>
                    <a:pt x="52" y="72"/>
                    <a:pt x="53" y="73"/>
                  </a:cubicBezTo>
                  <a:cubicBezTo>
                    <a:pt x="54" y="73"/>
                    <a:pt x="54" y="73"/>
                    <a:pt x="54" y="73"/>
                  </a:cubicBezTo>
                  <a:cubicBezTo>
                    <a:pt x="57" y="74"/>
                    <a:pt x="60" y="74"/>
                    <a:pt x="63" y="72"/>
                  </a:cubicBezTo>
                  <a:cubicBezTo>
                    <a:pt x="63" y="71"/>
                    <a:pt x="64" y="71"/>
                    <a:pt x="64" y="71"/>
                  </a:cubicBezTo>
                  <a:cubicBezTo>
                    <a:pt x="66" y="69"/>
                    <a:pt x="68" y="67"/>
                    <a:pt x="70" y="65"/>
                  </a:cubicBezTo>
                  <a:cubicBezTo>
                    <a:pt x="70" y="65"/>
                    <a:pt x="70" y="64"/>
                    <a:pt x="70" y="64"/>
                  </a:cubicBezTo>
                  <a:cubicBezTo>
                    <a:pt x="74" y="59"/>
                    <a:pt x="77" y="54"/>
                    <a:pt x="79" y="48"/>
                  </a:cubicBezTo>
                  <a:cubicBezTo>
                    <a:pt x="81" y="43"/>
                    <a:pt x="82" y="39"/>
                    <a:pt x="82" y="34"/>
                  </a:cubicBezTo>
                  <a:cubicBezTo>
                    <a:pt x="82" y="33"/>
                    <a:pt x="82" y="32"/>
                    <a:pt x="82" y="31"/>
                  </a:cubicBezTo>
                  <a:cubicBezTo>
                    <a:pt x="82" y="30"/>
                    <a:pt x="82" y="28"/>
                    <a:pt x="82" y="27"/>
                  </a:cubicBezTo>
                  <a:cubicBezTo>
                    <a:pt x="82" y="27"/>
                    <a:pt x="82" y="27"/>
                    <a:pt x="82" y="26"/>
                  </a:cubicBezTo>
                  <a:cubicBezTo>
                    <a:pt x="82" y="25"/>
                    <a:pt x="82" y="24"/>
                    <a:pt x="82" y="22"/>
                  </a:cubicBezTo>
                  <a:cubicBezTo>
                    <a:pt x="81" y="16"/>
                    <a:pt x="78" y="11"/>
                    <a:pt x="74" y="7"/>
                  </a:cubicBezTo>
                  <a:cubicBezTo>
                    <a:pt x="73" y="6"/>
                    <a:pt x="73" y="6"/>
                    <a:pt x="72" y="5"/>
                  </a:cubicBezTo>
                  <a:cubicBezTo>
                    <a:pt x="69" y="2"/>
                    <a:pt x="65" y="1"/>
                    <a:pt x="61" y="0"/>
                  </a:cubicBezTo>
                  <a:cubicBezTo>
                    <a:pt x="56" y="0"/>
                    <a:pt x="52" y="0"/>
                    <a:pt x="48" y="2"/>
                  </a:cubicBezTo>
                  <a:cubicBezTo>
                    <a:pt x="46" y="3"/>
                    <a:pt x="41" y="4"/>
                    <a:pt x="41" y="4"/>
                  </a:cubicBezTo>
                  <a:cubicBezTo>
                    <a:pt x="41" y="4"/>
                    <a:pt x="37" y="3"/>
                    <a:pt x="34" y="2"/>
                  </a:cubicBezTo>
                  <a:cubicBezTo>
                    <a:pt x="30" y="0"/>
                    <a:pt x="26" y="0"/>
                    <a:pt x="22" y="0"/>
                  </a:cubicBezTo>
                  <a:cubicBezTo>
                    <a:pt x="17" y="1"/>
                    <a:pt x="13" y="2"/>
                    <a:pt x="10" y="5"/>
                  </a:cubicBezTo>
                  <a:cubicBezTo>
                    <a:pt x="9" y="6"/>
                    <a:pt x="9" y="6"/>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8" name="Freeform 185"/>
            <p:cNvSpPr/>
            <p:nvPr/>
          </p:nvSpPr>
          <p:spPr bwMode="auto">
            <a:xfrm>
              <a:off x="3573463" y="4622800"/>
              <a:ext cx="71438" cy="82550"/>
            </a:xfrm>
            <a:custGeom>
              <a:avLst/>
              <a:gdLst>
                <a:gd name="T0" fmla="*/ 6 w 19"/>
                <a:gd name="T1" fmla="*/ 16 h 22"/>
                <a:gd name="T2" fmla="*/ 14 w 19"/>
                <a:gd name="T3" fmla="*/ 22 h 22"/>
                <a:gd name="T4" fmla="*/ 19 w 19"/>
                <a:gd name="T5" fmla="*/ 22 h 22"/>
                <a:gd name="T6" fmla="*/ 19 w 19"/>
                <a:gd name="T7" fmla="*/ 22 h 22"/>
                <a:gd name="T8" fmla="*/ 15 w 19"/>
                <a:gd name="T9" fmla="*/ 8 h 22"/>
                <a:gd name="T10" fmla="*/ 1 w 19"/>
                <a:gd name="T11" fmla="*/ 0 h 22"/>
                <a:gd name="T12" fmla="*/ 0 w 19"/>
                <a:gd name="T13" fmla="*/ 0 h 22"/>
                <a:gd name="T14" fmla="*/ 0 w 19"/>
                <a:gd name="T15" fmla="*/ 0 h 22"/>
                <a:gd name="T16" fmla="*/ 0 w 19"/>
                <a:gd name="T17" fmla="*/ 5 h 22"/>
                <a:gd name="T18" fmla="*/ 6 w 19"/>
                <a:gd name="T19"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6" y="16"/>
                  </a:moveTo>
                  <a:cubicBezTo>
                    <a:pt x="8" y="19"/>
                    <a:pt x="11" y="21"/>
                    <a:pt x="14" y="22"/>
                  </a:cubicBezTo>
                  <a:cubicBezTo>
                    <a:pt x="15" y="22"/>
                    <a:pt x="17" y="22"/>
                    <a:pt x="19" y="22"/>
                  </a:cubicBezTo>
                  <a:cubicBezTo>
                    <a:pt x="19" y="22"/>
                    <a:pt x="19" y="22"/>
                    <a:pt x="19" y="22"/>
                  </a:cubicBezTo>
                  <a:cubicBezTo>
                    <a:pt x="19" y="17"/>
                    <a:pt x="18" y="12"/>
                    <a:pt x="15" y="8"/>
                  </a:cubicBezTo>
                  <a:cubicBezTo>
                    <a:pt x="11" y="4"/>
                    <a:pt x="7" y="1"/>
                    <a:pt x="1" y="0"/>
                  </a:cubicBezTo>
                  <a:cubicBezTo>
                    <a:pt x="1" y="0"/>
                    <a:pt x="1" y="0"/>
                    <a:pt x="0" y="0"/>
                  </a:cubicBezTo>
                  <a:cubicBezTo>
                    <a:pt x="0" y="0"/>
                    <a:pt x="0" y="0"/>
                    <a:pt x="0" y="0"/>
                  </a:cubicBezTo>
                  <a:cubicBezTo>
                    <a:pt x="0" y="2"/>
                    <a:pt x="0" y="3"/>
                    <a:pt x="0" y="5"/>
                  </a:cubicBezTo>
                  <a:cubicBezTo>
                    <a:pt x="1" y="10"/>
                    <a:pt x="3" y="13"/>
                    <a:pt x="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9" name="Freeform 186"/>
            <p:cNvSpPr>
              <a:spLocks noEditPoints="1"/>
            </p:cNvSpPr>
            <p:nvPr/>
          </p:nvSpPr>
          <p:spPr bwMode="auto">
            <a:xfrm>
              <a:off x="1997075" y="749300"/>
              <a:ext cx="415925" cy="414338"/>
            </a:xfrm>
            <a:custGeom>
              <a:avLst/>
              <a:gdLst>
                <a:gd name="T0" fmla="*/ 56 w 111"/>
                <a:gd name="T1" fmla="*/ 110 h 110"/>
                <a:gd name="T2" fmla="*/ 111 w 111"/>
                <a:gd name="T3" fmla="*/ 55 h 110"/>
                <a:gd name="T4" fmla="*/ 56 w 111"/>
                <a:gd name="T5" fmla="*/ 0 h 110"/>
                <a:gd name="T6" fmla="*/ 56 w 111"/>
                <a:gd name="T7" fmla="*/ 0 h 110"/>
                <a:gd name="T8" fmla="*/ 56 w 111"/>
                <a:gd name="T9" fmla="*/ 39 h 110"/>
                <a:gd name="T10" fmla="*/ 84 w 111"/>
                <a:gd name="T11" fmla="*/ 27 h 110"/>
                <a:gd name="T12" fmla="*/ 67 w 111"/>
                <a:gd name="T13" fmla="*/ 66 h 110"/>
                <a:gd name="T14" fmla="*/ 56 w 111"/>
                <a:gd name="T15" fmla="*/ 71 h 110"/>
                <a:gd name="T16" fmla="*/ 56 w 111"/>
                <a:gd name="T17" fmla="*/ 110 h 110"/>
                <a:gd name="T18" fmla="*/ 56 w 111"/>
                <a:gd name="T19" fmla="*/ 0 h 110"/>
                <a:gd name="T20" fmla="*/ 0 w 111"/>
                <a:gd name="T21" fmla="*/ 55 h 110"/>
                <a:gd name="T22" fmla="*/ 56 w 111"/>
                <a:gd name="T23" fmla="*/ 110 h 110"/>
                <a:gd name="T24" fmla="*/ 56 w 111"/>
                <a:gd name="T25" fmla="*/ 71 h 110"/>
                <a:gd name="T26" fmla="*/ 27 w 111"/>
                <a:gd name="T27" fmla="*/ 83 h 110"/>
                <a:gd name="T28" fmla="*/ 45 w 111"/>
                <a:gd name="T29" fmla="*/ 44 h 110"/>
                <a:gd name="T30" fmla="*/ 45 w 111"/>
                <a:gd name="T31" fmla="*/ 44 h 110"/>
                <a:gd name="T32" fmla="*/ 56 w 111"/>
                <a:gd name="T33" fmla="*/ 39 h 110"/>
                <a:gd name="T34" fmla="*/ 56 w 111"/>
                <a:gd name="T3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0">
                  <a:moveTo>
                    <a:pt x="56" y="110"/>
                  </a:moveTo>
                  <a:cubicBezTo>
                    <a:pt x="86" y="110"/>
                    <a:pt x="111" y="85"/>
                    <a:pt x="111" y="55"/>
                  </a:cubicBezTo>
                  <a:cubicBezTo>
                    <a:pt x="111" y="24"/>
                    <a:pt x="86" y="0"/>
                    <a:pt x="56" y="0"/>
                  </a:cubicBezTo>
                  <a:cubicBezTo>
                    <a:pt x="56" y="0"/>
                    <a:pt x="56" y="0"/>
                    <a:pt x="56" y="0"/>
                  </a:cubicBezTo>
                  <a:cubicBezTo>
                    <a:pt x="56" y="39"/>
                    <a:pt x="56" y="39"/>
                    <a:pt x="56" y="39"/>
                  </a:cubicBezTo>
                  <a:cubicBezTo>
                    <a:pt x="84" y="27"/>
                    <a:pt x="84" y="27"/>
                    <a:pt x="84" y="27"/>
                  </a:cubicBezTo>
                  <a:cubicBezTo>
                    <a:pt x="67" y="66"/>
                    <a:pt x="67" y="66"/>
                    <a:pt x="67" y="66"/>
                  </a:cubicBezTo>
                  <a:cubicBezTo>
                    <a:pt x="56" y="71"/>
                    <a:pt x="56" y="71"/>
                    <a:pt x="56" y="71"/>
                  </a:cubicBezTo>
                  <a:cubicBezTo>
                    <a:pt x="56" y="110"/>
                    <a:pt x="56" y="110"/>
                    <a:pt x="56" y="110"/>
                  </a:cubicBezTo>
                  <a:close/>
                  <a:moveTo>
                    <a:pt x="56" y="0"/>
                  </a:moveTo>
                  <a:cubicBezTo>
                    <a:pt x="25" y="0"/>
                    <a:pt x="0" y="24"/>
                    <a:pt x="0" y="55"/>
                  </a:cubicBezTo>
                  <a:cubicBezTo>
                    <a:pt x="0" y="85"/>
                    <a:pt x="25" y="110"/>
                    <a:pt x="56" y="110"/>
                  </a:cubicBezTo>
                  <a:cubicBezTo>
                    <a:pt x="56" y="71"/>
                    <a:pt x="56" y="71"/>
                    <a:pt x="56" y="71"/>
                  </a:cubicBezTo>
                  <a:cubicBezTo>
                    <a:pt x="27" y="83"/>
                    <a:pt x="27" y="83"/>
                    <a:pt x="27" y="83"/>
                  </a:cubicBezTo>
                  <a:cubicBezTo>
                    <a:pt x="45" y="44"/>
                    <a:pt x="45" y="44"/>
                    <a:pt x="45" y="44"/>
                  </a:cubicBezTo>
                  <a:cubicBezTo>
                    <a:pt x="45" y="44"/>
                    <a:pt x="45" y="44"/>
                    <a:pt x="45" y="44"/>
                  </a:cubicBezTo>
                  <a:cubicBezTo>
                    <a:pt x="56" y="39"/>
                    <a:pt x="56" y="39"/>
                    <a:pt x="56" y="39"/>
                  </a:cubicBezTo>
                  <a:lnTo>
                    <a:pt x="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0" name="Oval 187"/>
            <p:cNvSpPr>
              <a:spLocks noChangeArrowheads="1"/>
            </p:cNvSpPr>
            <p:nvPr/>
          </p:nvSpPr>
          <p:spPr bwMode="auto">
            <a:xfrm>
              <a:off x="2181225" y="930275"/>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1" name="Freeform 188"/>
            <p:cNvSpPr/>
            <p:nvPr/>
          </p:nvSpPr>
          <p:spPr bwMode="auto">
            <a:xfrm>
              <a:off x="7515225" y="9525"/>
              <a:ext cx="330200" cy="115888"/>
            </a:xfrm>
            <a:custGeom>
              <a:avLst/>
              <a:gdLst>
                <a:gd name="T0" fmla="*/ 88 w 88"/>
                <a:gd name="T1" fmla="*/ 0 h 31"/>
                <a:gd name="T2" fmla="*/ 44 w 88"/>
                <a:gd name="T3" fmla="*/ 31 h 31"/>
                <a:gd name="T4" fmla="*/ 0 w 88"/>
                <a:gd name="T5" fmla="*/ 0 h 31"/>
                <a:gd name="T6" fmla="*/ 88 w 88"/>
                <a:gd name="T7" fmla="*/ 0 h 31"/>
              </a:gdLst>
              <a:ahLst/>
              <a:cxnLst>
                <a:cxn ang="0">
                  <a:pos x="T0" y="T1"/>
                </a:cxn>
                <a:cxn ang="0">
                  <a:pos x="T2" y="T3"/>
                </a:cxn>
                <a:cxn ang="0">
                  <a:pos x="T4" y="T5"/>
                </a:cxn>
                <a:cxn ang="0">
                  <a:pos x="T6" y="T7"/>
                </a:cxn>
              </a:cxnLst>
              <a:rect l="0" t="0" r="r" b="b"/>
              <a:pathLst>
                <a:path w="88" h="31">
                  <a:moveTo>
                    <a:pt x="88" y="0"/>
                  </a:moveTo>
                  <a:cubicBezTo>
                    <a:pt x="82" y="18"/>
                    <a:pt x="64" y="31"/>
                    <a:pt x="44" y="31"/>
                  </a:cubicBezTo>
                  <a:cubicBezTo>
                    <a:pt x="24" y="31"/>
                    <a:pt x="7" y="18"/>
                    <a:pt x="0" y="0"/>
                  </a:cubicBez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2" name="Rectangle 189"/>
            <p:cNvSpPr>
              <a:spLocks noChangeArrowheads="1"/>
            </p:cNvSpPr>
            <p:nvPr/>
          </p:nvSpPr>
          <p:spPr bwMode="auto">
            <a:xfrm>
              <a:off x="7658100" y="149225"/>
              <a:ext cx="44450"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3" name="Freeform 190"/>
            <p:cNvSpPr/>
            <p:nvPr/>
          </p:nvSpPr>
          <p:spPr bwMode="auto">
            <a:xfrm>
              <a:off x="7807325" y="73025"/>
              <a:ext cx="79375" cy="79375"/>
            </a:xfrm>
            <a:custGeom>
              <a:avLst/>
              <a:gdLst>
                <a:gd name="T0" fmla="*/ 22 w 50"/>
                <a:gd name="T1" fmla="*/ 0 h 50"/>
                <a:gd name="T2" fmla="*/ 50 w 50"/>
                <a:gd name="T3" fmla="*/ 29 h 50"/>
                <a:gd name="T4" fmla="*/ 29 w 50"/>
                <a:gd name="T5" fmla="*/ 50 h 50"/>
                <a:gd name="T6" fmla="*/ 0 w 50"/>
                <a:gd name="T7" fmla="*/ 22 h 50"/>
                <a:gd name="T8" fmla="*/ 22 w 50"/>
                <a:gd name="T9" fmla="*/ 0 h 50"/>
              </a:gdLst>
              <a:ahLst/>
              <a:cxnLst>
                <a:cxn ang="0">
                  <a:pos x="T0" y="T1"/>
                </a:cxn>
                <a:cxn ang="0">
                  <a:pos x="T2" y="T3"/>
                </a:cxn>
                <a:cxn ang="0">
                  <a:pos x="T4" y="T5"/>
                </a:cxn>
                <a:cxn ang="0">
                  <a:pos x="T6" y="T7"/>
                </a:cxn>
                <a:cxn ang="0">
                  <a:pos x="T8" y="T9"/>
                </a:cxn>
              </a:cxnLst>
              <a:rect l="0" t="0" r="r" b="b"/>
              <a:pathLst>
                <a:path w="50" h="50">
                  <a:moveTo>
                    <a:pt x="22" y="0"/>
                  </a:moveTo>
                  <a:lnTo>
                    <a:pt x="50" y="29"/>
                  </a:lnTo>
                  <a:lnTo>
                    <a:pt x="29" y="50"/>
                  </a:lnTo>
                  <a:lnTo>
                    <a:pt x="0" y="22"/>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4" name="Freeform 191"/>
            <p:cNvSpPr/>
            <p:nvPr/>
          </p:nvSpPr>
          <p:spPr bwMode="auto">
            <a:xfrm>
              <a:off x="7477125" y="73025"/>
              <a:ext cx="74613" cy="79375"/>
            </a:xfrm>
            <a:custGeom>
              <a:avLst/>
              <a:gdLst>
                <a:gd name="T0" fmla="*/ 29 w 47"/>
                <a:gd name="T1" fmla="*/ 0 h 50"/>
                <a:gd name="T2" fmla="*/ 47 w 47"/>
                <a:gd name="T3" fmla="*/ 22 h 50"/>
                <a:gd name="T4" fmla="*/ 19 w 47"/>
                <a:gd name="T5" fmla="*/ 50 h 50"/>
                <a:gd name="T6" fmla="*/ 0 w 47"/>
                <a:gd name="T7" fmla="*/ 29 h 50"/>
                <a:gd name="T8" fmla="*/ 29 w 47"/>
                <a:gd name="T9" fmla="*/ 0 h 50"/>
              </a:gdLst>
              <a:ahLst/>
              <a:cxnLst>
                <a:cxn ang="0">
                  <a:pos x="T0" y="T1"/>
                </a:cxn>
                <a:cxn ang="0">
                  <a:pos x="T2" y="T3"/>
                </a:cxn>
                <a:cxn ang="0">
                  <a:pos x="T4" y="T5"/>
                </a:cxn>
                <a:cxn ang="0">
                  <a:pos x="T6" y="T7"/>
                </a:cxn>
                <a:cxn ang="0">
                  <a:pos x="T8" y="T9"/>
                </a:cxn>
              </a:cxnLst>
              <a:rect l="0" t="0" r="r" b="b"/>
              <a:pathLst>
                <a:path w="47" h="50">
                  <a:moveTo>
                    <a:pt x="29" y="0"/>
                  </a:moveTo>
                  <a:lnTo>
                    <a:pt x="47" y="22"/>
                  </a:lnTo>
                  <a:lnTo>
                    <a:pt x="19" y="50"/>
                  </a:lnTo>
                  <a:lnTo>
                    <a:pt x="0" y="29"/>
                  </a:lnTo>
                  <a:lnTo>
                    <a:pt x="2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5" name="Freeform 192"/>
            <p:cNvSpPr/>
            <p:nvPr/>
          </p:nvSpPr>
          <p:spPr bwMode="auto">
            <a:xfrm>
              <a:off x="7859713" y="9525"/>
              <a:ext cx="76200" cy="60325"/>
            </a:xfrm>
            <a:custGeom>
              <a:avLst/>
              <a:gdLst>
                <a:gd name="T0" fmla="*/ 22 w 48"/>
                <a:gd name="T1" fmla="*/ 0 h 38"/>
                <a:gd name="T2" fmla="*/ 48 w 48"/>
                <a:gd name="T3" fmla="*/ 12 h 38"/>
                <a:gd name="T4" fmla="*/ 38 w 48"/>
                <a:gd name="T5" fmla="*/ 38 h 38"/>
                <a:gd name="T6" fmla="*/ 0 w 48"/>
                <a:gd name="T7" fmla="*/ 21 h 38"/>
                <a:gd name="T8" fmla="*/ 10 w 48"/>
                <a:gd name="T9" fmla="*/ 0 h 38"/>
                <a:gd name="T10" fmla="*/ 22 w 48"/>
                <a:gd name="T11" fmla="*/ 0 h 38"/>
              </a:gdLst>
              <a:ahLst/>
              <a:cxnLst>
                <a:cxn ang="0">
                  <a:pos x="T0" y="T1"/>
                </a:cxn>
                <a:cxn ang="0">
                  <a:pos x="T2" y="T3"/>
                </a:cxn>
                <a:cxn ang="0">
                  <a:pos x="T4" y="T5"/>
                </a:cxn>
                <a:cxn ang="0">
                  <a:pos x="T6" y="T7"/>
                </a:cxn>
                <a:cxn ang="0">
                  <a:pos x="T8" y="T9"/>
                </a:cxn>
                <a:cxn ang="0">
                  <a:pos x="T10" y="T11"/>
                </a:cxn>
              </a:cxnLst>
              <a:rect l="0" t="0" r="r" b="b"/>
              <a:pathLst>
                <a:path w="48" h="38">
                  <a:moveTo>
                    <a:pt x="22" y="0"/>
                  </a:moveTo>
                  <a:lnTo>
                    <a:pt x="48" y="12"/>
                  </a:lnTo>
                  <a:lnTo>
                    <a:pt x="38" y="38"/>
                  </a:lnTo>
                  <a:lnTo>
                    <a:pt x="0" y="21"/>
                  </a:lnTo>
                  <a:lnTo>
                    <a:pt x="10" y="0"/>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6" name="Freeform 193"/>
            <p:cNvSpPr/>
            <p:nvPr/>
          </p:nvSpPr>
          <p:spPr bwMode="auto">
            <a:xfrm>
              <a:off x="7559675" y="125413"/>
              <a:ext cx="63500" cy="76200"/>
            </a:xfrm>
            <a:custGeom>
              <a:avLst/>
              <a:gdLst>
                <a:gd name="T0" fmla="*/ 40 w 40"/>
                <a:gd name="T1" fmla="*/ 12 h 48"/>
                <a:gd name="T2" fmla="*/ 26 w 40"/>
                <a:gd name="T3" fmla="*/ 48 h 48"/>
                <a:gd name="T4" fmla="*/ 0 w 40"/>
                <a:gd name="T5" fmla="*/ 38 h 48"/>
                <a:gd name="T6" fmla="*/ 14 w 40"/>
                <a:gd name="T7" fmla="*/ 0 h 48"/>
                <a:gd name="T8" fmla="*/ 40 w 40"/>
                <a:gd name="T9" fmla="*/ 12 h 48"/>
              </a:gdLst>
              <a:ahLst/>
              <a:cxnLst>
                <a:cxn ang="0">
                  <a:pos x="T0" y="T1"/>
                </a:cxn>
                <a:cxn ang="0">
                  <a:pos x="T2" y="T3"/>
                </a:cxn>
                <a:cxn ang="0">
                  <a:pos x="T4" y="T5"/>
                </a:cxn>
                <a:cxn ang="0">
                  <a:pos x="T6" y="T7"/>
                </a:cxn>
                <a:cxn ang="0">
                  <a:pos x="T8" y="T9"/>
                </a:cxn>
              </a:cxnLst>
              <a:rect l="0" t="0" r="r" b="b"/>
              <a:pathLst>
                <a:path w="40" h="48">
                  <a:moveTo>
                    <a:pt x="40" y="12"/>
                  </a:moveTo>
                  <a:lnTo>
                    <a:pt x="26" y="48"/>
                  </a:lnTo>
                  <a:lnTo>
                    <a:pt x="0" y="38"/>
                  </a:lnTo>
                  <a:lnTo>
                    <a:pt x="14" y="0"/>
                  </a:lnTo>
                  <a:lnTo>
                    <a:pt x="4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7" name="Freeform 194"/>
            <p:cNvSpPr/>
            <p:nvPr/>
          </p:nvSpPr>
          <p:spPr bwMode="auto">
            <a:xfrm>
              <a:off x="7740650" y="125413"/>
              <a:ext cx="63500" cy="76200"/>
            </a:xfrm>
            <a:custGeom>
              <a:avLst/>
              <a:gdLst>
                <a:gd name="T0" fmla="*/ 40 w 40"/>
                <a:gd name="T1" fmla="*/ 36 h 48"/>
                <a:gd name="T2" fmla="*/ 14 w 40"/>
                <a:gd name="T3" fmla="*/ 48 h 48"/>
                <a:gd name="T4" fmla="*/ 0 w 40"/>
                <a:gd name="T5" fmla="*/ 10 h 48"/>
                <a:gd name="T6" fmla="*/ 26 w 40"/>
                <a:gd name="T7" fmla="*/ 0 h 48"/>
                <a:gd name="T8" fmla="*/ 40 w 40"/>
                <a:gd name="T9" fmla="*/ 36 h 48"/>
              </a:gdLst>
              <a:ahLst/>
              <a:cxnLst>
                <a:cxn ang="0">
                  <a:pos x="T0" y="T1"/>
                </a:cxn>
                <a:cxn ang="0">
                  <a:pos x="T2" y="T3"/>
                </a:cxn>
                <a:cxn ang="0">
                  <a:pos x="T4" y="T5"/>
                </a:cxn>
                <a:cxn ang="0">
                  <a:pos x="T6" y="T7"/>
                </a:cxn>
                <a:cxn ang="0">
                  <a:pos x="T8" y="T9"/>
                </a:cxn>
              </a:cxnLst>
              <a:rect l="0" t="0" r="r" b="b"/>
              <a:pathLst>
                <a:path w="40" h="48">
                  <a:moveTo>
                    <a:pt x="40" y="36"/>
                  </a:moveTo>
                  <a:lnTo>
                    <a:pt x="14" y="48"/>
                  </a:lnTo>
                  <a:lnTo>
                    <a:pt x="0" y="10"/>
                  </a:lnTo>
                  <a:lnTo>
                    <a:pt x="26" y="0"/>
                  </a:lnTo>
                  <a:lnTo>
                    <a:pt x="4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8" name="Freeform 195"/>
            <p:cNvSpPr/>
            <p:nvPr/>
          </p:nvSpPr>
          <p:spPr bwMode="auto">
            <a:xfrm>
              <a:off x="7424738" y="9525"/>
              <a:ext cx="79375" cy="60325"/>
            </a:xfrm>
            <a:custGeom>
              <a:avLst/>
              <a:gdLst>
                <a:gd name="T0" fmla="*/ 50 w 50"/>
                <a:gd name="T1" fmla="*/ 24 h 38"/>
                <a:gd name="T2" fmla="*/ 12 w 50"/>
                <a:gd name="T3" fmla="*/ 38 h 38"/>
                <a:gd name="T4" fmla="*/ 0 w 50"/>
                <a:gd name="T5" fmla="*/ 12 h 38"/>
                <a:gd name="T6" fmla="*/ 28 w 50"/>
                <a:gd name="T7" fmla="*/ 0 h 38"/>
                <a:gd name="T8" fmla="*/ 40 w 50"/>
                <a:gd name="T9" fmla="*/ 0 h 38"/>
                <a:gd name="T10" fmla="*/ 50 w 50"/>
                <a:gd name="T11" fmla="*/ 24 h 38"/>
              </a:gdLst>
              <a:ahLst/>
              <a:cxnLst>
                <a:cxn ang="0">
                  <a:pos x="T0" y="T1"/>
                </a:cxn>
                <a:cxn ang="0">
                  <a:pos x="T2" y="T3"/>
                </a:cxn>
                <a:cxn ang="0">
                  <a:pos x="T4" y="T5"/>
                </a:cxn>
                <a:cxn ang="0">
                  <a:pos x="T6" y="T7"/>
                </a:cxn>
                <a:cxn ang="0">
                  <a:pos x="T8" y="T9"/>
                </a:cxn>
                <a:cxn ang="0">
                  <a:pos x="T10" y="T11"/>
                </a:cxn>
              </a:cxnLst>
              <a:rect l="0" t="0" r="r" b="b"/>
              <a:pathLst>
                <a:path w="50" h="38">
                  <a:moveTo>
                    <a:pt x="50" y="24"/>
                  </a:moveTo>
                  <a:lnTo>
                    <a:pt x="12" y="38"/>
                  </a:lnTo>
                  <a:lnTo>
                    <a:pt x="0" y="12"/>
                  </a:lnTo>
                  <a:lnTo>
                    <a:pt x="28" y="0"/>
                  </a:lnTo>
                  <a:lnTo>
                    <a:pt x="40" y="0"/>
                  </a:lnTo>
                  <a:lnTo>
                    <a:pt x="5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9" name="Freeform 196"/>
            <p:cNvSpPr/>
            <p:nvPr/>
          </p:nvSpPr>
          <p:spPr bwMode="auto">
            <a:xfrm>
              <a:off x="3749675" y="4130675"/>
              <a:ext cx="274638" cy="447675"/>
            </a:xfrm>
            <a:custGeom>
              <a:avLst/>
              <a:gdLst>
                <a:gd name="T0" fmla="*/ 173 w 173"/>
                <a:gd name="T1" fmla="*/ 163 h 282"/>
                <a:gd name="T2" fmla="*/ 173 w 173"/>
                <a:gd name="T3" fmla="*/ 0 h 282"/>
                <a:gd name="T4" fmla="*/ 88 w 173"/>
                <a:gd name="T5" fmla="*/ 0 h 282"/>
                <a:gd name="T6" fmla="*/ 0 w 173"/>
                <a:gd name="T7" fmla="*/ 225 h 282"/>
                <a:gd name="T8" fmla="*/ 126 w 173"/>
                <a:gd name="T9" fmla="*/ 282 h 282"/>
                <a:gd name="T10" fmla="*/ 173 w 173"/>
                <a:gd name="T11" fmla="*/ 163 h 282"/>
              </a:gdLst>
              <a:ahLst/>
              <a:cxnLst>
                <a:cxn ang="0">
                  <a:pos x="T0" y="T1"/>
                </a:cxn>
                <a:cxn ang="0">
                  <a:pos x="T2" y="T3"/>
                </a:cxn>
                <a:cxn ang="0">
                  <a:pos x="T4" y="T5"/>
                </a:cxn>
                <a:cxn ang="0">
                  <a:pos x="T6" y="T7"/>
                </a:cxn>
                <a:cxn ang="0">
                  <a:pos x="T8" y="T9"/>
                </a:cxn>
                <a:cxn ang="0">
                  <a:pos x="T10" y="T11"/>
                </a:cxn>
              </a:cxnLst>
              <a:rect l="0" t="0" r="r" b="b"/>
              <a:pathLst>
                <a:path w="173" h="282">
                  <a:moveTo>
                    <a:pt x="173" y="163"/>
                  </a:moveTo>
                  <a:lnTo>
                    <a:pt x="173" y="0"/>
                  </a:lnTo>
                  <a:lnTo>
                    <a:pt x="88" y="0"/>
                  </a:lnTo>
                  <a:lnTo>
                    <a:pt x="0" y="225"/>
                  </a:lnTo>
                  <a:lnTo>
                    <a:pt x="126" y="282"/>
                  </a:lnTo>
                  <a:lnTo>
                    <a:pt x="173" y="1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0" name="Freeform 197"/>
            <p:cNvSpPr/>
            <p:nvPr/>
          </p:nvSpPr>
          <p:spPr bwMode="auto">
            <a:xfrm>
              <a:off x="4043363" y="4130675"/>
              <a:ext cx="52388" cy="139700"/>
            </a:xfrm>
            <a:custGeom>
              <a:avLst/>
              <a:gdLst>
                <a:gd name="T0" fmla="*/ 0 w 14"/>
                <a:gd name="T1" fmla="*/ 37 h 37"/>
                <a:gd name="T2" fmla="*/ 13 w 14"/>
                <a:gd name="T3" fmla="*/ 1 h 37"/>
                <a:gd name="T4" fmla="*/ 14 w 14"/>
                <a:gd name="T5" fmla="*/ 0 h 37"/>
                <a:gd name="T6" fmla="*/ 0 w 14"/>
                <a:gd name="T7" fmla="*/ 0 h 37"/>
                <a:gd name="T8" fmla="*/ 0 w 14"/>
                <a:gd name="T9" fmla="*/ 37 h 37"/>
              </a:gdLst>
              <a:ahLst/>
              <a:cxnLst>
                <a:cxn ang="0">
                  <a:pos x="T0" y="T1"/>
                </a:cxn>
                <a:cxn ang="0">
                  <a:pos x="T2" y="T3"/>
                </a:cxn>
                <a:cxn ang="0">
                  <a:pos x="T4" y="T5"/>
                </a:cxn>
                <a:cxn ang="0">
                  <a:pos x="T6" y="T7"/>
                </a:cxn>
                <a:cxn ang="0">
                  <a:pos x="T8" y="T9"/>
                </a:cxn>
              </a:cxnLst>
              <a:rect l="0" t="0" r="r" b="b"/>
              <a:pathLst>
                <a:path w="14" h="37">
                  <a:moveTo>
                    <a:pt x="0" y="37"/>
                  </a:moveTo>
                  <a:cubicBezTo>
                    <a:pt x="12" y="30"/>
                    <a:pt x="13" y="13"/>
                    <a:pt x="13" y="1"/>
                  </a:cubicBezTo>
                  <a:cubicBezTo>
                    <a:pt x="13" y="0"/>
                    <a:pt x="13" y="0"/>
                    <a:pt x="14" y="0"/>
                  </a:cubicBezTo>
                  <a:cubicBezTo>
                    <a:pt x="0" y="0"/>
                    <a:pt x="0" y="0"/>
                    <a:pt x="0" y="0"/>
                  </a:cubicBez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1" name="Freeform 198"/>
            <p:cNvSpPr/>
            <p:nvPr/>
          </p:nvSpPr>
          <p:spPr bwMode="auto">
            <a:xfrm>
              <a:off x="4043363" y="4130675"/>
              <a:ext cx="277813" cy="447675"/>
            </a:xfrm>
            <a:custGeom>
              <a:avLst/>
              <a:gdLst>
                <a:gd name="T0" fmla="*/ 17 w 74"/>
                <a:gd name="T1" fmla="*/ 0 h 119"/>
                <a:gd name="T2" fmla="*/ 18 w 74"/>
                <a:gd name="T3" fmla="*/ 1 h 119"/>
                <a:gd name="T4" fmla="*/ 0 w 74"/>
                <a:gd name="T5" fmla="*/ 42 h 119"/>
                <a:gd name="T6" fmla="*/ 0 w 74"/>
                <a:gd name="T7" fmla="*/ 69 h 119"/>
                <a:gd name="T8" fmla="*/ 20 w 74"/>
                <a:gd name="T9" fmla="*/ 119 h 119"/>
                <a:gd name="T10" fmla="*/ 74 w 74"/>
                <a:gd name="T11" fmla="*/ 95 h 119"/>
                <a:gd name="T12" fmla="*/ 36 w 74"/>
                <a:gd name="T13" fmla="*/ 0 h 119"/>
                <a:gd name="T14" fmla="*/ 17 w 74"/>
                <a:gd name="T15" fmla="*/ 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19">
                  <a:moveTo>
                    <a:pt x="17" y="0"/>
                  </a:moveTo>
                  <a:cubicBezTo>
                    <a:pt x="18" y="0"/>
                    <a:pt x="18" y="0"/>
                    <a:pt x="18" y="1"/>
                  </a:cubicBezTo>
                  <a:cubicBezTo>
                    <a:pt x="17" y="16"/>
                    <a:pt x="16" y="35"/>
                    <a:pt x="0" y="42"/>
                  </a:cubicBezTo>
                  <a:cubicBezTo>
                    <a:pt x="0" y="69"/>
                    <a:pt x="0" y="69"/>
                    <a:pt x="0" y="69"/>
                  </a:cubicBezTo>
                  <a:cubicBezTo>
                    <a:pt x="20" y="119"/>
                    <a:pt x="20" y="119"/>
                    <a:pt x="20" y="119"/>
                  </a:cubicBezTo>
                  <a:cubicBezTo>
                    <a:pt x="74" y="95"/>
                    <a:pt x="74" y="95"/>
                    <a:pt x="74" y="95"/>
                  </a:cubicBezTo>
                  <a:cubicBezTo>
                    <a:pt x="36" y="0"/>
                    <a:pt x="36" y="0"/>
                    <a:pt x="36" y="0"/>
                  </a:cubicBez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2" name="Freeform 199"/>
            <p:cNvSpPr/>
            <p:nvPr/>
          </p:nvSpPr>
          <p:spPr bwMode="auto">
            <a:xfrm>
              <a:off x="3889375" y="4078288"/>
              <a:ext cx="288925" cy="36513"/>
            </a:xfrm>
            <a:custGeom>
              <a:avLst/>
              <a:gdLst>
                <a:gd name="T0" fmla="*/ 182 w 182"/>
                <a:gd name="T1" fmla="*/ 0 h 23"/>
                <a:gd name="T2" fmla="*/ 0 w 182"/>
                <a:gd name="T3" fmla="*/ 0 h 23"/>
                <a:gd name="T4" fmla="*/ 0 w 182"/>
                <a:gd name="T5" fmla="*/ 23 h 23"/>
                <a:gd name="T6" fmla="*/ 85 w 182"/>
                <a:gd name="T7" fmla="*/ 23 h 23"/>
                <a:gd name="T8" fmla="*/ 97 w 182"/>
                <a:gd name="T9" fmla="*/ 23 h 23"/>
                <a:gd name="T10" fmla="*/ 182 w 182"/>
                <a:gd name="T11" fmla="*/ 23 h 23"/>
                <a:gd name="T12" fmla="*/ 182 w 1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82" h="23">
                  <a:moveTo>
                    <a:pt x="182" y="0"/>
                  </a:moveTo>
                  <a:lnTo>
                    <a:pt x="0" y="0"/>
                  </a:lnTo>
                  <a:lnTo>
                    <a:pt x="0" y="23"/>
                  </a:lnTo>
                  <a:lnTo>
                    <a:pt x="85" y="23"/>
                  </a:lnTo>
                  <a:lnTo>
                    <a:pt x="97" y="23"/>
                  </a:lnTo>
                  <a:lnTo>
                    <a:pt x="182" y="23"/>
                  </a:lnTo>
                  <a:lnTo>
                    <a:pt x="18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3" name="Freeform 200"/>
            <p:cNvSpPr>
              <a:spLocks noEditPoints="1"/>
            </p:cNvSpPr>
            <p:nvPr/>
          </p:nvSpPr>
          <p:spPr bwMode="auto">
            <a:xfrm>
              <a:off x="5154613" y="5106988"/>
              <a:ext cx="471488" cy="236538"/>
            </a:xfrm>
            <a:custGeom>
              <a:avLst/>
              <a:gdLst>
                <a:gd name="T0" fmla="*/ 108 w 126"/>
                <a:gd name="T1" fmla="*/ 44 h 63"/>
                <a:gd name="T2" fmla="*/ 126 w 126"/>
                <a:gd name="T3" fmla="*/ 22 h 63"/>
                <a:gd name="T4" fmla="*/ 108 w 126"/>
                <a:gd name="T5" fmla="*/ 0 h 63"/>
                <a:gd name="T6" fmla="*/ 108 w 126"/>
                <a:gd name="T7" fmla="*/ 10 h 63"/>
                <a:gd name="T8" fmla="*/ 116 w 126"/>
                <a:gd name="T9" fmla="*/ 22 h 63"/>
                <a:gd name="T10" fmla="*/ 108 w 126"/>
                <a:gd name="T11" fmla="*/ 34 h 63"/>
                <a:gd name="T12" fmla="*/ 108 w 126"/>
                <a:gd name="T13" fmla="*/ 44 h 63"/>
                <a:gd name="T14" fmla="*/ 53 w 126"/>
                <a:gd name="T15" fmla="*/ 63 h 63"/>
                <a:gd name="T16" fmla="*/ 94 w 126"/>
                <a:gd name="T17" fmla="*/ 42 h 63"/>
                <a:gd name="T18" fmla="*/ 104 w 126"/>
                <a:gd name="T19" fmla="*/ 45 h 63"/>
                <a:gd name="T20" fmla="*/ 108 w 126"/>
                <a:gd name="T21" fmla="*/ 44 h 63"/>
                <a:gd name="T22" fmla="*/ 108 w 126"/>
                <a:gd name="T23" fmla="*/ 34 h 63"/>
                <a:gd name="T24" fmla="*/ 104 w 126"/>
                <a:gd name="T25" fmla="*/ 35 h 63"/>
                <a:gd name="T26" fmla="*/ 100 w 126"/>
                <a:gd name="T27" fmla="*/ 34 h 63"/>
                <a:gd name="T28" fmla="*/ 106 w 126"/>
                <a:gd name="T29" fmla="*/ 10 h 63"/>
                <a:gd name="T30" fmla="*/ 106 w 126"/>
                <a:gd name="T31" fmla="*/ 10 h 63"/>
                <a:gd name="T32" fmla="*/ 106 w 126"/>
                <a:gd name="T33" fmla="*/ 10 h 63"/>
                <a:gd name="T34" fmla="*/ 108 w 126"/>
                <a:gd name="T35" fmla="*/ 10 h 63"/>
                <a:gd name="T36" fmla="*/ 108 w 126"/>
                <a:gd name="T37" fmla="*/ 0 h 63"/>
                <a:gd name="T38" fmla="*/ 105 w 126"/>
                <a:gd name="T39" fmla="*/ 0 h 63"/>
                <a:gd name="T40" fmla="*/ 105 w 126"/>
                <a:gd name="T41" fmla="*/ 0 h 63"/>
                <a:gd name="T42" fmla="*/ 0 w 126"/>
                <a:gd name="T43" fmla="*/ 0 h 63"/>
                <a:gd name="T44" fmla="*/ 0 w 126"/>
                <a:gd name="T45" fmla="*/ 10 h 63"/>
                <a:gd name="T46" fmla="*/ 53 w 126"/>
                <a:gd name="T4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6" h="63">
                  <a:moveTo>
                    <a:pt x="108" y="44"/>
                  </a:moveTo>
                  <a:cubicBezTo>
                    <a:pt x="118" y="42"/>
                    <a:pt x="126" y="33"/>
                    <a:pt x="126" y="22"/>
                  </a:cubicBezTo>
                  <a:cubicBezTo>
                    <a:pt x="126" y="11"/>
                    <a:pt x="118" y="2"/>
                    <a:pt x="108" y="0"/>
                  </a:cubicBezTo>
                  <a:cubicBezTo>
                    <a:pt x="108" y="10"/>
                    <a:pt x="108" y="10"/>
                    <a:pt x="108" y="10"/>
                  </a:cubicBezTo>
                  <a:cubicBezTo>
                    <a:pt x="113" y="12"/>
                    <a:pt x="116" y="17"/>
                    <a:pt x="116" y="22"/>
                  </a:cubicBezTo>
                  <a:cubicBezTo>
                    <a:pt x="116" y="28"/>
                    <a:pt x="113" y="32"/>
                    <a:pt x="108" y="34"/>
                  </a:cubicBezTo>
                  <a:lnTo>
                    <a:pt x="108" y="44"/>
                  </a:lnTo>
                  <a:close/>
                  <a:moveTo>
                    <a:pt x="53" y="63"/>
                  </a:moveTo>
                  <a:cubicBezTo>
                    <a:pt x="70" y="63"/>
                    <a:pt x="85" y="55"/>
                    <a:pt x="94" y="42"/>
                  </a:cubicBezTo>
                  <a:cubicBezTo>
                    <a:pt x="97" y="44"/>
                    <a:pt x="100" y="45"/>
                    <a:pt x="104" y="45"/>
                  </a:cubicBezTo>
                  <a:cubicBezTo>
                    <a:pt x="105" y="45"/>
                    <a:pt x="107" y="44"/>
                    <a:pt x="108" y="44"/>
                  </a:cubicBezTo>
                  <a:cubicBezTo>
                    <a:pt x="108" y="34"/>
                    <a:pt x="108" y="34"/>
                    <a:pt x="108" y="34"/>
                  </a:cubicBezTo>
                  <a:cubicBezTo>
                    <a:pt x="107" y="35"/>
                    <a:pt x="105" y="35"/>
                    <a:pt x="104" y="35"/>
                  </a:cubicBezTo>
                  <a:cubicBezTo>
                    <a:pt x="102" y="35"/>
                    <a:pt x="101" y="35"/>
                    <a:pt x="100" y="34"/>
                  </a:cubicBezTo>
                  <a:cubicBezTo>
                    <a:pt x="103" y="27"/>
                    <a:pt x="106" y="18"/>
                    <a:pt x="106" y="10"/>
                  </a:cubicBezTo>
                  <a:cubicBezTo>
                    <a:pt x="106" y="10"/>
                    <a:pt x="106" y="10"/>
                    <a:pt x="106" y="10"/>
                  </a:cubicBezTo>
                  <a:cubicBezTo>
                    <a:pt x="106" y="10"/>
                    <a:pt x="106" y="10"/>
                    <a:pt x="106" y="10"/>
                  </a:cubicBezTo>
                  <a:cubicBezTo>
                    <a:pt x="106" y="10"/>
                    <a:pt x="107" y="10"/>
                    <a:pt x="108" y="10"/>
                  </a:cubicBezTo>
                  <a:cubicBezTo>
                    <a:pt x="108" y="0"/>
                    <a:pt x="108" y="0"/>
                    <a:pt x="108" y="0"/>
                  </a:cubicBezTo>
                  <a:cubicBezTo>
                    <a:pt x="107" y="0"/>
                    <a:pt x="106" y="0"/>
                    <a:pt x="105" y="0"/>
                  </a:cubicBezTo>
                  <a:cubicBezTo>
                    <a:pt x="105" y="0"/>
                    <a:pt x="105" y="0"/>
                    <a:pt x="105" y="0"/>
                  </a:cubicBezTo>
                  <a:cubicBezTo>
                    <a:pt x="0" y="0"/>
                    <a:pt x="0" y="0"/>
                    <a:pt x="0" y="0"/>
                  </a:cubicBezTo>
                  <a:cubicBezTo>
                    <a:pt x="0" y="3"/>
                    <a:pt x="0" y="6"/>
                    <a:pt x="0" y="10"/>
                  </a:cubicBezTo>
                  <a:cubicBezTo>
                    <a:pt x="0" y="39"/>
                    <a:pt x="23" y="63"/>
                    <a:pt x="53"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4" name="Rectangle 201"/>
            <p:cNvSpPr>
              <a:spLocks noChangeArrowheads="1"/>
            </p:cNvSpPr>
            <p:nvPr/>
          </p:nvSpPr>
          <p:spPr bwMode="auto">
            <a:xfrm>
              <a:off x="5154613" y="5362575"/>
              <a:ext cx="4270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5" name="Freeform 202"/>
            <p:cNvSpPr/>
            <p:nvPr/>
          </p:nvSpPr>
          <p:spPr bwMode="auto">
            <a:xfrm>
              <a:off x="5251450" y="4897438"/>
              <a:ext cx="74613" cy="195263"/>
            </a:xfrm>
            <a:custGeom>
              <a:avLst/>
              <a:gdLst>
                <a:gd name="T0" fmla="*/ 7 w 20"/>
                <a:gd name="T1" fmla="*/ 39 h 52"/>
                <a:gd name="T2" fmla="*/ 10 w 20"/>
                <a:gd name="T3" fmla="*/ 50 h 52"/>
                <a:gd name="T4" fmla="*/ 18 w 20"/>
                <a:gd name="T5" fmla="*/ 32 h 52"/>
                <a:gd name="T6" fmla="*/ 13 w 20"/>
                <a:gd name="T7" fmla="*/ 21 h 52"/>
                <a:gd name="T8" fmla="*/ 13 w 20"/>
                <a:gd name="T9" fmla="*/ 13 h 52"/>
                <a:gd name="T10" fmla="*/ 7 w 20"/>
                <a:gd name="T11" fmla="*/ 4 h 52"/>
                <a:gd name="T12" fmla="*/ 2 w 20"/>
                <a:gd name="T13" fmla="*/ 22 h 52"/>
                <a:gd name="T14" fmla="*/ 7 w 20"/>
                <a:gd name="T15" fmla="*/ 3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2">
                  <a:moveTo>
                    <a:pt x="7" y="39"/>
                  </a:moveTo>
                  <a:cubicBezTo>
                    <a:pt x="0" y="42"/>
                    <a:pt x="3" y="52"/>
                    <a:pt x="10" y="50"/>
                  </a:cubicBezTo>
                  <a:cubicBezTo>
                    <a:pt x="18" y="47"/>
                    <a:pt x="20" y="39"/>
                    <a:pt x="18" y="32"/>
                  </a:cubicBezTo>
                  <a:cubicBezTo>
                    <a:pt x="17" y="28"/>
                    <a:pt x="15" y="24"/>
                    <a:pt x="13" y="21"/>
                  </a:cubicBezTo>
                  <a:cubicBezTo>
                    <a:pt x="12" y="19"/>
                    <a:pt x="10" y="15"/>
                    <a:pt x="13" y="13"/>
                  </a:cubicBezTo>
                  <a:cubicBezTo>
                    <a:pt x="19" y="9"/>
                    <a:pt x="13" y="0"/>
                    <a:pt x="7" y="4"/>
                  </a:cubicBezTo>
                  <a:cubicBezTo>
                    <a:pt x="1" y="8"/>
                    <a:pt x="0" y="15"/>
                    <a:pt x="2" y="22"/>
                  </a:cubicBezTo>
                  <a:cubicBezTo>
                    <a:pt x="3" y="25"/>
                    <a:pt x="12" y="38"/>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6" name="Freeform 203"/>
            <p:cNvSpPr/>
            <p:nvPr/>
          </p:nvSpPr>
          <p:spPr bwMode="auto">
            <a:xfrm>
              <a:off x="5360988" y="4897438"/>
              <a:ext cx="77788" cy="195263"/>
            </a:xfrm>
            <a:custGeom>
              <a:avLst/>
              <a:gdLst>
                <a:gd name="T0" fmla="*/ 8 w 21"/>
                <a:gd name="T1" fmla="*/ 39 h 52"/>
                <a:gd name="T2" fmla="*/ 11 w 21"/>
                <a:gd name="T3" fmla="*/ 50 h 52"/>
                <a:gd name="T4" fmla="*/ 19 w 21"/>
                <a:gd name="T5" fmla="*/ 32 h 52"/>
                <a:gd name="T6" fmla="*/ 14 w 21"/>
                <a:gd name="T7" fmla="*/ 21 h 52"/>
                <a:gd name="T8" fmla="*/ 14 w 21"/>
                <a:gd name="T9" fmla="*/ 13 h 52"/>
                <a:gd name="T10" fmla="*/ 8 w 21"/>
                <a:gd name="T11" fmla="*/ 4 h 52"/>
                <a:gd name="T12" fmla="*/ 3 w 21"/>
                <a:gd name="T13" fmla="*/ 22 h 52"/>
                <a:gd name="T14" fmla="*/ 8 w 21"/>
                <a:gd name="T15" fmla="*/ 3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2">
                  <a:moveTo>
                    <a:pt x="8" y="39"/>
                  </a:moveTo>
                  <a:cubicBezTo>
                    <a:pt x="1" y="42"/>
                    <a:pt x="4" y="52"/>
                    <a:pt x="11" y="50"/>
                  </a:cubicBezTo>
                  <a:cubicBezTo>
                    <a:pt x="18" y="47"/>
                    <a:pt x="21" y="39"/>
                    <a:pt x="19" y="32"/>
                  </a:cubicBezTo>
                  <a:cubicBezTo>
                    <a:pt x="18" y="28"/>
                    <a:pt x="16" y="24"/>
                    <a:pt x="14" y="21"/>
                  </a:cubicBezTo>
                  <a:cubicBezTo>
                    <a:pt x="13" y="19"/>
                    <a:pt x="11" y="15"/>
                    <a:pt x="14" y="13"/>
                  </a:cubicBezTo>
                  <a:cubicBezTo>
                    <a:pt x="20" y="9"/>
                    <a:pt x="14" y="0"/>
                    <a:pt x="8" y="4"/>
                  </a:cubicBezTo>
                  <a:cubicBezTo>
                    <a:pt x="2" y="8"/>
                    <a:pt x="0" y="15"/>
                    <a:pt x="3" y="22"/>
                  </a:cubicBezTo>
                  <a:cubicBezTo>
                    <a:pt x="4" y="25"/>
                    <a:pt x="13" y="38"/>
                    <a:pt x="8"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7" name="Oval 204"/>
            <p:cNvSpPr>
              <a:spLocks noChangeArrowheads="1"/>
            </p:cNvSpPr>
            <p:nvPr/>
          </p:nvSpPr>
          <p:spPr bwMode="auto">
            <a:xfrm>
              <a:off x="4910138" y="3492500"/>
              <a:ext cx="157163" cy="157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8" name="Freeform 205"/>
            <p:cNvSpPr/>
            <p:nvPr/>
          </p:nvSpPr>
          <p:spPr bwMode="auto">
            <a:xfrm>
              <a:off x="4492625" y="3638550"/>
              <a:ext cx="758825" cy="588963"/>
            </a:xfrm>
            <a:custGeom>
              <a:avLst/>
              <a:gdLst>
                <a:gd name="T0" fmla="*/ 383 w 478"/>
                <a:gd name="T1" fmla="*/ 76 h 371"/>
                <a:gd name="T2" fmla="*/ 331 w 478"/>
                <a:gd name="T3" fmla="*/ 35 h 371"/>
                <a:gd name="T4" fmla="*/ 242 w 478"/>
                <a:gd name="T5" fmla="*/ 0 h 371"/>
                <a:gd name="T6" fmla="*/ 133 w 478"/>
                <a:gd name="T7" fmla="*/ 0 h 371"/>
                <a:gd name="T8" fmla="*/ 78 w 478"/>
                <a:gd name="T9" fmla="*/ 118 h 371"/>
                <a:gd name="T10" fmla="*/ 64 w 478"/>
                <a:gd name="T11" fmla="*/ 114 h 371"/>
                <a:gd name="T12" fmla="*/ 59 w 478"/>
                <a:gd name="T13" fmla="*/ 128 h 371"/>
                <a:gd name="T14" fmla="*/ 57 w 478"/>
                <a:gd name="T15" fmla="*/ 132 h 371"/>
                <a:gd name="T16" fmla="*/ 55 w 478"/>
                <a:gd name="T17" fmla="*/ 137 h 371"/>
                <a:gd name="T18" fmla="*/ 38 w 478"/>
                <a:gd name="T19" fmla="*/ 130 h 371"/>
                <a:gd name="T20" fmla="*/ 0 w 478"/>
                <a:gd name="T21" fmla="*/ 220 h 371"/>
                <a:gd name="T22" fmla="*/ 90 w 478"/>
                <a:gd name="T23" fmla="*/ 258 h 371"/>
                <a:gd name="T24" fmla="*/ 97 w 478"/>
                <a:gd name="T25" fmla="*/ 260 h 371"/>
                <a:gd name="T26" fmla="*/ 97 w 478"/>
                <a:gd name="T27" fmla="*/ 258 h 371"/>
                <a:gd name="T28" fmla="*/ 135 w 478"/>
                <a:gd name="T29" fmla="*/ 170 h 371"/>
                <a:gd name="T30" fmla="*/ 119 w 478"/>
                <a:gd name="T31" fmla="*/ 163 h 371"/>
                <a:gd name="T32" fmla="*/ 121 w 478"/>
                <a:gd name="T33" fmla="*/ 159 h 371"/>
                <a:gd name="T34" fmla="*/ 123 w 478"/>
                <a:gd name="T35" fmla="*/ 154 h 371"/>
                <a:gd name="T36" fmla="*/ 128 w 478"/>
                <a:gd name="T37" fmla="*/ 140 h 371"/>
                <a:gd name="T38" fmla="*/ 114 w 478"/>
                <a:gd name="T39" fmla="*/ 135 h 371"/>
                <a:gd name="T40" fmla="*/ 156 w 478"/>
                <a:gd name="T41" fmla="*/ 38 h 371"/>
                <a:gd name="T42" fmla="*/ 227 w 478"/>
                <a:gd name="T43" fmla="*/ 38 h 371"/>
                <a:gd name="T44" fmla="*/ 178 w 478"/>
                <a:gd name="T45" fmla="*/ 175 h 371"/>
                <a:gd name="T46" fmla="*/ 166 w 478"/>
                <a:gd name="T47" fmla="*/ 251 h 371"/>
                <a:gd name="T48" fmla="*/ 145 w 478"/>
                <a:gd name="T49" fmla="*/ 253 h 371"/>
                <a:gd name="T50" fmla="*/ 135 w 478"/>
                <a:gd name="T51" fmla="*/ 277 h 371"/>
                <a:gd name="T52" fmla="*/ 130 w 478"/>
                <a:gd name="T53" fmla="*/ 286 h 371"/>
                <a:gd name="T54" fmla="*/ 121 w 478"/>
                <a:gd name="T55" fmla="*/ 282 h 371"/>
                <a:gd name="T56" fmla="*/ 64 w 478"/>
                <a:gd name="T57" fmla="*/ 260 h 371"/>
                <a:gd name="T58" fmla="*/ 57 w 478"/>
                <a:gd name="T59" fmla="*/ 260 h 371"/>
                <a:gd name="T60" fmla="*/ 59 w 478"/>
                <a:gd name="T61" fmla="*/ 310 h 371"/>
                <a:gd name="T62" fmla="*/ 208 w 478"/>
                <a:gd name="T63" fmla="*/ 298 h 371"/>
                <a:gd name="T64" fmla="*/ 225 w 478"/>
                <a:gd name="T65" fmla="*/ 208 h 371"/>
                <a:gd name="T66" fmla="*/ 227 w 478"/>
                <a:gd name="T67" fmla="*/ 211 h 371"/>
                <a:gd name="T68" fmla="*/ 286 w 478"/>
                <a:gd name="T69" fmla="*/ 253 h 371"/>
                <a:gd name="T70" fmla="*/ 291 w 478"/>
                <a:gd name="T71" fmla="*/ 371 h 371"/>
                <a:gd name="T72" fmla="*/ 341 w 478"/>
                <a:gd name="T73" fmla="*/ 369 h 371"/>
                <a:gd name="T74" fmla="*/ 334 w 478"/>
                <a:gd name="T75" fmla="*/ 227 h 371"/>
                <a:gd name="T76" fmla="*/ 263 w 478"/>
                <a:gd name="T77" fmla="*/ 175 h 371"/>
                <a:gd name="T78" fmla="*/ 315 w 478"/>
                <a:gd name="T79" fmla="*/ 69 h 371"/>
                <a:gd name="T80" fmla="*/ 383 w 478"/>
                <a:gd name="T81" fmla="*/ 123 h 371"/>
                <a:gd name="T82" fmla="*/ 478 w 478"/>
                <a:gd name="T83" fmla="*/ 43 h 371"/>
                <a:gd name="T84" fmla="*/ 454 w 478"/>
                <a:gd name="T85" fmla="*/ 14 h 371"/>
                <a:gd name="T86" fmla="*/ 383 w 478"/>
                <a:gd name="T87" fmla="*/ 7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8" h="371">
                  <a:moveTo>
                    <a:pt x="383" y="76"/>
                  </a:moveTo>
                  <a:lnTo>
                    <a:pt x="331" y="35"/>
                  </a:lnTo>
                  <a:lnTo>
                    <a:pt x="242" y="0"/>
                  </a:lnTo>
                  <a:lnTo>
                    <a:pt x="133" y="0"/>
                  </a:lnTo>
                  <a:lnTo>
                    <a:pt x="78" y="118"/>
                  </a:lnTo>
                  <a:lnTo>
                    <a:pt x="64" y="114"/>
                  </a:lnTo>
                  <a:lnTo>
                    <a:pt x="59" y="128"/>
                  </a:lnTo>
                  <a:lnTo>
                    <a:pt x="57" y="132"/>
                  </a:lnTo>
                  <a:lnTo>
                    <a:pt x="55" y="137"/>
                  </a:lnTo>
                  <a:lnTo>
                    <a:pt x="38" y="130"/>
                  </a:lnTo>
                  <a:lnTo>
                    <a:pt x="0" y="220"/>
                  </a:lnTo>
                  <a:lnTo>
                    <a:pt x="90" y="258"/>
                  </a:lnTo>
                  <a:lnTo>
                    <a:pt x="97" y="260"/>
                  </a:lnTo>
                  <a:lnTo>
                    <a:pt x="97" y="258"/>
                  </a:lnTo>
                  <a:lnTo>
                    <a:pt x="135" y="170"/>
                  </a:lnTo>
                  <a:lnTo>
                    <a:pt x="119" y="163"/>
                  </a:lnTo>
                  <a:lnTo>
                    <a:pt x="121" y="159"/>
                  </a:lnTo>
                  <a:lnTo>
                    <a:pt x="123" y="154"/>
                  </a:lnTo>
                  <a:lnTo>
                    <a:pt x="128" y="140"/>
                  </a:lnTo>
                  <a:lnTo>
                    <a:pt x="114" y="135"/>
                  </a:lnTo>
                  <a:lnTo>
                    <a:pt x="156" y="38"/>
                  </a:lnTo>
                  <a:lnTo>
                    <a:pt x="227" y="38"/>
                  </a:lnTo>
                  <a:lnTo>
                    <a:pt x="178" y="175"/>
                  </a:lnTo>
                  <a:lnTo>
                    <a:pt x="166" y="251"/>
                  </a:lnTo>
                  <a:lnTo>
                    <a:pt x="145" y="253"/>
                  </a:lnTo>
                  <a:lnTo>
                    <a:pt x="135" y="277"/>
                  </a:lnTo>
                  <a:lnTo>
                    <a:pt x="130" y="286"/>
                  </a:lnTo>
                  <a:lnTo>
                    <a:pt x="121" y="282"/>
                  </a:lnTo>
                  <a:lnTo>
                    <a:pt x="64" y="260"/>
                  </a:lnTo>
                  <a:lnTo>
                    <a:pt x="57" y="260"/>
                  </a:lnTo>
                  <a:lnTo>
                    <a:pt x="59" y="310"/>
                  </a:lnTo>
                  <a:lnTo>
                    <a:pt x="208" y="298"/>
                  </a:lnTo>
                  <a:lnTo>
                    <a:pt x="225" y="208"/>
                  </a:lnTo>
                  <a:lnTo>
                    <a:pt x="227" y="211"/>
                  </a:lnTo>
                  <a:lnTo>
                    <a:pt x="286" y="253"/>
                  </a:lnTo>
                  <a:lnTo>
                    <a:pt x="291" y="371"/>
                  </a:lnTo>
                  <a:lnTo>
                    <a:pt x="341" y="369"/>
                  </a:lnTo>
                  <a:lnTo>
                    <a:pt x="334" y="227"/>
                  </a:lnTo>
                  <a:lnTo>
                    <a:pt x="263" y="175"/>
                  </a:lnTo>
                  <a:lnTo>
                    <a:pt x="315" y="69"/>
                  </a:lnTo>
                  <a:lnTo>
                    <a:pt x="383" y="123"/>
                  </a:lnTo>
                  <a:lnTo>
                    <a:pt x="478" y="43"/>
                  </a:lnTo>
                  <a:lnTo>
                    <a:pt x="454" y="14"/>
                  </a:lnTo>
                  <a:lnTo>
                    <a:pt x="383"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9" name="Freeform 206"/>
            <p:cNvSpPr/>
            <p:nvPr/>
          </p:nvSpPr>
          <p:spPr bwMode="auto">
            <a:xfrm>
              <a:off x="4451350" y="3825875"/>
              <a:ext cx="82550" cy="153988"/>
            </a:xfrm>
            <a:custGeom>
              <a:avLst/>
              <a:gdLst>
                <a:gd name="T0" fmla="*/ 0 w 52"/>
                <a:gd name="T1" fmla="*/ 90 h 97"/>
                <a:gd name="T2" fmla="*/ 38 w 52"/>
                <a:gd name="T3" fmla="*/ 0 h 97"/>
                <a:gd name="T4" fmla="*/ 52 w 52"/>
                <a:gd name="T5" fmla="*/ 7 h 97"/>
                <a:gd name="T6" fmla="*/ 15 w 52"/>
                <a:gd name="T7" fmla="*/ 97 h 97"/>
                <a:gd name="T8" fmla="*/ 0 w 52"/>
                <a:gd name="T9" fmla="*/ 90 h 97"/>
              </a:gdLst>
              <a:ahLst/>
              <a:cxnLst>
                <a:cxn ang="0">
                  <a:pos x="T0" y="T1"/>
                </a:cxn>
                <a:cxn ang="0">
                  <a:pos x="T2" y="T3"/>
                </a:cxn>
                <a:cxn ang="0">
                  <a:pos x="T4" y="T5"/>
                </a:cxn>
                <a:cxn ang="0">
                  <a:pos x="T6" y="T7"/>
                </a:cxn>
                <a:cxn ang="0">
                  <a:pos x="T8" y="T9"/>
                </a:cxn>
              </a:cxnLst>
              <a:rect l="0" t="0" r="r" b="b"/>
              <a:pathLst>
                <a:path w="52" h="97">
                  <a:moveTo>
                    <a:pt x="0" y="90"/>
                  </a:moveTo>
                  <a:lnTo>
                    <a:pt x="38" y="0"/>
                  </a:lnTo>
                  <a:lnTo>
                    <a:pt x="52" y="7"/>
                  </a:lnTo>
                  <a:lnTo>
                    <a:pt x="15" y="97"/>
                  </a:lnTo>
                  <a:lnTo>
                    <a:pt x="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0" name="Freeform 207"/>
            <p:cNvSpPr/>
            <p:nvPr/>
          </p:nvSpPr>
          <p:spPr bwMode="auto">
            <a:xfrm>
              <a:off x="4665663" y="3916363"/>
              <a:ext cx="82550" cy="153988"/>
            </a:xfrm>
            <a:custGeom>
              <a:avLst/>
              <a:gdLst>
                <a:gd name="T0" fmla="*/ 24 w 52"/>
                <a:gd name="T1" fmla="*/ 78 h 97"/>
                <a:gd name="T2" fmla="*/ 52 w 52"/>
                <a:gd name="T3" fmla="*/ 7 h 97"/>
                <a:gd name="T4" fmla="*/ 38 w 52"/>
                <a:gd name="T5" fmla="*/ 0 h 97"/>
                <a:gd name="T6" fmla="*/ 5 w 52"/>
                <a:gd name="T7" fmla="*/ 81 h 97"/>
                <a:gd name="T8" fmla="*/ 0 w 52"/>
                <a:gd name="T9" fmla="*/ 90 h 97"/>
                <a:gd name="T10" fmla="*/ 14 w 52"/>
                <a:gd name="T11" fmla="*/ 97 h 97"/>
                <a:gd name="T12" fmla="*/ 24 w 52"/>
                <a:gd name="T13" fmla="*/ 78 h 97"/>
              </a:gdLst>
              <a:ahLst/>
              <a:cxnLst>
                <a:cxn ang="0">
                  <a:pos x="T0" y="T1"/>
                </a:cxn>
                <a:cxn ang="0">
                  <a:pos x="T2" y="T3"/>
                </a:cxn>
                <a:cxn ang="0">
                  <a:pos x="T4" y="T5"/>
                </a:cxn>
                <a:cxn ang="0">
                  <a:pos x="T6" y="T7"/>
                </a:cxn>
                <a:cxn ang="0">
                  <a:pos x="T8" y="T9"/>
                </a:cxn>
                <a:cxn ang="0">
                  <a:pos x="T10" y="T11"/>
                </a:cxn>
                <a:cxn ang="0">
                  <a:pos x="T12" y="T13"/>
                </a:cxn>
              </a:cxnLst>
              <a:rect l="0" t="0" r="r" b="b"/>
              <a:pathLst>
                <a:path w="52" h="97">
                  <a:moveTo>
                    <a:pt x="24" y="78"/>
                  </a:moveTo>
                  <a:lnTo>
                    <a:pt x="52" y="7"/>
                  </a:lnTo>
                  <a:lnTo>
                    <a:pt x="38" y="0"/>
                  </a:lnTo>
                  <a:lnTo>
                    <a:pt x="5" y="81"/>
                  </a:lnTo>
                  <a:lnTo>
                    <a:pt x="0" y="90"/>
                  </a:lnTo>
                  <a:lnTo>
                    <a:pt x="14" y="97"/>
                  </a:lnTo>
                  <a:lnTo>
                    <a:pt x="24"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1" name="Freeform 208"/>
            <p:cNvSpPr/>
            <p:nvPr/>
          </p:nvSpPr>
          <p:spPr bwMode="auto">
            <a:xfrm>
              <a:off x="9655175" y="1065213"/>
              <a:ext cx="465138" cy="646113"/>
            </a:xfrm>
            <a:custGeom>
              <a:avLst/>
              <a:gdLst>
                <a:gd name="T0" fmla="*/ 67 w 124"/>
                <a:gd name="T1" fmla="*/ 33 h 172"/>
                <a:gd name="T2" fmla="*/ 67 w 124"/>
                <a:gd name="T3" fmla="*/ 33 h 172"/>
                <a:gd name="T4" fmla="*/ 67 w 124"/>
                <a:gd name="T5" fmla="*/ 137 h 172"/>
                <a:gd name="T6" fmla="*/ 45 w 124"/>
                <a:gd name="T7" fmla="*/ 160 h 172"/>
                <a:gd name="T8" fmla="*/ 15 w 124"/>
                <a:gd name="T9" fmla="*/ 144 h 172"/>
                <a:gd name="T10" fmla="*/ 20 w 124"/>
                <a:gd name="T11" fmla="*/ 144 h 172"/>
                <a:gd name="T12" fmla="*/ 20 w 124"/>
                <a:gd name="T13" fmla="*/ 135 h 172"/>
                <a:gd name="T14" fmla="*/ 0 w 124"/>
                <a:gd name="T15" fmla="*/ 135 h 172"/>
                <a:gd name="T16" fmla="*/ 0 w 124"/>
                <a:gd name="T17" fmla="*/ 144 h 172"/>
                <a:gd name="T18" fmla="*/ 6 w 124"/>
                <a:gd name="T19" fmla="*/ 144 h 172"/>
                <a:gd name="T20" fmla="*/ 42 w 124"/>
                <a:gd name="T21" fmla="*/ 170 h 172"/>
                <a:gd name="T22" fmla="*/ 77 w 124"/>
                <a:gd name="T23" fmla="*/ 135 h 172"/>
                <a:gd name="T24" fmla="*/ 76 w 124"/>
                <a:gd name="T25" fmla="*/ 33 h 172"/>
                <a:gd name="T26" fmla="*/ 95 w 124"/>
                <a:gd name="T27" fmla="*/ 11 h 172"/>
                <a:gd name="T28" fmla="*/ 114 w 124"/>
                <a:gd name="T29" fmla="*/ 34 h 172"/>
                <a:gd name="T30" fmla="*/ 114 w 124"/>
                <a:gd name="T31" fmla="*/ 149 h 172"/>
                <a:gd name="T32" fmla="*/ 124 w 124"/>
                <a:gd name="T33" fmla="*/ 149 h 172"/>
                <a:gd name="T34" fmla="*/ 124 w 124"/>
                <a:gd name="T35" fmla="*/ 32 h 172"/>
                <a:gd name="T36" fmla="*/ 97 w 124"/>
                <a:gd name="T37" fmla="*/ 1 h 172"/>
                <a:gd name="T38" fmla="*/ 67 w 124"/>
                <a:gd name="T39" fmla="*/ 3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4" h="172">
                  <a:moveTo>
                    <a:pt x="67" y="33"/>
                  </a:moveTo>
                  <a:cubicBezTo>
                    <a:pt x="67" y="33"/>
                    <a:pt x="67" y="33"/>
                    <a:pt x="67" y="33"/>
                  </a:cubicBezTo>
                  <a:cubicBezTo>
                    <a:pt x="67" y="33"/>
                    <a:pt x="67" y="136"/>
                    <a:pt x="67" y="137"/>
                  </a:cubicBezTo>
                  <a:cubicBezTo>
                    <a:pt x="67" y="149"/>
                    <a:pt x="57" y="157"/>
                    <a:pt x="45" y="160"/>
                  </a:cubicBezTo>
                  <a:cubicBezTo>
                    <a:pt x="35" y="163"/>
                    <a:pt x="13" y="158"/>
                    <a:pt x="15" y="144"/>
                  </a:cubicBezTo>
                  <a:cubicBezTo>
                    <a:pt x="20" y="144"/>
                    <a:pt x="20" y="144"/>
                    <a:pt x="20" y="144"/>
                  </a:cubicBezTo>
                  <a:cubicBezTo>
                    <a:pt x="20" y="135"/>
                    <a:pt x="20" y="135"/>
                    <a:pt x="20" y="135"/>
                  </a:cubicBezTo>
                  <a:cubicBezTo>
                    <a:pt x="0" y="135"/>
                    <a:pt x="0" y="135"/>
                    <a:pt x="0" y="135"/>
                  </a:cubicBezTo>
                  <a:cubicBezTo>
                    <a:pt x="0" y="144"/>
                    <a:pt x="0" y="144"/>
                    <a:pt x="0" y="144"/>
                  </a:cubicBezTo>
                  <a:cubicBezTo>
                    <a:pt x="6" y="144"/>
                    <a:pt x="6" y="144"/>
                    <a:pt x="6" y="144"/>
                  </a:cubicBezTo>
                  <a:cubicBezTo>
                    <a:pt x="5" y="162"/>
                    <a:pt x="25" y="172"/>
                    <a:pt x="42" y="170"/>
                  </a:cubicBezTo>
                  <a:cubicBezTo>
                    <a:pt x="61" y="169"/>
                    <a:pt x="77" y="153"/>
                    <a:pt x="77" y="135"/>
                  </a:cubicBezTo>
                  <a:cubicBezTo>
                    <a:pt x="77" y="133"/>
                    <a:pt x="76" y="33"/>
                    <a:pt x="76" y="33"/>
                  </a:cubicBezTo>
                  <a:cubicBezTo>
                    <a:pt x="76" y="22"/>
                    <a:pt x="83" y="11"/>
                    <a:pt x="95" y="11"/>
                  </a:cubicBezTo>
                  <a:cubicBezTo>
                    <a:pt x="108" y="11"/>
                    <a:pt x="114" y="22"/>
                    <a:pt x="114" y="34"/>
                  </a:cubicBezTo>
                  <a:cubicBezTo>
                    <a:pt x="114" y="35"/>
                    <a:pt x="114" y="149"/>
                    <a:pt x="114" y="149"/>
                  </a:cubicBezTo>
                  <a:cubicBezTo>
                    <a:pt x="114" y="155"/>
                    <a:pt x="124" y="155"/>
                    <a:pt x="124" y="149"/>
                  </a:cubicBezTo>
                  <a:cubicBezTo>
                    <a:pt x="124" y="149"/>
                    <a:pt x="124" y="33"/>
                    <a:pt x="124" y="32"/>
                  </a:cubicBezTo>
                  <a:cubicBezTo>
                    <a:pt x="124" y="16"/>
                    <a:pt x="113" y="3"/>
                    <a:pt x="97" y="1"/>
                  </a:cubicBezTo>
                  <a:cubicBezTo>
                    <a:pt x="79" y="0"/>
                    <a:pt x="67" y="17"/>
                    <a:pt x="67"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2" name="Freeform 209"/>
            <p:cNvSpPr/>
            <p:nvPr/>
          </p:nvSpPr>
          <p:spPr bwMode="auto">
            <a:xfrm>
              <a:off x="9594850" y="1219200"/>
              <a:ext cx="195263" cy="334963"/>
            </a:xfrm>
            <a:custGeom>
              <a:avLst/>
              <a:gdLst>
                <a:gd name="T0" fmla="*/ 16 w 52"/>
                <a:gd name="T1" fmla="*/ 89 h 89"/>
                <a:gd name="T2" fmla="*/ 36 w 52"/>
                <a:gd name="T3" fmla="*/ 89 h 89"/>
                <a:gd name="T4" fmla="*/ 43 w 52"/>
                <a:gd name="T5" fmla="*/ 89 h 89"/>
                <a:gd name="T6" fmla="*/ 52 w 52"/>
                <a:gd name="T7" fmla="*/ 0 h 89"/>
                <a:gd name="T8" fmla="*/ 26 w 52"/>
                <a:gd name="T9" fmla="*/ 7 h 89"/>
                <a:gd name="T10" fmla="*/ 0 w 52"/>
                <a:gd name="T11" fmla="*/ 0 h 89"/>
                <a:gd name="T12" fmla="*/ 9 w 52"/>
                <a:gd name="T13" fmla="*/ 89 h 89"/>
                <a:gd name="T14" fmla="*/ 16 w 52"/>
                <a:gd name="T15" fmla="*/ 89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89">
                  <a:moveTo>
                    <a:pt x="16" y="89"/>
                  </a:moveTo>
                  <a:cubicBezTo>
                    <a:pt x="36" y="89"/>
                    <a:pt x="36" y="89"/>
                    <a:pt x="36" y="89"/>
                  </a:cubicBezTo>
                  <a:cubicBezTo>
                    <a:pt x="43" y="89"/>
                    <a:pt x="43" y="89"/>
                    <a:pt x="43" y="89"/>
                  </a:cubicBezTo>
                  <a:cubicBezTo>
                    <a:pt x="52" y="0"/>
                    <a:pt x="52" y="0"/>
                    <a:pt x="52" y="0"/>
                  </a:cubicBezTo>
                  <a:cubicBezTo>
                    <a:pt x="45" y="5"/>
                    <a:pt x="36" y="7"/>
                    <a:pt x="26" y="7"/>
                  </a:cubicBezTo>
                  <a:cubicBezTo>
                    <a:pt x="16" y="7"/>
                    <a:pt x="7" y="5"/>
                    <a:pt x="0" y="0"/>
                  </a:cubicBezTo>
                  <a:cubicBezTo>
                    <a:pt x="9" y="89"/>
                    <a:pt x="9" y="89"/>
                    <a:pt x="9" y="89"/>
                  </a:cubicBezTo>
                  <a:lnTo>
                    <a:pt x="16"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3" name="Freeform 210"/>
            <p:cNvSpPr/>
            <p:nvPr/>
          </p:nvSpPr>
          <p:spPr bwMode="auto">
            <a:xfrm>
              <a:off x="9567863" y="1008063"/>
              <a:ext cx="247650" cy="222250"/>
            </a:xfrm>
            <a:custGeom>
              <a:avLst/>
              <a:gdLst>
                <a:gd name="T0" fmla="*/ 0 w 66"/>
                <a:gd name="T1" fmla="*/ 33 h 59"/>
                <a:gd name="T2" fmla="*/ 3 w 66"/>
                <a:gd name="T3" fmla="*/ 45 h 59"/>
                <a:gd name="T4" fmla="*/ 5 w 66"/>
                <a:gd name="T5" fmla="*/ 48 h 59"/>
                <a:gd name="T6" fmla="*/ 7 w 66"/>
                <a:gd name="T7" fmla="*/ 50 h 59"/>
                <a:gd name="T8" fmla="*/ 7 w 66"/>
                <a:gd name="T9" fmla="*/ 50 h 59"/>
                <a:gd name="T10" fmla="*/ 7 w 66"/>
                <a:gd name="T11" fmla="*/ 51 h 59"/>
                <a:gd name="T12" fmla="*/ 32 w 66"/>
                <a:gd name="T13" fmla="*/ 59 h 59"/>
                <a:gd name="T14" fmla="*/ 33 w 66"/>
                <a:gd name="T15" fmla="*/ 59 h 59"/>
                <a:gd name="T16" fmla="*/ 34 w 66"/>
                <a:gd name="T17" fmla="*/ 59 h 59"/>
                <a:gd name="T18" fmla="*/ 59 w 66"/>
                <a:gd name="T19" fmla="*/ 51 h 59"/>
                <a:gd name="T20" fmla="*/ 59 w 66"/>
                <a:gd name="T21" fmla="*/ 50 h 59"/>
                <a:gd name="T22" fmla="*/ 59 w 66"/>
                <a:gd name="T23" fmla="*/ 50 h 59"/>
                <a:gd name="T24" fmla="*/ 61 w 66"/>
                <a:gd name="T25" fmla="*/ 48 h 59"/>
                <a:gd name="T26" fmla="*/ 63 w 66"/>
                <a:gd name="T27" fmla="*/ 45 h 59"/>
                <a:gd name="T28" fmla="*/ 66 w 66"/>
                <a:gd name="T29" fmla="*/ 33 h 59"/>
                <a:gd name="T30" fmla="*/ 33 w 66"/>
                <a:gd name="T31" fmla="*/ 0 h 59"/>
                <a:gd name="T32" fmla="*/ 0 w 66"/>
                <a:gd name="T33" fmla="*/ 3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59">
                  <a:moveTo>
                    <a:pt x="0" y="33"/>
                  </a:moveTo>
                  <a:cubicBezTo>
                    <a:pt x="0" y="38"/>
                    <a:pt x="1" y="42"/>
                    <a:pt x="3" y="45"/>
                  </a:cubicBezTo>
                  <a:cubicBezTo>
                    <a:pt x="4" y="46"/>
                    <a:pt x="4" y="47"/>
                    <a:pt x="5" y="48"/>
                  </a:cubicBezTo>
                  <a:cubicBezTo>
                    <a:pt x="5" y="49"/>
                    <a:pt x="6" y="50"/>
                    <a:pt x="7" y="50"/>
                  </a:cubicBezTo>
                  <a:cubicBezTo>
                    <a:pt x="7" y="50"/>
                    <a:pt x="7" y="50"/>
                    <a:pt x="7" y="50"/>
                  </a:cubicBezTo>
                  <a:cubicBezTo>
                    <a:pt x="7" y="50"/>
                    <a:pt x="7" y="50"/>
                    <a:pt x="7" y="51"/>
                  </a:cubicBezTo>
                  <a:cubicBezTo>
                    <a:pt x="15" y="56"/>
                    <a:pt x="23" y="58"/>
                    <a:pt x="32" y="59"/>
                  </a:cubicBezTo>
                  <a:cubicBezTo>
                    <a:pt x="33" y="59"/>
                    <a:pt x="33" y="59"/>
                    <a:pt x="33" y="59"/>
                  </a:cubicBezTo>
                  <a:cubicBezTo>
                    <a:pt x="33" y="59"/>
                    <a:pt x="33" y="59"/>
                    <a:pt x="34" y="59"/>
                  </a:cubicBezTo>
                  <a:cubicBezTo>
                    <a:pt x="43" y="58"/>
                    <a:pt x="51" y="56"/>
                    <a:pt x="59" y="51"/>
                  </a:cubicBezTo>
                  <a:cubicBezTo>
                    <a:pt x="59" y="50"/>
                    <a:pt x="59" y="50"/>
                    <a:pt x="59" y="50"/>
                  </a:cubicBezTo>
                  <a:cubicBezTo>
                    <a:pt x="59" y="50"/>
                    <a:pt x="59" y="50"/>
                    <a:pt x="59" y="50"/>
                  </a:cubicBezTo>
                  <a:cubicBezTo>
                    <a:pt x="60" y="50"/>
                    <a:pt x="60" y="49"/>
                    <a:pt x="61" y="48"/>
                  </a:cubicBezTo>
                  <a:cubicBezTo>
                    <a:pt x="62" y="47"/>
                    <a:pt x="62" y="46"/>
                    <a:pt x="63" y="45"/>
                  </a:cubicBezTo>
                  <a:cubicBezTo>
                    <a:pt x="65" y="42"/>
                    <a:pt x="66" y="38"/>
                    <a:pt x="66" y="33"/>
                  </a:cubicBezTo>
                  <a:cubicBezTo>
                    <a:pt x="66" y="15"/>
                    <a:pt x="51" y="0"/>
                    <a:pt x="33" y="0"/>
                  </a:cubicBezTo>
                  <a:cubicBezTo>
                    <a:pt x="15" y="0"/>
                    <a:pt x="0" y="15"/>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4" name="Freeform 211"/>
            <p:cNvSpPr/>
            <p:nvPr/>
          </p:nvSpPr>
          <p:spPr bwMode="auto">
            <a:xfrm>
              <a:off x="0" y="9525"/>
              <a:ext cx="168275" cy="161925"/>
            </a:xfrm>
            <a:custGeom>
              <a:avLst/>
              <a:gdLst>
                <a:gd name="T0" fmla="*/ 40 w 45"/>
                <a:gd name="T1" fmla="*/ 8 h 43"/>
                <a:gd name="T2" fmla="*/ 16 w 45"/>
                <a:gd name="T3" fmla="*/ 3 h 43"/>
                <a:gd name="T4" fmla="*/ 10 w 45"/>
                <a:gd name="T5" fmla="*/ 0 h 43"/>
                <a:gd name="T6" fmla="*/ 6 w 45"/>
                <a:gd name="T7" fmla="*/ 0 h 43"/>
                <a:gd name="T8" fmla="*/ 0 w 45"/>
                <a:gd name="T9" fmla="*/ 3 h 43"/>
                <a:gd name="T10" fmla="*/ 0 w 45"/>
                <a:gd name="T11" fmla="*/ 41 h 43"/>
                <a:gd name="T12" fmla="*/ 21 w 45"/>
                <a:gd name="T13" fmla="*/ 41 h 43"/>
                <a:gd name="T14" fmla="*/ 42 w 45"/>
                <a:gd name="T15" fmla="*/ 12 h 43"/>
                <a:gd name="T16" fmla="*/ 40 w 45"/>
                <a:gd name="T17"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3">
                  <a:moveTo>
                    <a:pt x="40" y="8"/>
                  </a:moveTo>
                  <a:cubicBezTo>
                    <a:pt x="32" y="9"/>
                    <a:pt x="23" y="8"/>
                    <a:pt x="16" y="3"/>
                  </a:cubicBezTo>
                  <a:cubicBezTo>
                    <a:pt x="14" y="2"/>
                    <a:pt x="12" y="1"/>
                    <a:pt x="10" y="0"/>
                  </a:cubicBezTo>
                  <a:cubicBezTo>
                    <a:pt x="6" y="0"/>
                    <a:pt x="6" y="0"/>
                    <a:pt x="6" y="0"/>
                  </a:cubicBezTo>
                  <a:cubicBezTo>
                    <a:pt x="4" y="1"/>
                    <a:pt x="2" y="2"/>
                    <a:pt x="0" y="3"/>
                  </a:cubicBezTo>
                  <a:cubicBezTo>
                    <a:pt x="0" y="41"/>
                    <a:pt x="0" y="41"/>
                    <a:pt x="0" y="41"/>
                  </a:cubicBezTo>
                  <a:cubicBezTo>
                    <a:pt x="6" y="43"/>
                    <a:pt x="14" y="43"/>
                    <a:pt x="21" y="41"/>
                  </a:cubicBezTo>
                  <a:cubicBezTo>
                    <a:pt x="36" y="37"/>
                    <a:pt x="45" y="24"/>
                    <a:pt x="42" y="12"/>
                  </a:cubicBezTo>
                  <a:cubicBezTo>
                    <a:pt x="41" y="11"/>
                    <a:pt x="41" y="10"/>
                    <a:pt x="4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5" name="Freeform 212"/>
            <p:cNvSpPr/>
            <p:nvPr/>
          </p:nvSpPr>
          <p:spPr bwMode="auto">
            <a:xfrm>
              <a:off x="74613" y="9525"/>
              <a:ext cx="104775" cy="11113"/>
            </a:xfrm>
            <a:custGeom>
              <a:avLst/>
              <a:gdLst>
                <a:gd name="T0" fmla="*/ 0 w 28"/>
                <a:gd name="T1" fmla="*/ 0 h 3"/>
                <a:gd name="T2" fmla="*/ 15 w 28"/>
                <a:gd name="T3" fmla="*/ 3 h 3"/>
                <a:gd name="T4" fmla="*/ 23 w 28"/>
                <a:gd name="T5" fmla="*/ 2 h 3"/>
                <a:gd name="T6" fmla="*/ 28 w 28"/>
                <a:gd name="T7" fmla="*/ 0 h 3"/>
                <a:gd name="T8" fmla="*/ 0 w 28"/>
                <a:gd name="T9" fmla="*/ 0 h 3"/>
              </a:gdLst>
              <a:ahLst/>
              <a:cxnLst>
                <a:cxn ang="0">
                  <a:pos x="T0" y="T1"/>
                </a:cxn>
                <a:cxn ang="0">
                  <a:pos x="T2" y="T3"/>
                </a:cxn>
                <a:cxn ang="0">
                  <a:pos x="T4" y="T5"/>
                </a:cxn>
                <a:cxn ang="0">
                  <a:pos x="T6" y="T7"/>
                </a:cxn>
                <a:cxn ang="0">
                  <a:pos x="T8" y="T9"/>
                </a:cxn>
              </a:cxnLst>
              <a:rect l="0" t="0" r="r" b="b"/>
              <a:pathLst>
                <a:path w="28" h="3">
                  <a:moveTo>
                    <a:pt x="0" y="0"/>
                  </a:moveTo>
                  <a:cubicBezTo>
                    <a:pt x="5" y="2"/>
                    <a:pt x="10" y="3"/>
                    <a:pt x="15" y="3"/>
                  </a:cubicBezTo>
                  <a:cubicBezTo>
                    <a:pt x="18" y="3"/>
                    <a:pt x="21" y="3"/>
                    <a:pt x="23" y="2"/>
                  </a:cubicBezTo>
                  <a:cubicBezTo>
                    <a:pt x="25" y="2"/>
                    <a:pt x="27" y="1"/>
                    <a:pt x="2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6" name="Freeform 213"/>
            <p:cNvSpPr/>
            <p:nvPr/>
          </p:nvSpPr>
          <p:spPr bwMode="auto">
            <a:xfrm>
              <a:off x="203200" y="114300"/>
              <a:ext cx="190500" cy="219075"/>
            </a:xfrm>
            <a:custGeom>
              <a:avLst/>
              <a:gdLst>
                <a:gd name="T0" fmla="*/ 33 w 51"/>
                <a:gd name="T1" fmla="*/ 55 h 58"/>
                <a:gd name="T2" fmla="*/ 46 w 51"/>
                <a:gd name="T3" fmla="*/ 22 h 58"/>
                <a:gd name="T4" fmla="*/ 46 w 51"/>
                <a:gd name="T5" fmla="*/ 21 h 58"/>
                <a:gd name="T6" fmla="*/ 39 w 51"/>
                <a:gd name="T7" fmla="*/ 18 h 58"/>
                <a:gd name="T8" fmla="*/ 22 w 51"/>
                <a:gd name="T9" fmla="*/ 0 h 58"/>
                <a:gd name="T10" fmla="*/ 17 w 51"/>
                <a:gd name="T11" fmla="*/ 1 h 58"/>
                <a:gd name="T12" fmla="*/ 4 w 51"/>
                <a:gd name="T13" fmla="*/ 34 h 58"/>
                <a:gd name="T14" fmla="*/ 33 w 51"/>
                <a:gd name="T15" fmla="*/ 55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8">
                  <a:moveTo>
                    <a:pt x="33" y="55"/>
                  </a:moveTo>
                  <a:cubicBezTo>
                    <a:pt x="45" y="51"/>
                    <a:pt x="51" y="37"/>
                    <a:pt x="46" y="22"/>
                  </a:cubicBezTo>
                  <a:cubicBezTo>
                    <a:pt x="46" y="21"/>
                    <a:pt x="46" y="21"/>
                    <a:pt x="46" y="21"/>
                  </a:cubicBezTo>
                  <a:cubicBezTo>
                    <a:pt x="44" y="20"/>
                    <a:pt x="41" y="19"/>
                    <a:pt x="39" y="18"/>
                  </a:cubicBezTo>
                  <a:cubicBezTo>
                    <a:pt x="31" y="14"/>
                    <a:pt x="25" y="7"/>
                    <a:pt x="22" y="0"/>
                  </a:cubicBezTo>
                  <a:cubicBezTo>
                    <a:pt x="20" y="0"/>
                    <a:pt x="19" y="0"/>
                    <a:pt x="17" y="1"/>
                  </a:cubicBezTo>
                  <a:cubicBezTo>
                    <a:pt x="6" y="4"/>
                    <a:pt x="0" y="19"/>
                    <a:pt x="4" y="34"/>
                  </a:cubicBezTo>
                  <a:cubicBezTo>
                    <a:pt x="9" y="49"/>
                    <a:pt x="22" y="58"/>
                    <a:pt x="33"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7" name="Freeform 214"/>
            <p:cNvSpPr/>
            <p:nvPr/>
          </p:nvSpPr>
          <p:spPr bwMode="auto">
            <a:xfrm>
              <a:off x="288925" y="9525"/>
              <a:ext cx="371475" cy="184150"/>
            </a:xfrm>
            <a:custGeom>
              <a:avLst/>
              <a:gdLst>
                <a:gd name="T0" fmla="*/ 4 w 99"/>
                <a:gd name="T1" fmla="*/ 0 h 49"/>
                <a:gd name="T2" fmla="*/ 2 w 99"/>
                <a:gd name="T3" fmla="*/ 22 h 49"/>
                <a:gd name="T4" fmla="*/ 5 w 99"/>
                <a:gd name="T5" fmla="*/ 29 h 49"/>
                <a:gd name="T6" fmla="*/ 19 w 99"/>
                <a:gd name="T7" fmla="*/ 41 h 49"/>
                <a:gd name="T8" fmla="*/ 20 w 99"/>
                <a:gd name="T9" fmla="*/ 42 h 49"/>
                <a:gd name="T10" fmla="*/ 60 w 99"/>
                <a:gd name="T11" fmla="*/ 44 h 49"/>
                <a:gd name="T12" fmla="*/ 97 w 99"/>
                <a:gd name="T13" fmla="*/ 0 h 49"/>
                <a:gd name="T14" fmla="*/ 4 w 99"/>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49">
                  <a:moveTo>
                    <a:pt x="4" y="0"/>
                  </a:moveTo>
                  <a:cubicBezTo>
                    <a:pt x="1" y="7"/>
                    <a:pt x="0" y="15"/>
                    <a:pt x="2" y="22"/>
                  </a:cubicBezTo>
                  <a:cubicBezTo>
                    <a:pt x="3" y="24"/>
                    <a:pt x="4" y="27"/>
                    <a:pt x="5" y="29"/>
                  </a:cubicBezTo>
                  <a:cubicBezTo>
                    <a:pt x="9" y="34"/>
                    <a:pt x="13" y="38"/>
                    <a:pt x="19" y="41"/>
                  </a:cubicBezTo>
                  <a:cubicBezTo>
                    <a:pt x="19" y="42"/>
                    <a:pt x="20" y="42"/>
                    <a:pt x="20" y="42"/>
                  </a:cubicBezTo>
                  <a:cubicBezTo>
                    <a:pt x="31" y="47"/>
                    <a:pt x="45" y="49"/>
                    <a:pt x="60" y="44"/>
                  </a:cubicBezTo>
                  <a:cubicBezTo>
                    <a:pt x="83" y="38"/>
                    <a:pt x="99" y="18"/>
                    <a:pt x="97"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8" name="Freeform 215"/>
            <p:cNvSpPr/>
            <p:nvPr/>
          </p:nvSpPr>
          <p:spPr bwMode="auto">
            <a:xfrm>
              <a:off x="115888" y="9525"/>
              <a:ext cx="169863" cy="222250"/>
            </a:xfrm>
            <a:custGeom>
              <a:avLst/>
              <a:gdLst>
                <a:gd name="T0" fmla="*/ 28 w 45"/>
                <a:gd name="T1" fmla="*/ 0 h 59"/>
                <a:gd name="T2" fmla="*/ 2 w 45"/>
                <a:gd name="T3" fmla="*/ 47 h 59"/>
                <a:gd name="T4" fmla="*/ 5 w 45"/>
                <a:gd name="T5" fmla="*/ 57 h 59"/>
                <a:gd name="T6" fmla="*/ 15 w 45"/>
                <a:gd name="T7" fmla="*/ 55 h 59"/>
                <a:gd name="T8" fmla="*/ 43 w 45"/>
                <a:gd name="T9" fmla="*/ 4 h 59"/>
                <a:gd name="T10" fmla="*/ 45 w 45"/>
                <a:gd name="T11" fmla="*/ 0 h 59"/>
                <a:gd name="T12" fmla="*/ 28 w 4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45" h="59">
                  <a:moveTo>
                    <a:pt x="28" y="0"/>
                  </a:moveTo>
                  <a:cubicBezTo>
                    <a:pt x="2" y="47"/>
                    <a:pt x="2" y="47"/>
                    <a:pt x="2" y="47"/>
                  </a:cubicBezTo>
                  <a:cubicBezTo>
                    <a:pt x="0" y="51"/>
                    <a:pt x="2" y="56"/>
                    <a:pt x="5" y="57"/>
                  </a:cubicBezTo>
                  <a:cubicBezTo>
                    <a:pt x="9" y="59"/>
                    <a:pt x="13" y="58"/>
                    <a:pt x="15" y="55"/>
                  </a:cubicBezTo>
                  <a:cubicBezTo>
                    <a:pt x="43" y="4"/>
                    <a:pt x="43" y="4"/>
                    <a:pt x="43" y="4"/>
                  </a:cubicBezTo>
                  <a:cubicBezTo>
                    <a:pt x="45" y="0"/>
                    <a:pt x="45" y="0"/>
                    <a:pt x="45" y="0"/>
                  </a:cubicBez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9" name="Freeform 216"/>
            <p:cNvSpPr>
              <a:spLocks noEditPoints="1"/>
            </p:cNvSpPr>
            <p:nvPr/>
          </p:nvSpPr>
          <p:spPr bwMode="auto">
            <a:xfrm>
              <a:off x="473075" y="3781425"/>
              <a:ext cx="277813" cy="220663"/>
            </a:xfrm>
            <a:custGeom>
              <a:avLst/>
              <a:gdLst>
                <a:gd name="T0" fmla="*/ 67 w 74"/>
                <a:gd name="T1" fmla="*/ 14 h 59"/>
                <a:gd name="T2" fmla="*/ 60 w 74"/>
                <a:gd name="T3" fmla="*/ 14 h 59"/>
                <a:gd name="T4" fmla="*/ 60 w 74"/>
                <a:gd name="T5" fmla="*/ 17 h 59"/>
                <a:gd name="T6" fmla="*/ 68 w 74"/>
                <a:gd name="T7" fmla="*/ 34 h 59"/>
                <a:gd name="T8" fmla="*/ 68 w 74"/>
                <a:gd name="T9" fmla="*/ 41 h 59"/>
                <a:gd name="T10" fmla="*/ 60 w 74"/>
                <a:gd name="T11" fmla="*/ 59 h 59"/>
                <a:gd name="T12" fmla="*/ 74 w 74"/>
                <a:gd name="T13" fmla="*/ 56 h 59"/>
                <a:gd name="T14" fmla="*/ 74 w 74"/>
                <a:gd name="T15" fmla="*/ 22 h 59"/>
                <a:gd name="T16" fmla="*/ 60 w 74"/>
                <a:gd name="T17" fmla="*/ 0 h 59"/>
                <a:gd name="T18" fmla="*/ 37 w 74"/>
                <a:gd name="T19" fmla="*/ 5 h 59"/>
                <a:gd name="T20" fmla="*/ 60 w 74"/>
                <a:gd name="T21" fmla="*/ 14 h 59"/>
                <a:gd name="T22" fmla="*/ 37 w 74"/>
                <a:gd name="T23" fmla="*/ 47 h 59"/>
                <a:gd name="T24" fmla="*/ 57 w 74"/>
                <a:gd name="T25" fmla="*/ 56 h 59"/>
                <a:gd name="T26" fmla="*/ 60 w 74"/>
                <a:gd name="T27" fmla="*/ 59 h 59"/>
                <a:gd name="T28" fmla="*/ 53 w 74"/>
                <a:gd name="T29" fmla="*/ 41 h 59"/>
                <a:gd name="T30" fmla="*/ 60 w 74"/>
                <a:gd name="T31" fmla="*/ 34 h 59"/>
                <a:gd name="T32" fmla="*/ 37 w 74"/>
                <a:gd name="T33" fmla="*/ 17 h 59"/>
                <a:gd name="T34" fmla="*/ 37 w 74"/>
                <a:gd name="T35" fmla="*/ 0 h 59"/>
                <a:gd name="T36" fmla="*/ 14 w 74"/>
                <a:gd name="T37" fmla="*/ 1 h 59"/>
                <a:gd name="T38" fmla="*/ 19 w 74"/>
                <a:gd name="T39" fmla="*/ 5 h 59"/>
                <a:gd name="T40" fmla="*/ 37 w 74"/>
                <a:gd name="T41" fmla="*/ 5 h 59"/>
                <a:gd name="T42" fmla="*/ 14 w 74"/>
                <a:gd name="T43" fmla="*/ 59 h 59"/>
                <a:gd name="T44" fmla="*/ 18 w 74"/>
                <a:gd name="T45" fmla="*/ 56 h 59"/>
                <a:gd name="T46" fmla="*/ 37 w 74"/>
                <a:gd name="T47" fmla="*/ 47 h 59"/>
                <a:gd name="T48" fmla="*/ 14 w 74"/>
                <a:gd name="T49" fmla="*/ 17 h 59"/>
                <a:gd name="T50" fmla="*/ 22 w 74"/>
                <a:gd name="T51" fmla="*/ 34 h 59"/>
                <a:gd name="T52" fmla="*/ 22 w 74"/>
                <a:gd name="T53" fmla="*/ 41 h 59"/>
                <a:gd name="T54" fmla="*/ 14 w 74"/>
                <a:gd name="T55" fmla="*/ 59 h 59"/>
                <a:gd name="T56" fmla="*/ 8 w 74"/>
                <a:gd name="T57" fmla="*/ 14 h 59"/>
                <a:gd name="T58" fmla="*/ 0 w 74"/>
                <a:gd name="T59" fmla="*/ 46 h 59"/>
                <a:gd name="T60" fmla="*/ 0 w 74"/>
                <a:gd name="T61" fmla="*/ 56 h 59"/>
                <a:gd name="T62" fmla="*/ 14 w 74"/>
                <a:gd name="T63" fmla="*/ 59 h 59"/>
                <a:gd name="T64" fmla="*/ 7 w 74"/>
                <a:gd name="T65" fmla="*/ 41 h 59"/>
                <a:gd name="T66" fmla="*/ 14 w 74"/>
                <a:gd name="T67" fmla="*/ 34 h 59"/>
                <a:gd name="T68" fmla="*/ 13 w 74"/>
                <a:gd name="T69" fmla="*/ 17 h 59"/>
                <a:gd name="T70" fmla="*/ 14 w 74"/>
                <a:gd name="T71" fmla="*/ 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59">
                  <a:moveTo>
                    <a:pt x="74" y="22"/>
                  </a:moveTo>
                  <a:cubicBezTo>
                    <a:pt x="67" y="14"/>
                    <a:pt x="67" y="14"/>
                    <a:pt x="67" y="14"/>
                  </a:cubicBezTo>
                  <a:cubicBezTo>
                    <a:pt x="60" y="1"/>
                    <a:pt x="60" y="1"/>
                    <a:pt x="60" y="1"/>
                  </a:cubicBezTo>
                  <a:cubicBezTo>
                    <a:pt x="60" y="14"/>
                    <a:pt x="60" y="14"/>
                    <a:pt x="60" y="14"/>
                  </a:cubicBezTo>
                  <a:cubicBezTo>
                    <a:pt x="62" y="17"/>
                    <a:pt x="62" y="17"/>
                    <a:pt x="62" y="17"/>
                  </a:cubicBezTo>
                  <a:cubicBezTo>
                    <a:pt x="60" y="17"/>
                    <a:pt x="60" y="17"/>
                    <a:pt x="60" y="17"/>
                  </a:cubicBezTo>
                  <a:cubicBezTo>
                    <a:pt x="60" y="34"/>
                    <a:pt x="60" y="34"/>
                    <a:pt x="60" y="34"/>
                  </a:cubicBezTo>
                  <a:cubicBezTo>
                    <a:pt x="68" y="34"/>
                    <a:pt x="68" y="34"/>
                    <a:pt x="68" y="34"/>
                  </a:cubicBezTo>
                  <a:cubicBezTo>
                    <a:pt x="68" y="41"/>
                    <a:pt x="68" y="41"/>
                    <a:pt x="68" y="41"/>
                  </a:cubicBezTo>
                  <a:cubicBezTo>
                    <a:pt x="68" y="41"/>
                    <a:pt x="68" y="41"/>
                    <a:pt x="68" y="41"/>
                  </a:cubicBezTo>
                  <a:cubicBezTo>
                    <a:pt x="60" y="41"/>
                    <a:pt x="60" y="41"/>
                    <a:pt x="60" y="41"/>
                  </a:cubicBezTo>
                  <a:cubicBezTo>
                    <a:pt x="60" y="59"/>
                    <a:pt x="60" y="59"/>
                    <a:pt x="60" y="59"/>
                  </a:cubicBezTo>
                  <a:cubicBezTo>
                    <a:pt x="71" y="59"/>
                    <a:pt x="71" y="59"/>
                    <a:pt x="71" y="59"/>
                  </a:cubicBezTo>
                  <a:cubicBezTo>
                    <a:pt x="73" y="59"/>
                    <a:pt x="74" y="58"/>
                    <a:pt x="74" y="56"/>
                  </a:cubicBezTo>
                  <a:cubicBezTo>
                    <a:pt x="74" y="47"/>
                    <a:pt x="74" y="47"/>
                    <a:pt x="74" y="47"/>
                  </a:cubicBezTo>
                  <a:lnTo>
                    <a:pt x="74" y="22"/>
                  </a:lnTo>
                  <a:close/>
                  <a:moveTo>
                    <a:pt x="60" y="1"/>
                  </a:moveTo>
                  <a:cubicBezTo>
                    <a:pt x="60" y="0"/>
                    <a:pt x="60" y="0"/>
                    <a:pt x="60" y="0"/>
                  </a:cubicBezTo>
                  <a:cubicBezTo>
                    <a:pt x="37" y="0"/>
                    <a:pt x="37" y="0"/>
                    <a:pt x="37" y="0"/>
                  </a:cubicBezTo>
                  <a:cubicBezTo>
                    <a:pt x="37" y="5"/>
                    <a:pt x="37" y="5"/>
                    <a:pt x="37" y="5"/>
                  </a:cubicBezTo>
                  <a:cubicBezTo>
                    <a:pt x="56" y="5"/>
                    <a:pt x="56" y="5"/>
                    <a:pt x="56" y="5"/>
                  </a:cubicBezTo>
                  <a:cubicBezTo>
                    <a:pt x="60" y="14"/>
                    <a:pt x="60" y="14"/>
                    <a:pt x="60" y="14"/>
                  </a:cubicBezTo>
                  <a:cubicBezTo>
                    <a:pt x="60" y="1"/>
                    <a:pt x="60" y="1"/>
                    <a:pt x="60" y="1"/>
                  </a:cubicBezTo>
                  <a:close/>
                  <a:moveTo>
                    <a:pt x="37" y="47"/>
                  </a:moveTo>
                  <a:cubicBezTo>
                    <a:pt x="57" y="47"/>
                    <a:pt x="57" y="47"/>
                    <a:pt x="57" y="47"/>
                  </a:cubicBezTo>
                  <a:cubicBezTo>
                    <a:pt x="57" y="56"/>
                    <a:pt x="57" y="56"/>
                    <a:pt x="57" y="56"/>
                  </a:cubicBezTo>
                  <a:cubicBezTo>
                    <a:pt x="57" y="58"/>
                    <a:pt x="58" y="59"/>
                    <a:pt x="60" y="59"/>
                  </a:cubicBezTo>
                  <a:cubicBezTo>
                    <a:pt x="60" y="59"/>
                    <a:pt x="60" y="59"/>
                    <a:pt x="60" y="59"/>
                  </a:cubicBezTo>
                  <a:cubicBezTo>
                    <a:pt x="60" y="41"/>
                    <a:pt x="60" y="41"/>
                    <a:pt x="60" y="41"/>
                  </a:cubicBezTo>
                  <a:cubicBezTo>
                    <a:pt x="53" y="41"/>
                    <a:pt x="53" y="41"/>
                    <a:pt x="53" y="41"/>
                  </a:cubicBezTo>
                  <a:cubicBezTo>
                    <a:pt x="53" y="34"/>
                    <a:pt x="53" y="34"/>
                    <a:pt x="53" y="34"/>
                  </a:cubicBezTo>
                  <a:cubicBezTo>
                    <a:pt x="60" y="34"/>
                    <a:pt x="60" y="34"/>
                    <a:pt x="60" y="34"/>
                  </a:cubicBezTo>
                  <a:cubicBezTo>
                    <a:pt x="60" y="17"/>
                    <a:pt x="60" y="17"/>
                    <a:pt x="60" y="17"/>
                  </a:cubicBezTo>
                  <a:cubicBezTo>
                    <a:pt x="37" y="17"/>
                    <a:pt x="37" y="17"/>
                    <a:pt x="37" y="17"/>
                  </a:cubicBezTo>
                  <a:lnTo>
                    <a:pt x="37" y="47"/>
                  </a:lnTo>
                  <a:close/>
                  <a:moveTo>
                    <a:pt x="37" y="0"/>
                  </a:moveTo>
                  <a:cubicBezTo>
                    <a:pt x="15" y="0"/>
                    <a:pt x="15" y="0"/>
                    <a:pt x="15" y="0"/>
                  </a:cubicBezTo>
                  <a:cubicBezTo>
                    <a:pt x="14" y="1"/>
                    <a:pt x="14" y="1"/>
                    <a:pt x="14" y="1"/>
                  </a:cubicBezTo>
                  <a:cubicBezTo>
                    <a:pt x="14" y="14"/>
                    <a:pt x="14" y="14"/>
                    <a:pt x="14" y="14"/>
                  </a:cubicBezTo>
                  <a:cubicBezTo>
                    <a:pt x="19" y="5"/>
                    <a:pt x="19" y="5"/>
                    <a:pt x="19" y="5"/>
                  </a:cubicBezTo>
                  <a:cubicBezTo>
                    <a:pt x="19" y="5"/>
                    <a:pt x="19" y="5"/>
                    <a:pt x="19" y="5"/>
                  </a:cubicBezTo>
                  <a:cubicBezTo>
                    <a:pt x="37" y="5"/>
                    <a:pt x="37" y="5"/>
                    <a:pt x="37" y="5"/>
                  </a:cubicBezTo>
                  <a:cubicBezTo>
                    <a:pt x="37" y="0"/>
                    <a:pt x="37" y="0"/>
                    <a:pt x="37" y="0"/>
                  </a:cubicBezTo>
                  <a:close/>
                  <a:moveTo>
                    <a:pt x="14" y="59"/>
                  </a:moveTo>
                  <a:cubicBezTo>
                    <a:pt x="15" y="59"/>
                    <a:pt x="15" y="59"/>
                    <a:pt x="15" y="59"/>
                  </a:cubicBezTo>
                  <a:cubicBezTo>
                    <a:pt x="16" y="59"/>
                    <a:pt x="18" y="58"/>
                    <a:pt x="18" y="56"/>
                  </a:cubicBezTo>
                  <a:cubicBezTo>
                    <a:pt x="18" y="47"/>
                    <a:pt x="18" y="47"/>
                    <a:pt x="18" y="47"/>
                  </a:cubicBezTo>
                  <a:cubicBezTo>
                    <a:pt x="37" y="47"/>
                    <a:pt x="37" y="47"/>
                    <a:pt x="37" y="47"/>
                  </a:cubicBezTo>
                  <a:cubicBezTo>
                    <a:pt x="37" y="17"/>
                    <a:pt x="37" y="17"/>
                    <a:pt x="37" y="17"/>
                  </a:cubicBezTo>
                  <a:cubicBezTo>
                    <a:pt x="14" y="17"/>
                    <a:pt x="14" y="17"/>
                    <a:pt x="14" y="17"/>
                  </a:cubicBezTo>
                  <a:cubicBezTo>
                    <a:pt x="14" y="34"/>
                    <a:pt x="14" y="34"/>
                    <a:pt x="14" y="34"/>
                  </a:cubicBezTo>
                  <a:cubicBezTo>
                    <a:pt x="22" y="34"/>
                    <a:pt x="22" y="34"/>
                    <a:pt x="22" y="34"/>
                  </a:cubicBezTo>
                  <a:cubicBezTo>
                    <a:pt x="22" y="41"/>
                    <a:pt x="22" y="41"/>
                    <a:pt x="22" y="41"/>
                  </a:cubicBezTo>
                  <a:cubicBezTo>
                    <a:pt x="22" y="41"/>
                    <a:pt x="22" y="41"/>
                    <a:pt x="22" y="41"/>
                  </a:cubicBezTo>
                  <a:cubicBezTo>
                    <a:pt x="14" y="41"/>
                    <a:pt x="14" y="41"/>
                    <a:pt x="14" y="41"/>
                  </a:cubicBezTo>
                  <a:lnTo>
                    <a:pt x="14" y="59"/>
                  </a:lnTo>
                  <a:close/>
                  <a:moveTo>
                    <a:pt x="14" y="1"/>
                  </a:moveTo>
                  <a:cubicBezTo>
                    <a:pt x="8" y="14"/>
                    <a:pt x="8" y="14"/>
                    <a:pt x="8" y="14"/>
                  </a:cubicBezTo>
                  <a:cubicBezTo>
                    <a:pt x="0" y="22"/>
                    <a:pt x="0" y="22"/>
                    <a:pt x="0" y="22"/>
                  </a:cubicBezTo>
                  <a:cubicBezTo>
                    <a:pt x="0" y="46"/>
                    <a:pt x="0" y="46"/>
                    <a:pt x="0" y="46"/>
                  </a:cubicBezTo>
                  <a:cubicBezTo>
                    <a:pt x="0" y="47"/>
                    <a:pt x="0" y="47"/>
                    <a:pt x="0" y="47"/>
                  </a:cubicBezTo>
                  <a:cubicBezTo>
                    <a:pt x="0" y="56"/>
                    <a:pt x="0" y="56"/>
                    <a:pt x="0" y="56"/>
                  </a:cubicBezTo>
                  <a:cubicBezTo>
                    <a:pt x="0" y="58"/>
                    <a:pt x="2" y="59"/>
                    <a:pt x="4" y="59"/>
                  </a:cubicBezTo>
                  <a:cubicBezTo>
                    <a:pt x="14" y="59"/>
                    <a:pt x="14" y="59"/>
                    <a:pt x="14" y="59"/>
                  </a:cubicBezTo>
                  <a:cubicBezTo>
                    <a:pt x="14" y="41"/>
                    <a:pt x="14" y="41"/>
                    <a:pt x="14" y="41"/>
                  </a:cubicBezTo>
                  <a:cubicBezTo>
                    <a:pt x="7" y="41"/>
                    <a:pt x="7" y="41"/>
                    <a:pt x="7" y="41"/>
                  </a:cubicBezTo>
                  <a:cubicBezTo>
                    <a:pt x="7" y="34"/>
                    <a:pt x="7" y="34"/>
                    <a:pt x="7" y="34"/>
                  </a:cubicBezTo>
                  <a:cubicBezTo>
                    <a:pt x="14" y="34"/>
                    <a:pt x="14" y="34"/>
                    <a:pt x="14" y="34"/>
                  </a:cubicBezTo>
                  <a:cubicBezTo>
                    <a:pt x="14" y="17"/>
                    <a:pt x="14" y="17"/>
                    <a:pt x="14" y="17"/>
                  </a:cubicBezTo>
                  <a:cubicBezTo>
                    <a:pt x="13" y="17"/>
                    <a:pt x="13" y="17"/>
                    <a:pt x="13" y="17"/>
                  </a:cubicBezTo>
                  <a:cubicBezTo>
                    <a:pt x="14" y="14"/>
                    <a:pt x="14" y="14"/>
                    <a:pt x="14" y="14"/>
                  </a:cubicBezTo>
                  <a:lnTo>
                    <a:pt x="1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0" name="Freeform 217"/>
            <p:cNvSpPr/>
            <p:nvPr/>
          </p:nvSpPr>
          <p:spPr bwMode="auto">
            <a:xfrm>
              <a:off x="0" y="3113088"/>
              <a:ext cx="153988" cy="420688"/>
            </a:xfrm>
            <a:custGeom>
              <a:avLst/>
              <a:gdLst>
                <a:gd name="T0" fmla="*/ 0 w 41"/>
                <a:gd name="T1" fmla="*/ 112 h 112"/>
                <a:gd name="T2" fmla="*/ 11 w 41"/>
                <a:gd name="T3" fmla="*/ 112 h 112"/>
                <a:gd name="T4" fmla="*/ 11 w 41"/>
                <a:gd name="T5" fmla="*/ 40 h 112"/>
                <a:gd name="T6" fmla="*/ 29 w 41"/>
                <a:gd name="T7" fmla="*/ 57 h 112"/>
                <a:gd name="T8" fmla="*/ 41 w 41"/>
                <a:gd name="T9" fmla="*/ 38 h 112"/>
                <a:gd name="T10" fmla="*/ 0 w 41"/>
                <a:gd name="T11" fmla="*/ 0 h 112"/>
                <a:gd name="T12" fmla="*/ 0 w 41"/>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41" h="112">
                  <a:moveTo>
                    <a:pt x="0" y="112"/>
                  </a:moveTo>
                  <a:cubicBezTo>
                    <a:pt x="11" y="112"/>
                    <a:pt x="11" y="112"/>
                    <a:pt x="11" y="112"/>
                  </a:cubicBezTo>
                  <a:cubicBezTo>
                    <a:pt x="11" y="40"/>
                    <a:pt x="11" y="40"/>
                    <a:pt x="11" y="40"/>
                  </a:cubicBezTo>
                  <a:cubicBezTo>
                    <a:pt x="17" y="44"/>
                    <a:pt x="29" y="57"/>
                    <a:pt x="29" y="57"/>
                  </a:cubicBezTo>
                  <a:cubicBezTo>
                    <a:pt x="41" y="38"/>
                    <a:pt x="41" y="38"/>
                    <a:pt x="41" y="38"/>
                  </a:cubicBezTo>
                  <a:cubicBezTo>
                    <a:pt x="36" y="24"/>
                    <a:pt x="10" y="7"/>
                    <a:pt x="0" y="0"/>
                  </a:cubicBezTo>
                  <a:lnTo>
                    <a:pt x="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1" name="Freeform 218"/>
            <p:cNvSpPr>
              <a:spLocks noEditPoints="1"/>
            </p:cNvSpPr>
            <p:nvPr/>
          </p:nvSpPr>
          <p:spPr bwMode="auto">
            <a:xfrm>
              <a:off x="3119438" y="9525"/>
              <a:ext cx="588963" cy="412750"/>
            </a:xfrm>
            <a:custGeom>
              <a:avLst/>
              <a:gdLst>
                <a:gd name="T0" fmla="*/ 78 w 157"/>
                <a:gd name="T1" fmla="*/ 110 h 110"/>
                <a:gd name="T2" fmla="*/ 157 w 157"/>
                <a:gd name="T3" fmla="*/ 31 h 110"/>
                <a:gd name="T4" fmla="*/ 151 w 157"/>
                <a:gd name="T5" fmla="*/ 0 h 110"/>
                <a:gd name="T6" fmla="*/ 133 w 157"/>
                <a:gd name="T7" fmla="*/ 0 h 110"/>
                <a:gd name="T8" fmla="*/ 141 w 157"/>
                <a:gd name="T9" fmla="*/ 31 h 110"/>
                <a:gd name="T10" fmla="*/ 78 w 157"/>
                <a:gd name="T11" fmla="*/ 94 h 110"/>
                <a:gd name="T12" fmla="*/ 78 w 157"/>
                <a:gd name="T13" fmla="*/ 110 h 110"/>
                <a:gd name="T14" fmla="*/ 78 w 157"/>
                <a:gd name="T15" fmla="*/ 81 h 110"/>
                <a:gd name="T16" fmla="*/ 78 w 157"/>
                <a:gd name="T17" fmla="*/ 31 h 110"/>
                <a:gd name="T18" fmla="*/ 85 w 157"/>
                <a:gd name="T19" fmla="*/ 31 h 110"/>
                <a:gd name="T20" fmla="*/ 85 w 157"/>
                <a:gd name="T21" fmla="*/ 0 h 110"/>
                <a:gd name="T22" fmla="*/ 117 w 157"/>
                <a:gd name="T23" fmla="*/ 0 h 110"/>
                <a:gd name="T24" fmla="*/ 128 w 157"/>
                <a:gd name="T25" fmla="*/ 31 h 110"/>
                <a:gd name="T26" fmla="*/ 78 w 157"/>
                <a:gd name="T27" fmla="*/ 81 h 110"/>
                <a:gd name="T28" fmla="*/ 6 w 157"/>
                <a:gd name="T29" fmla="*/ 0 h 110"/>
                <a:gd name="T30" fmla="*/ 0 w 157"/>
                <a:gd name="T31" fmla="*/ 31 h 110"/>
                <a:gd name="T32" fmla="*/ 78 w 157"/>
                <a:gd name="T33" fmla="*/ 110 h 110"/>
                <a:gd name="T34" fmla="*/ 78 w 157"/>
                <a:gd name="T35" fmla="*/ 110 h 110"/>
                <a:gd name="T36" fmla="*/ 78 w 157"/>
                <a:gd name="T37" fmla="*/ 94 h 110"/>
                <a:gd name="T38" fmla="*/ 78 w 157"/>
                <a:gd name="T39" fmla="*/ 94 h 110"/>
                <a:gd name="T40" fmla="*/ 78 w 157"/>
                <a:gd name="T41" fmla="*/ 94 h 110"/>
                <a:gd name="T42" fmla="*/ 15 w 157"/>
                <a:gd name="T43" fmla="*/ 31 h 110"/>
                <a:gd name="T44" fmla="*/ 23 w 157"/>
                <a:gd name="T45" fmla="*/ 0 h 110"/>
                <a:gd name="T46" fmla="*/ 6 w 157"/>
                <a:gd name="T47" fmla="*/ 0 h 110"/>
                <a:gd name="T48" fmla="*/ 78 w 157"/>
                <a:gd name="T49" fmla="*/ 31 h 110"/>
                <a:gd name="T50" fmla="*/ 78 w 157"/>
                <a:gd name="T51" fmla="*/ 81 h 110"/>
                <a:gd name="T52" fmla="*/ 78 w 157"/>
                <a:gd name="T53" fmla="*/ 81 h 110"/>
                <a:gd name="T54" fmla="*/ 28 w 157"/>
                <a:gd name="T55" fmla="*/ 31 h 110"/>
                <a:gd name="T56" fmla="*/ 39 w 157"/>
                <a:gd name="T57" fmla="*/ 0 h 110"/>
                <a:gd name="T58" fmla="*/ 72 w 157"/>
                <a:gd name="T59" fmla="*/ 0 h 110"/>
                <a:gd name="T60" fmla="*/ 72 w 157"/>
                <a:gd name="T61" fmla="*/ 31 h 110"/>
                <a:gd name="T62" fmla="*/ 78 w 157"/>
                <a:gd name="T63" fmla="*/ 3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7" h="110">
                  <a:moveTo>
                    <a:pt x="78" y="110"/>
                  </a:moveTo>
                  <a:cubicBezTo>
                    <a:pt x="122" y="110"/>
                    <a:pt x="157" y="74"/>
                    <a:pt x="157" y="31"/>
                  </a:cubicBezTo>
                  <a:cubicBezTo>
                    <a:pt x="157" y="20"/>
                    <a:pt x="155" y="10"/>
                    <a:pt x="151" y="0"/>
                  </a:cubicBezTo>
                  <a:cubicBezTo>
                    <a:pt x="133" y="0"/>
                    <a:pt x="133" y="0"/>
                    <a:pt x="133" y="0"/>
                  </a:cubicBezTo>
                  <a:cubicBezTo>
                    <a:pt x="138" y="9"/>
                    <a:pt x="141" y="20"/>
                    <a:pt x="141" y="31"/>
                  </a:cubicBezTo>
                  <a:cubicBezTo>
                    <a:pt x="141" y="66"/>
                    <a:pt x="113" y="94"/>
                    <a:pt x="78" y="94"/>
                  </a:cubicBezTo>
                  <a:cubicBezTo>
                    <a:pt x="78" y="110"/>
                    <a:pt x="78" y="110"/>
                    <a:pt x="78" y="110"/>
                  </a:cubicBezTo>
                  <a:close/>
                  <a:moveTo>
                    <a:pt x="78" y="81"/>
                  </a:moveTo>
                  <a:cubicBezTo>
                    <a:pt x="78" y="31"/>
                    <a:pt x="78" y="31"/>
                    <a:pt x="78" y="31"/>
                  </a:cubicBezTo>
                  <a:cubicBezTo>
                    <a:pt x="85" y="31"/>
                    <a:pt x="85" y="31"/>
                    <a:pt x="85" y="31"/>
                  </a:cubicBezTo>
                  <a:cubicBezTo>
                    <a:pt x="85" y="0"/>
                    <a:pt x="85" y="0"/>
                    <a:pt x="85" y="0"/>
                  </a:cubicBezTo>
                  <a:cubicBezTo>
                    <a:pt x="117" y="0"/>
                    <a:pt x="117" y="0"/>
                    <a:pt x="117" y="0"/>
                  </a:cubicBezTo>
                  <a:cubicBezTo>
                    <a:pt x="124" y="9"/>
                    <a:pt x="128" y="20"/>
                    <a:pt x="128" y="31"/>
                  </a:cubicBezTo>
                  <a:cubicBezTo>
                    <a:pt x="128" y="59"/>
                    <a:pt x="106" y="81"/>
                    <a:pt x="78" y="81"/>
                  </a:cubicBezTo>
                  <a:close/>
                  <a:moveTo>
                    <a:pt x="6" y="0"/>
                  </a:moveTo>
                  <a:cubicBezTo>
                    <a:pt x="2" y="10"/>
                    <a:pt x="0" y="20"/>
                    <a:pt x="0" y="31"/>
                  </a:cubicBezTo>
                  <a:cubicBezTo>
                    <a:pt x="0" y="74"/>
                    <a:pt x="35" y="110"/>
                    <a:pt x="78" y="110"/>
                  </a:cubicBezTo>
                  <a:cubicBezTo>
                    <a:pt x="78" y="110"/>
                    <a:pt x="78" y="110"/>
                    <a:pt x="78" y="110"/>
                  </a:cubicBezTo>
                  <a:cubicBezTo>
                    <a:pt x="78" y="94"/>
                    <a:pt x="78" y="94"/>
                    <a:pt x="78" y="94"/>
                  </a:cubicBezTo>
                  <a:cubicBezTo>
                    <a:pt x="78" y="94"/>
                    <a:pt x="78" y="94"/>
                    <a:pt x="78" y="94"/>
                  </a:cubicBezTo>
                  <a:cubicBezTo>
                    <a:pt x="78" y="94"/>
                    <a:pt x="78" y="94"/>
                    <a:pt x="78" y="94"/>
                  </a:cubicBezTo>
                  <a:cubicBezTo>
                    <a:pt x="44" y="94"/>
                    <a:pt x="15" y="66"/>
                    <a:pt x="15" y="31"/>
                  </a:cubicBezTo>
                  <a:cubicBezTo>
                    <a:pt x="15" y="20"/>
                    <a:pt x="18" y="9"/>
                    <a:pt x="23" y="0"/>
                  </a:cubicBezTo>
                  <a:cubicBezTo>
                    <a:pt x="6" y="0"/>
                    <a:pt x="6" y="0"/>
                    <a:pt x="6" y="0"/>
                  </a:cubicBezTo>
                  <a:close/>
                  <a:moveTo>
                    <a:pt x="78" y="31"/>
                  </a:moveTo>
                  <a:cubicBezTo>
                    <a:pt x="78" y="81"/>
                    <a:pt x="78" y="81"/>
                    <a:pt x="78" y="81"/>
                  </a:cubicBezTo>
                  <a:cubicBezTo>
                    <a:pt x="78" y="81"/>
                    <a:pt x="78" y="81"/>
                    <a:pt x="78" y="81"/>
                  </a:cubicBezTo>
                  <a:cubicBezTo>
                    <a:pt x="51" y="81"/>
                    <a:pt x="28" y="59"/>
                    <a:pt x="28" y="31"/>
                  </a:cubicBezTo>
                  <a:cubicBezTo>
                    <a:pt x="28" y="20"/>
                    <a:pt x="32" y="9"/>
                    <a:pt x="39" y="0"/>
                  </a:cubicBezTo>
                  <a:cubicBezTo>
                    <a:pt x="72" y="0"/>
                    <a:pt x="72" y="0"/>
                    <a:pt x="72" y="0"/>
                  </a:cubicBezTo>
                  <a:cubicBezTo>
                    <a:pt x="72" y="31"/>
                    <a:pt x="72" y="31"/>
                    <a:pt x="72" y="31"/>
                  </a:cubicBezTo>
                  <a:lnTo>
                    <a:pt x="78"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2" name="Freeform 219"/>
            <p:cNvSpPr>
              <a:spLocks noEditPoints="1"/>
            </p:cNvSpPr>
            <p:nvPr/>
          </p:nvSpPr>
          <p:spPr bwMode="auto">
            <a:xfrm>
              <a:off x="8970963" y="9525"/>
              <a:ext cx="379413" cy="274638"/>
            </a:xfrm>
            <a:custGeom>
              <a:avLst/>
              <a:gdLst>
                <a:gd name="T0" fmla="*/ 239 w 239"/>
                <a:gd name="T1" fmla="*/ 173 h 173"/>
                <a:gd name="T2" fmla="*/ 213 w 239"/>
                <a:gd name="T3" fmla="*/ 0 h 173"/>
                <a:gd name="T4" fmla="*/ 213 w 239"/>
                <a:gd name="T5" fmla="*/ 36 h 173"/>
                <a:gd name="T6" fmla="*/ 192 w 239"/>
                <a:gd name="T7" fmla="*/ 64 h 173"/>
                <a:gd name="T8" fmla="*/ 213 w 239"/>
                <a:gd name="T9" fmla="*/ 95 h 173"/>
                <a:gd name="T10" fmla="*/ 192 w 239"/>
                <a:gd name="T11" fmla="*/ 95 h 173"/>
                <a:gd name="T12" fmla="*/ 213 w 239"/>
                <a:gd name="T13" fmla="*/ 116 h 173"/>
                <a:gd name="T14" fmla="*/ 213 w 239"/>
                <a:gd name="T15" fmla="*/ 147 h 173"/>
                <a:gd name="T16" fmla="*/ 192 w 239"/>
                <a:gd name="T17" fmla="*/ 173 h 173"/>
                <a:gd name="T18" fmla="*/ 192 w 239"/>
                <a:gd name="T19" fmla="*/ 173 h 173"/>
                <a:gd name="T20" fmla="*/ 168 w 239"/>
                <a:gd name="T21" fmla="*/ 147 h 173"/>
                <a:gd name="T22" fmla="*/ 192 w 239"/>
                <a:gd name="T23" fmla="*/ 116 h 173"/>
                <a:gd name="T24" fmla="*/ 168 w 239"/>
                <a:gd name="T25" fmla="*/ 95 h 173"/>
                <a:gd name="T26" fmla="*/ 192 w 239"/>
                <a:gd name="T27" fmla="*/ 64 h 173"/>
                <a:gd name="T28" fmla="*/ 121 w 239"/>
                <a:gd name="T29" fmla="*/ 36 h 173"/>
                <a:gd name="T30" fmla="*/ 142 w 239"/>
                <a:gd name="T31" fmla="*/ 64 h 173"/>
                <a:gd name="T32" fmla="*/ 142 w 239"/>
                <a:gd name="T33" fmla="*/ 95 h 173"/>
                <a:gd name="T34" fmla="*/ 121 w 239"/>
                <a:gd name="T35" fmla="*/ 116 h 173"/>
                <a:gd name="T36" fmla="*/ 142 w 239"/>
                <a:gd name="T37" fmla="*/ 147 h 173"/>
                <a:gd name="T38" fmla="*/ 121 w 239"/>
                <a:gd name="T39" fmla="*/ 147 h 173"/>
                <a:gd name="T40" fmla="*/ 48 w 239"/>
                <a:gd name="T41" fmla="*/ 173 h 173"/>
                <a:gd name="T42" fmla="*/ 121 w 239"/>
                <a:gd name="T43" fmla="*/ 147 h 173"/>
                <a:gd name="T44" fmla="*/ 97 w 239"/>
                <a:gd name="T45" fmla="*/ 116 h 173"/>
                <a:gd name="T46" fmla="*/ 121 w 239"/>
                <a:gd name="T47" fmla="*/ 95 h 173"/>
                <a:gd name="T48" fmla="*/ 97 w 239"/>
                <a:gd name="T49" fmla="*/ 64 h 173"/>
                <a:gd name="T50" fmla="*/ 121 w 239"/>
                <a:gd name="T51" fmla="*/ 36 h 173"/>
                <a:gd name="T52" fmla="*/ 48 w 239"/>
                <a:gd name="T53" fmla="*/ 64 h 173"/>
                <a:gd name="T54" fmla="*/ 71 w 239"/>
                <a:gd name="T55" fmla="*/ 95 h 173"/>
                <a:gd name="T56" fmla="*/ 48 w 239"/>
                <a:gd name="T57" fmla="*/ 95 h 173"/>
                <a:gd name="T58" fmla="*/ 71 w 239"/>
                <a:gd name="T59" fmla="*/ 116 h 173"/>
                <a:gd name="T60" fmla="*/ 71 w 239"/>
                <a:gd name="T61" fmla="*/ 147 h 173"/>
                <a:gd name="T62" fmla="*/ 48 w 239"/>
                <a:gd name="T63" fmla="*/ 173 h 173"/>
                <a:gd name="T64" fmla="*/ 0 w 239"/>
                <a:gd name="T65" fmla="*/ 173 h 173"/>
                <a:gd name="T66" fmla="*/ 48 w 239"/>
                <a:gd name="T67" fmla="*/ 147 h 173"/>
                <a:gd name="T68" fmla="*/ 26 w 239"/>
                <a:gd name="T69" fmla="*/ 116 h 173"/>
                <a:gd name="T70" fmla="*/ 48 w 239"/>
                <a:gd name="T71" fmla="*/ 95 h 173"/>
                <a:gd name="T72" fmla="*/ 26 w 239"/>
                <a:gd name="T73" fmla="*/ 64 h 173"/>
                <a:gd name="T74" fmla="*/ 48 w 239"/>
                <a:gd name="T75" fmla="*/ 36 h 173"/>
                <a:gd name="T76" fmla="*/ 26 w 239"/>
                <a:gd name="T7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9" h="173">
                  <a:moveTo>
                    <a:pt x="192" y="173"/>
                  </a:moveTo>
                  <a:lnTo>
                    <a:pt x="239" y="173"/>
                  </a:lnTo>
                  <a:lnTo>
                    <a:pt x="239" y="0"/>
                  </a:lnTo>
                  <a:lnTo>
                    <a:pt x="213" y="0"/>
                  </a:lnTo>
                  <a:lnTo>
                    <a:pt x="213" y="36"/>
                  </a:lnTo>
                  <a:lnTo>
                    <a:pt x="213" y="36"/>
                  </a:lnTo>
                  <a:lnTo>
                    <a:pt x="192" y="36"/>
                  </a:lnTo>
                  <a:lnTo>
                    <a:pt x="192" y="64"/>
                  </a:lnTo>
                  <a:lnTo>
                    <a:pt x="213" y="64"/>
                  </a:lnTo>
                  <a:lnTo>
                    <a:pt x="213" y="95"/>
                  </a:lnTo>
                  <a:lnTo>
                    <a:pt x="213" y="95"/>
                  </a:lnTo>
                  <a:lnTo>
                    <a:pt x="192" y="95"/>
                  </a:lnTo>
                  <a:lnTo>
                    <a:pt x="192" y="116"/>
                  </a:lnTo>
                  <a:lnTo>
                    <a:pt x="213" y="116"/>
                  </a:lnTo>
                  <a:lnTo>
                    <a:pt x="213" y="147"/>
                  </a:lnTo>
                  <a:lnTo>
                    <a:pt x="213" y="147"/>
                  </a:lnTo>
                  <a:lnTo>
                    <a:pt x="192" y="147"/>
                  </a:lnTo>
                  <a:lnTo>
                    <a:pt x="192" y="173"/>
                  </a:lnTo>
                  <a:close/>
                  <a:moveTo>
                    <a:pt x="121" y="173"/>
                  </a:moveTo>
                  <a:lnTo>
                    <a:pt x="192" y="173"/>
                  </a:lnTo>
                  <a:lnTo>
                    <a:pt x="192" y="147"/>
                  </a:lnTo>
                  <a:lnTo>
                    <a:pt x="168" y="147"/>
                  </a:lnTo>
                  <a:lnTo>
                    <a:pt x="168" y="116"/>
                  </a:lnTo>
                  <a:lnTo>
                    <a:pt x="192" y="116"/>
                  </a:lnTo>
                  <a:lnTo>
                    <a:pt x="192" y="95"/>
                  </a:lnTo>
                  <a:lnTo>
                    <a:pt x="168" y="95"/>
                  </a:lnTo>
                  <a:lnTo>
                    <a:pt x="168" y="64"/>
                  </a:lnTo>
                  <a:lnTo>
                    <a:pt x="192" y="64"/>
                  </a:lnTo>
                  <a:lnTo>
                    <a:pt x="192" y="36"/>
                  </a:lnTo>
                  <a:lnTo>
                    <a:pt x="121" y="36"/>
                  </a:lnTo>
                  <a:lnTo>
                    <a:pt x="121" y="64"/>
                  </a:lnTo>
                  <a:lnTo>
                    <a:pt x="142" y="64"/>
                  </a:lnTo>
                  <a:lnTo>
                    <a:pt x="142" y="95"/>
                  </a:lnTo>
                  <a:lnTo>
                    <a:pt x="142" y="95"/>
                  </a:lnTo>
                  <a:lnTo>
                    <a:pt x="121" y="95"/>
                  </a:lnTo>
                  <a:lnTo>
                    <a:pt x="121" y="116"/>
                  </a:lnTo>
                  <a:lnTo>
                    <a:pt x="142" y="116"/>
                  </a:lnTo>
                  <a:lnTo>
                    <a:pt x="142" y="147"/>
                  </a:lnTo>
                  <a:lnTo>
                    <a:pt x="142" y="147"/>
                  </a:lnTo>
                  <a:lnTo>
                    <a:pt x="121" y="147"/>
                  </a:lnTo>
                  <a:lnTo>
                    <a:pt x="121" y="173"/>
                  </a:lnTo>
                  <a:close/>
                  <a:moveTo>
                    <a:pt x="48" y="173"/>
                  </a:moveTo>
                  <a:lnTo>
                    <a:pt x="121" y="173"/>
                  </a:lnTo>
                  <a:lnTo>
                    <a:pt x="121" y="147"/>
                  </a:lnTo>
                  <a:lnTo>
                    <a:pt x="97" y="147"/>
                  </a:lnTo>
                  <a:lnTo>
                    <a:pt x="97" y="116"/>
                  </a:lnTo>
                  <a:lnTo>
                    <a:pt x="121" y="116"/>
                  </a:lnTo>
                  <a:lnTo>
                    <a:pt x="121" y="95"/>
                  </a:lnTo>
                  <a:lnTo>
                    <a:pt x="97" y="95"/>
                  </a:lnTo>
                  <a:lnTo>
                    <a:pt x="97" y="64"/>
                  </a:lnTo>
                  <a:lnTo>
                    <a:pt x="121" y="64"/>
                  </a:lnTo>
                  <a:lnTo>
                    <a:pt x="121" y="36"/>
                  </a:lnTo>
                  <a:lnTo>
                    <a:pt x="48" y="36"/>
                  </a:lnTo>
                  <a:lnTo>
                    <a:pt x="48" y="64"/>
                  </a:lnTo>
                  <a:lnTo>
                    <a:pt x="71" y="64"/>
                  </a:lnTo>
                  <a:lnTo>
                    <a:pt x="71" y="95"/>
                  </a:lnTo>
                  <a:lnTo>
                    <a:pt x="71" y="95"/>
                  </a:lnTo>
                  <a:lnTo>
                    <a:pt x="48" y="95"/>
                  </a:lnTo>
                  <a:lnTo>
                    <a:pt x="48" y="116"/>
                  </a:lnTo>
                  <a:lnTo>
                    <a:pt x="71" y="116"/>
                  </a:lnTo>
                  <a:lnTo>
                    <a:pt x="71" y="147"/>
                  </a:lnTo>
                  <a:lnTo>
                    <a:pt x="71" y="147"/>
                  </a:lnTo>
                  <a:lnTo>
                    <a:pt x="48" y="147"/>
                  </a:lnTo>
                  <a:lnTo>
                    <a:pt x="48" y="173"/>
                  </a:lnTo>
                  <a:close/>
                  <a:moveTo>
                    <a:pt x="0" y="0"/>
                  </a:moveTo>
                  <a:lnTo>
                    <a:pt x="0" y="173"/>
                  </a:lnTo>
                  <a:lnTo>
                    <a:pt x="48" y="173"/>
                  </a:lnTo>
                  <a:lnTo>
                    <a:pt x="48" y="147"/>
                  </a:lnTo>
                  <a:lnTo>
                    <a:pt x="26" y="147"/>
                  </a:lnTo>
                  <a:lnTo>
                    <a:pt x="26" y="116"/>
                  </a:lnTo>
                  <a:lnTo>
                    <a:pt x="48" y="116"/>
                  </a:lnTo>
                  <a:lnTo>
                    <a:pt x="48" y="95"/>
                  </a:lnTo>
                  <a:lnTo>
                    <a:pt x="26" y="95"/>
                  </a:lnTo>
                  <a:lnTo>
                    <a:pt x="26" y="64"/>
                  </a:lnTo>
                  <a:lnTo>
                    <a:pt x="48" y="64"/>
                  </a:lnTo>
                  <a:lnTo>
                    <a:pt x="48" y="36"/>
                  </a:lnTo>
                  <a:lnTo>
                    <a:pt x="26" y="36"/>
                  </a:lnTo>
                  <a:lnTo>
                    <a:pt x="26"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3" name="Freeform 220"/>
            <p:cNvSpPr/>
            <p:nvPr/>
          </p:nvSpPr>
          <p:spPr bwMode="auto">
            <a:xfrm>
              <a:off x="6246813" y="9525"/>
              <a:ext cx="374650" cy="192088"/>
            </a:xfrm>
            <a:custGeom>
              <a:avLst/>
              <a:gdLst>
                <a:gd name="T0" fmla="*/ 0 w 100"/>
                <a:gd name="T1" fmla="*/ 0 h 51"/>
                <a:gd name="T2" fmla="*/ 84 w 100"/>
                <a:gd name="T3" fmla="*/ 51 h 51"/>
                <a:gd name="T4" fmla="*/ 100 w 100"/>
                <a:gd name="T5" fmla="*/ 36 h 51"/>
                <a:gd name="T6" fmla="*/ 78 w 100"/>
                <a:gd name="T7" fmla="*/ 0 h 51"/>
                <a:gd name="T8" fmla="*/ 0 w 100"/>
                <a:gd name="T9" fmla="*/ 0 h 51"/>
              </a:gdLst>
              <a:ahLst/>
              <a:cxnLst>
                <a:cxn ang="0">
                  <a:pos x="T0" y="T1"/>
                </a:cxn>
                <a:cxn ang="0">
                  <a:pos x="T2" y="T3"/>
                </a:cxn>
                <a:cxn ang="0">
                  <a:pos x="T4" y="T5"/>
                </a:cxn>
                <a:cxn ang="0">
                  <a:pos x="T6" y="T7"/>
                </a:cxn>
                <a:cxn ang="0">
                  <a:pos x="T8" y="T9"/>
                </a:cxn>
              </a:cxnLst>
              <a:rect l="0" t="0" r="r" b="b"/>
              <a:pathLst>
                <a:path w="100" h="51">
                  <a:moveTo>
                    <a:pt x="0" y="0"/>
                  </a:moveTo>
                  <a:cubicBezTo>
                    <a:pt x="12" y="17"/>
                    <a:pt x="37" y="39"/>
                    <a:pt x="84" y="51"/>
                  </a:cubicBezTo>
                  <a:cubicBezTo>
                    <a:pt x="90" y="46"/>
                    <a:pt x="95" y="41"/>
                    <a:pt x="100" y="36"/>
                  </a:cubicBezTo>
                  <a:cubicBezTo>
                    <a:pt x="87" y="23"/>
                    <a:pt x="80" y="10"/>
                    <a:pt x="7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4" name="Freeform 221"/>
            <p:cNvSpPr/>
            <p:nvPr/>
          </p:nvSpPr>
          <p:spPr bwMode="auto">
            <a:xfrm>
              <a:off x="6557963" y="9525"/>
              <a:ext cx="303213" cy="150813"/>
            </a:xfrm>
            <a:custGeom>
              <a:avLst/>
              <a:gdLst>
                <a:gd name="T0" fmla="*/ 0 w 81"/>
                <a:gd name="T1" fmla="*/ 0 h 40"/>
                <a:gd name="T2" fmla="*/ 20 w 81"/>
                <a:gd name="T3" fmla="*/ 33 h 40"/>
                <a:gd name="T4" fmla="*/ 28 w 81"/>
                <a:gd name="T5" fmla="*/ 40 h 40"/>
                <a:gd name="T6" fmla="*/ 81 w 81"/>
                <a:gd name="T7" fmla="*/ 0 h 40"/>
                <a:gd name="T8" fmla="*/ 0 w 81"/>
                <a:gd name="T9" fmla="*/ 0 h 40"/>
              </a:gdLst>
              <a:ahLst/>
              <a:cxnLst>
                <a:cxn ang="0">
                  <a:pos x="T0" y="T1"/>
                </a:cxn>
                <a:cxn ang="0">
                  <a:pos x="T2" y="T3"/>
                </a:cxn>
                <a:cxn ang="0">
                  <a:pos x="T4" y="T5"/>
                </a:cxn>
                <a:cxn ang="0">
                  <a:pos x="T6" y="T7"/>
                </a:cxn>
                <a:cxn ang="0">
                  <a:pos x="T8" y="T9"/>
                </a:cxn>
              </a:cxnLst>
              <a:rect l="0" t="0" r="r" b="b"/>
              <a:pathLst>
                <a:path w="81" h="40">
                  <a:moveTo>
                    <a:pt x="0" y="0"/>
                  </a:moveTo>
                  <a:cubicBezTo>
                    <a:pt x="2" y="9"/>
                    <a:pt x="8" y="21"/>
                    <a:pt x="20" y="33"/>
                  </a:cubicBezTo>
                  <a:cubicBezTo>
                    <a:pt x="23" y="35"/>
                    <a:pt x="25" y="37"/>
                    <a:pt x="28" y="40"/>
                  </a:cubicBezTo>
                  <a:cubicBezTo>
                    <a:pt x="67" y="30"/>
                    <a:pt x="78" y="9"/>
                    <a:pt x="8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5" name="Freeform 222"/>
            <p:cNvSpPr/>
            <p:nvPr/>
          </p:nvSpPr>
          <p:spPr bwMode="auto">
            <a:xfrm>
              <a:off x="1925638" y="4818063"/>
              <a:ext cx="404813" cy="458788"/>
            </a:xfrm>
            <a:custGeom>
              <a:avLst/>
              <a:gdLst>
                <a:gd name="T0" fmla="*/ 13 w 108"/>
                <a:gd name="T1" fmla="*/ 4 h 122"/>
                <a:gd name="T2" fmla="*/ 39 w 108"/>
                <a:gd name="T3" fmla="*/ 18 h 122"/>
                <a:gd name="T4" fmla="*/ 49 w 108"/>
                <a:gd name="T5" fmla="*/ 34 h 122"/>
                <a:gd name="T6" fmla="*/ 98 w 108"/>
                <a:gd name="T7" fmla="*/ 24 h 122"/>
                <a:gd name="T8" fmla="*/ 105 w 108"/>
                <a:gd name="T9" fmla="*/ 35 h 122"/>
                <a:gd name="T10" fmla="*/ 62 w 108"/>
                <a:gd name="T11" fmla="*/ 53 h 122"/>
                <a:gd name="T12" fmla="*/ 76 w 108"/>
                <a:gd name="T13" fmla="*/ 74 h 122"/>
                <a:gd name="T14" fmla="*/ 101 w 108"/>
                <a:gd name="T15" fmla="*/ 75 h 122"/>
                <a:gd name="T16" fmla="*/ 108 w 108"/>
                <a:gd name="T17" fmla="*/ 86 h 122"/>
                <a:gd name="T18" fmla="*/ 74 w 108"/>
                <a:gd name="T19" fmla="*/ 95 h 122"/>
                <a:gd name="T20" fmla="*/ 54 w 108"/>
                <a:gd name="T21" fmla="*/ 122 h 122"/>
                <a:gd name="T22" fmla="*/ 47 w 108"/>
                <a:gd name="T23" fmla="*/ 111 h 122"/>
                <a:gd name="T24" fmla="*/ 55 w 108"/>
                <a:gd name="T25" fmla="*/ 89 h 122"/>
                <a:gd name="T26" fmla="*/ 40 w 108"/>
                <a:gd name="T27" fmla="*/ 68 h 122"/>
                <a:gd name="T28" fmla="*/ 8 w 108"/>
                <a:gd name="T29" fmla="*/ 100 h 122"/>
                <a:gd name="T30" fmla="*/ 0 w 108"/>
                <a:gd name="T31" fmla="*/ 89 h 122"/>
                <a:gd name="T32" fmla="*/ 27 w 108"/>
                <a:gd name="T33" fmla="*/ 48 h 122"/>
                <a:gd name="T34" fmla="*/ 17 w 108"/>
                <a:gd name="T35" fmla="*/ 33 h 122"/>
                <a:gd name="T36" fmla="*/ 13 w 108"/>
                <a:gd name="T37" fmla="*/ 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22">
                  <a:moveTo>
                    <a:pt x="13" y="4"/>
                  </a:moveTo>
                  <a:cubicBezTo>
                    <a:pt x="19" y="0"/>
                    <a:pt x="35" y="12"/>
                    <a:pt x="39" y="18"/>
                  </a:cubicBezTo>
                  <a:cubicBezTo>
                    <a:pt x="49" y="34"/>
                    <a:pt x="49" y="34"/>
                    <a:pt x="49" y="34"/>
                  </a:cubicBezTo>
                  <a:cubicBezTo>
                    <a:pt x="98" y="24"/>
                    <a:pt x="98" y="24"/>
                    <a:pt x="98" y="24"/>
                  </a:cubicBezTo>
                  <a:cubicBezTo>
                    <a:pt x="105" y="35"/>
                    <a:pt x="105" y="35"/>
                    <a:pt x="105" y="35"/>
                  </a:cubicBezTo>
                  <a:cubicBezTo>
                    <a:pt x="62" y="53"/>
                    <a:pt x="62" y="53"/>
                    <a:pt x="62" y="53"/>
                  </a:cubicBezTo>
                  <a:cubicBezTo>
                    <a:pt x="76" y="74"/>
                    <a:pt x="76" y="74"/>
                    <a:pt x="76" y="74"/>
                  </a:cubicBezTo>
                  <a:cubicBezTo>
                    <a:pt x="101" y="75"/>
                    <a:pt x="101" y="75"/>
                    <a:pt x="101" y="75"/>
                  </a:cubicBezTo>
                  <a:cubicBezTo>
                    <a:pt x="108" y="86"/>
                    <a:pt x="108" y="86"/>
                    <a:pt x="108" y="86"/>
                  </a:cubicBezTo>
                  <a:cubicBezTo>
                    <a:pt x="74" y="95"/>
                    <a:pt x="74" y="95"/>
                    <a:pt x="74" y="95"/>
                  </a:cubicBezTo>
                  <a:cubicBezTo>
                    <a:pt x="54" y="122"/>
                    <a:pt x="54" y="122"/>
                    <a:pt x="54" y="122"/>
                  </a:cubicBezTo>
                  <a:cubicBezTo>
                    <a:pt x="47" y="111"/>
                    <a:pt x="47" y="111"/>
                    <a:pt x="47" y="111"/>
                  </a:cubicBezTo>
                  <a:cubicBezTo>
                    <a:pt x="55" y="89"/>
                    <a:pt x="55" y="89"/>
                    <a:pt x="55" y="89"/>
                  </a:cubicBezTo>
                  <a:cubicBezTo>
                    <a:pt x="40" y="68"/>
                    <a:pt x="40" y="68"/>
                    <a:pt x="40" y="68"/>
                  </a:cubicBezTo>
                  <a:cubicBezTo>
                    <a:pt x="8" y="100"/>
                    <a:pt x="8" y="100"/>
                    <a:pt x="8" y="100"/>
                  </a:cubicBezTo>
                  <a:cubicBezTo>
                    <a:pt x="0" y="89"/>
                    <a:pt x="0" y="89"/>
                    <a:pt x="0" y="89"/>
                  </a:cubicBezTo>
                  <a:cubicBezTo>
                    <a:pt x="27" y="48"/>
                    <a:pt x="27" y="48"/>
                    <a:pt x="27" y="48"/>
                  </a:cubicBezTo>
                  <a:cubicBezTo>
                    <a:pt x="17" y="33"/>
                    <a:pt x="17" y="33"/>
                    <a:pt x="17" y="33"/>
                  </a:cubicBezTo>
                  <a:cubicBezTo>
                    <a:pt x="13" y="27"/>
                    <a:pt x="7" y="8"/>
                    <a:pt x="1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6" name="Freeform 224"/>
            <p:cNvSpPr>
              <a:spLocks noEditPoints="1"/>
            </p:cNvSpPr>
            <p:nvPr/>
          </p:nvSpPr>
          <p:spPr bwMode="auto">
            <a:xfrm>
              <a:off x="9820275" y="9525"/>
              <a:ext cx="473075" cy="198438"/>
            </a:xfrm>
            <a:custGeom>
              <a:avLst/>
              <a:gdLst>
                <a:gd name="T0" fmla="*/ 115 w 126"/>
                <a:gd name="T1" fmla="*/ 15 h 53"/>
                <a:gd name="T2" fmla="*/ 118 w 126"/>
                <a:gd name="T3" fmla="*/ 22 h 53"/>
                <a:gd name="T4" fmla="*/ 115 w 126"/>
                <a:gd name="T5" fmla="*/ 3 h 53"/>
                <a:gd name="T6" fmla="*/ 123 w 126"/>
                <a:gd name="T7" fmla="*/ 0 h 53"/>
                <a:gd name="T8" fmla="*/ 121 w 126"/>
                <a:gd name="T9" fmla="*/ 8 h 53"/>
                <a:gd name="T10" fmla="*/ 115 w 126"/>
                <a:gd name="T11" fmla="*/ 0 h 53"/>
                <a:gd name="T12" fmla="*/ 113 w 126"/>
                <a:gd name="T13" fmla="*/ 0 h 53"/>
                <a:gd name="T14" fmla="*/ 115 w 126"/>
                <a:gd name="T15" fmla="*/ 15 h 53"/>
                <a:gd name="T16" fmla="*/ 102 w 126"/>
                <a:gd name="T17" fmla="*/ 22 h 53"/>
                <a:gd name="T18" fmla="*/ 106 w 126"/>
                <a:gd name="T19" fmla="*/ 37 h 53"/>
                <a:gd name="T20" fmla="*/ 99 w 126"/>
                <a:gd name="T21" fmla="*/ 15 h 53"/>
                <a:gd name="T22" fmla="*/ 99 w 126"/>
                <a:gd name="T23" fmla="*/ 1 h 53"/>
                <a:gd name="T24" fmla="*/ 100 w 126"/>
                <a:gd name="T25" fmla="*/ 0 h 53"/>
                <a:gd name="T26" fmla="*/ 99 w 126"/>
                <a:gd name="T27" fmla="*/ 0 h 53"/>
                <a:gd name="T28" fmla="*/ 98 w 126"/>
                <a:gd name="T29" fmla="*/ 0 h 53"/>
                <a:gd name="T30" fmla="*/ 99 w 126"/>
                <a:gd name="T31" fmla="*/ 15 h 53"/>
                <a:gd name="T32" fmla="*/ 92 w 126"/>
                <a:gd name="T33" fmla="*/ 12 h 53"/>
                <a:gd name="T34" fmla="*/ 98 w 126"/>
                <a:gd name="T35" fmla="*/ 5 h 53"/>
                <a:gd name="T36" fmla="*/ 80 w 126"/>
                <a:gd name="T37" fmla="*/ 0 h 53"/>
                <a:gd name="T38" fmla="*/ 41 w 126"/>
                <a:gd name="T39" fmla="*/ 5 h 53"/>
                <a:gd name="T40" fmla="*/ 28 w 126"/>
                <a:gd name="T41" fmla="*/ 12 h 53"/>
                <a:gd name="T42" fmla="*/ 31 w 126"/>
                <a:gd name="T43" fmla="*/ 15 h 53"/>
                <a:gd name="T44" fmla="*/ 27 w 126"/>
                <a:gd name="T45" fmla="*/ 29 h 53"/>
                <a:gd name="T46" fmla="*/ 29 w 126"/>
                <a:gd name="T47" fmla="*/ 43 h 53"/>
                <a:gd name="T48" fmla="*/ 36 w 126"/>
                <a:gd name="T49" fmla="*/ 20 h 53"/>
                <a:gd name="T50" fmla="*/ 39 w 126"/>
                <a:gd name="T51" fmla="*/ 23 h 53"/>
                <a:gd name="T52" fmla="*/ 46 w 126"/>
                <a:gd name="T53" fmla="*/ 10 h 53"/>
                <a:gd name="T54" fmla="*/ 59 w 126"/>
                <a:gd name="T55" fmla="*/ 8 h 53"/>
                <a:gd name="T56" fmla="*/ 50 w 126"/>
                <a:gd name="T57" fmla="*/ 24 h 53"/>
                <a:gd name="T58" fmla="*/ 59 w 126"/>
                <a:gd name="T59" fmla="*/ 25 h 53"/>
                <a:gd name="T60" fmla="*/ 43 w 126"/>
                <a:gd name="T61" fmla="*/ 46 h 53"/>
                <a:gd name="T62" fmla="*/ 59 w 126"/>
                <a:gd name="T63" fmla="*/ 40 h 53"/>
                <a:gd name="T64" fmla="*/ 66 w 126"/>
                <a:gd name="T65" fmla="*/ 53 h 53"/>
                <a:gd name="T66" fmla="*/ 78 w 126"/>
                <a:gd name="T67" fmla="*/ 51 h 53"/>
                <a:gd name="T68" fmla="*/ 66 w 126"/>
                <a:gd name="T69" fmla="*/ 30 h 53"/>
                <a:gd name="T70" fmla="*/ 71 w 126"/>
                <a:gd name="T71" fmla="*/ 29 h 53"/>
                <a:gd name="T72" fmla="*/ 66 w 126"/>
                <a:gd name="T73" fmla="*/ 15 h 53"/>
                <a:gd name="T74" fmla="*/ 74 w 126"/>
                <a:gd name="T75" fmla="*/ 5 h 53"/>
                <a:gd name="T76" fmla="*/ 79 w 126"/>
                <a:gd name="T77" fmla="*/ 23 h 53"/>
                <a:gd name="T78" fmla="*/ 86 w 126"/>
                <a:gd name="T79" fmla="*/ 17 h 53"/>
                <a:gd name="T80" fmla="*/ 90 w 126"/>
                <a:gd name="T81" fmla="*/ 43 h 53"/>
                <a:gd name="T82" fmla="*/ 97 w 126"/>
                <a:gd name="T83" fmla="*/ 27 h 53"/>
                <a:gd name="T84" fmla="*/ 99 w 126"/>
                <a:gd name="T85" fmla="*/ 15 h 53"/>
                <a:gd name="T86" fmla="*/ 27 w 126"/>
                <a:gd name="T87" fmla="*/ 0 h 53"/>
                <a:gd name="T88" fmla="*/ 27 w 126"/>
                <a:gd name="T89" fmla="*/ 1 h 53"/>
                <a:gd name="T90" fmla="*/ 13 w 126"/>
                <a:gd name="T91" fmla="*/ 0 h 53"/>
                <a:gd name="T92" fmla="*/ 10 w 126"/>
                <a:gd name="T93" fmla="*/ 3 h 53"/>
                <a:gd name="T94" fmla="*/ 27 w 126"/>
                <a:gd name="T95" fmla="*/ 1 h 53"/>
                <a:gd name="T96" fmla="*/ 27 w 126"/>
                <a:gd name="T97" fmla="*/ 0 h 53"/>
                <a:gd name="T98" fmla="*/ 27 w 126"/>
                <a:gd name="T99" fmla="*/ 29 h 53"/>
                <a:gd name="T100" fmla="*/ 14 w 126"/>
                <a:gd name="T101" fmla="*/ 32 h 53"/>
                <a:gd name="T102" fmla="*/ 10 w 126"/>
                <a:gd name="T103" fmla="*/ 22 h 53"/>
                <a:gd name="T104" fmla="*/ 27 w 126"/>
                <a:gd name="T105" fmla="*/ 15 h 53"/>
                <a:gd name="T106" fmla="*/ 0 w 126"/>
                <a:gd name="T107" fmla="*/ 3 h 53"/>
                <a:gd name="T108" fmla="*/ 10 w 126"/>
                <a:gd name="T109" fmla="*/ 3 h 53"/>
                <a:gd name="T110" fmla="*/ 3 w 126"/>
                <a:gd name="T111" fmla="*/ 0 h 53"/>
                <a:gd name="T112" fmla="*/ 10 w 126"/>
                <a:gd name="T113" fmla="*/ 22 h 53"/>
                <a:gd name="T114" fmla="*/ 7 w 126"/>
                <a:gd name="T115"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6" h="53">
                  <a:moveTo>
                    <a:pt x="115" y="22"/>
                  </a:moveTo>
                  <a:cubicBezTo>
                    <a:pt x="115" y="15"/>
                    <a:pt x="115" y="15"/>
                    <a:pt x="115" y="15"/>
                  </a:cubicBezTo>
                  <a:cubicBezTo>
                    <a:pt x="118" y="15"/>
                    <a:pt x="118" y="15"/>
                    <a:pt x="118" y="15"/>
                  </a:cubicBezTo>
                  <a:cubicBezTo>
                    <a:pt x="118" y="22"/>
                    <a:pt x="118" y="22"/>
                    <a:pt x="118" y="22"/>
                  </a:cubicBezTo>
                  <a:cubicBezTo>
                    <a:pt x="115" y="22"/>
                    <a:pt x="115" y="22"/>
                    <a:pt x="115" y="22"/>
                  </a:cubicBezTo>
                  <a:close/>
                  <a:moveTo>
                    <a:pt x="115" y="3"/>
                  </a:moveTo>
                  <a:cubicBezTo>
                    <a:pt x="115" y="0"/>
                    <a:pt x="115" y="0"/>
                    <a:pt x="115" y="0"/>
                  </a:cubicBezTo>
                  <a:cubicBezTo>
                    <a:pt x="123" y="0"/>
                    <a:pt x="123" y="0"/>
                    <a:pt x="123" y="0"/>
                  </a:cubicBezTo>
                  <a:cubicBezTo>
                    <a:pt x="126" y="3"/>
                    <a:pt x="126" y="3"/>
                    <a:pt x="126" y="3"/>
                  </a:cubicBezTo>
                  <a:cubicBezTo>
                    <a:pt x="121" y="8"/>
                    <a:pt x="121" y="8"/>
                    <a:pt x="121" y="8"/>
                  </a:cubicBezTo>
                  <a:lnTo>
                    <a:pt x="115" y="3"/>
                  </a:lnTo>
                  <a:close/>
                  <a:moveTo>
                    <a:pt x="115" y="0"/>
                  </a:moveTo>
                  <a:cubicBezTo>
                    <a:pt x="115" y="3"/>
                    <a:pt x="115" y="3"/>
                    <a:pt x="115" y="3"/>
                  </a:cubicBezTo>
                  <a:cubicBezTo>
                    <a:pt x="113" y="0"/>
                    <a:pt x="113" y="0"/>
                    <a:pt x="113" y="0"/>
                  </a:cubicBezTo>
                  <a:cubicBezTo>
                    <a:pt x="115" y="0"/>
                    <a:pt x="115" y="0"/>
                    <a:pt x="115" y="0"/>
                  </a:cubicBezTo>
                  <a:close/>
                  <a:moveTo>
                    <a:pt x="115" y="15"/>
                  </a:moveTo>
                  <a:cubicBezTo>
                    <a:pt x="115" y="22"/>
                    <a:pt x="115" y="22"/>
                    <a:pt x="115" y="22"/>
                  </a:cubicBezTo>
                  <a:cubicBezTo>
                    <a:pt x="102" y="22"/>
                    <a:pt x="102" y="22"/>
                    <a:pt x="102" y="22"/>
                  </a:cubicBezTo>
                  <a:cubicBezTo>
                    <a:pt x="112" y="32"/>
                    <a:pt x="112" y="32"/>
                    <a:pt x="112" y="32"/>
                  </a:cubicBezTo>
                  <a:cubicBezTo>
                    <a:pt x="106" y="37"/>
                    <a:pt x="106" y="37"/>
                    <a:pt x="106" y="37"/>
                  </a:cubicBezTo>
                  <a:cubicBezTo>
                    <a:pt x="99" y="29"/>
                    <a:pt x="99" y="29"/>
                    <a:pt x="99" y="29"/>
                  </a:cubicBezTo>
                  <a:cubicBezTo>
                    <a:pt x="99" y="15"/>
                    <a:pt x="99" y="15"/>
                    <a:pt x="99" y="15"/>
                  </a:cubicBezTo>
                  <a:cubicBezTo>
                    <a:pt x="115" y="15"/>
                    <a:pt x="115" y="15"/>
                    <a:pt x="115" y="15"/>
                  </a:cubicBezTo>
                  <a:close/>
                  <a:moveTo>
                    <a:pt x="99" y="1"/>
                  </a:moveTo>
                  <a:cubicBezTo>
                    <a:pt x="99" y="0"/>
                    <a:pt x="99" y="0"/>
                    <a:pt x="99" y="0"/>
                  </a:cubicBezTo>
                  <a:cubicBezTo>
                    <a:pt x="100" y="0"/>
                    <a:pt x="100" y="0"/>
                    <a:pt x="100" y="0"/>
                  </a:cubicBezTo>
                  <a:lnTo>
                    <a:pt x="99" y="1"/>
                  </a:lnTo>
                  <a:close/>
                  <a:moveTo>
                    <a:pt x="99" y="0"/>
                  </a:moveTo>
                  <a:cubicBezTo>
                    <a:pt x="99" y="1"/>
                    <a:pt x="99" y="1"/>
                    <a:pt x="99" y="1"/>
                  </a:cubicBezTo>
                  <a:cubicBezTo>
                    <a:pt x="98" y="0"/>
                    <a:pt x="98" y="0"/>
                    <a:pt x="98" y="0"/>
                  </a:cubicBezTo>
                  <a:cubicBezTo>
                    <a:pt x="99" y="0"/>
                    <a:pt x="99" y="0"/>
                    <a:pt x="99" y="0"/>
                  </a:cubicBezTo>
                  <a:close/>
                  <a:moveTo>
                    <a:pt x="99" y="15"/>
                  </a:moveTo>
                  <a:cubicBezTo>
                    <a:pt x="95" y="15"/>
                    <a:pt x="95" y="15"/>
                    <a:pt x="95" y="15"/>
                  </a:cubicBezTo>
                  <a:cubicBezTo>
                    <a:pt x="92" y="12"/>
                    <a:pt x="92" y="12"/>
                    <a:pt x="92" y="12"/>
                  </a:cubicBezTo>
                  <a:cubicBezTo>
                    <a:pt x="98" y="12"/>
                    <a:pt x="98" y="12"/>
                    <a:pt x="98" y="12"/>
                  </a:cubicBezTo>
                  <a:cubicBezTo>
                    <a:pt x="98" y="5"/>
                    <a:pt x="98" y="5"/>
                    <a:pt x="98" y="5"/>
                  </a:cubicBezTo>
                  <a:cubicBezTo>
                    <a:pt x="84" y="5"/>
                    <a:pt x="84" y="5"/>
                    <a:pt x="84" y="5"/>
                  </a:cubicBezTo>
                  <a:cubicBezTo>
                    <a:pt x="80" y="0"/>
                    <a:pt x="80" y="0"/>
                    <a:pt x="80" y="0"/>
                  </a:cubicBezTo>
                  <a:cubicBezTo>
                    <a:pt x="46" y="0"/>
                    <a:pt x="46" y="0"/>
                    <a:pt x="46" y="0"/>
                  </a:cubicBezTo>
                  <a:cubicBezTo>
                    <a:pt x="41" y="5"/>
                    <a:pt x="41" y="5"/>
                    <a:pt x="41" y="5"/>
                  </a:cubicBezTo>
                  <a:cubicBezTo>
                    <a:pt x="28" y="5"/>
                    <a:pt x="28" y="5"/>
                    <a:pt x="28" y="5"/>
                  </a:cubicBezTo>
                  <a:cubicBezTo>
                    <a:pt x="28" y="12"/>
                    <a:pt x="28" y="12"/>
                    <a:pt x="28" y="12"/>
                  </a:cubicBezTo>
                  <a:cubicBezTo>
                    <a:pt x="34" y="12"/>
                    <a:pt x="34" y="12"/>
                    <a:pt x="34" y="12"/>
                  </a:cubicBezTo>
                  <a:cubicBezTo>
                    <a:pt x="31" y="15"/>
                    <a:pt x="31" y="15"/>
                    <a:pt x="31" y="15"/>
                  </a:cubicBezTo>
                  <a:cubicBezTo>
                    <a:pt x="27" y="15"/>
                    <a:pt x="27" y="15"/>
                    <a:pt x="27" y="15"/>
                  </a:cubicBezTo>
                  <a:cubicBezTo>
                    <a:pt x="27" y="29"/>
                    <a:pt x="27" y="29"/>
                    <a:pt x="27" y="29"/>
                  </a:cubicBezTo>
                  <a:cubicBezTo>
                    <a:pt x="29" y="27"/>
                    <a:pt x="29" y="27"/>
                    <a:pt x="29" y="27"/>
                  </a:cubicBezTo>
                  <a:cubicBezTo>
                    <a:pt x="29" y="43"/>
                    <a:pt x="29" y="43"/>
                    <a:pt x="29" y="43"/>
                  </a:cubicBezTo>
                  <a:cubicBezTo>
                    <a:pt x="36" y="43"/>
                    <a:pt x="36" y="43"/>
                    <a:pt x="36" y="43"/>
                  </a:cubicBezTo>
                  <a:cubicBezTo>
                    <a:pt x="36" y="20"/>
                    <a:pt x="36" y="20"/>
                    <a:pt x="36" y="20"/>
                  </a:cubicBezTo>
                  <a:cubicBezTo>
                    <a:pt x="39" y="17"/>
                    <a:pt x="39" y="17"/>
                    <a:pt x="39" y="17"/>
                  </a:cubicBezTo>
                  <a:cubicBezTo>
                    <a:pt x="39" y="23"/>
                    <a:pt x="39" y="23"/>
                    <a:pt x="39" y="23"/>
                  </a:cubicBezTo>
                  <a:cubicBezTo>
                    <a:pt x="46" y="23"/>
                    <a:pt x="46" y="23"/>
                    <a:pt x="46" y="23"/>
                  </a:cubicBezTo>
                  <a:cubicBezTo>
                    <a:pt x="46" y="10"/>
                    <a:pt x="46" y="10"/>
                    <a:pt x="46" y="10"/>
                  </a:cubicBezTo>
                  <a:cubicBezTo>
                    <a:pt x="51" y="5"/>
                    <a:pt x="51" y="5"/>
                    <a:pt x="51" y="5"/>
                  </a:cubicBezTo>
                  <a:cubicBezTo>
                    <a:pt x="54" y="6"/>
                    <a:pt x="56" y="7"/>
                    <a:pt x="59" y="8"/>
                  </a:cubicBezTo>
                  <a:cubicBezTo>
                    <a:pt x="59" y="15"/>
                    <a:pt x="59" y="15"/>
                    <a:pt x="59" y="15"/>
                  </a:cubicBezTo>
                  <a:cubicBezTo>
                    <a:pt x="50" y="24"/>
                    <a:pt x="50" y="24"/>
                    <a:pt x="50" y="24"/>
                  </a:cubicBezTo>
                  <a:cubicBezTo>
                    <a:pt x="55" y="29"/>
                    <a:pt x="55" y="29"/>
                    <a:pt x="55" y="29"/>
                  </a:cubicBezTo>
                  <a:cubicBezTo>
                    <a:pt x="59" y="25"/>
                    <a:pt x="59" y="25"/>
                    <a:pt x="59" y="25"/>
                  </a:cubicBezTo>
                  <a:cubicBezTo>
                    <a:pt x="59" y="30"/>
                    <a:pt x="59" y="30"/>
                    <a:pt x="59" y="30"/>
                  </a:cubicBezTo>
                  <a:cubicBezTo>
                    <a:pt x="43" y="46"/>
                    <a:pt x="43" y="46"/>
                    <a:pt x="43" y="46"/>
                  </a:cubicBezTo>
                  <a:cubicBezTo>
                    <a:pt x="48" y="51"/>
                    <a:pt x="48" y="51"/>
                    <a:pt x="48" y="51"/>
                  </a:cubicBezTo>
                  <a:cubicBezTo>
                    <a:pt x="59" y="40"/>
                    <a:pt x="59" y="40"/>
                    <a:pt x="59" y="40"/>
                  </a:cubicBezTo>
                  <a:cubicBezTo>
                    <a:pt x="59" y="53"/>
                    <a:pt x="59" y="53"/>
                    <a:pt x="59" y="53"/>
                  </a:cubicBezTo>
                  <a:cubicBezTo>
                    <a:pt x="66" y="53"/>
                    <a:pt x="66" y="53"/>
                    <a:pt x="66" y="53"/>
                  </a:cubicBezTo>
                  <a:cubicBezTo>
                    <a:pt x="66" y="40"/>
                    <a:pt x="66" y="40"/>
                    <a:pt x="66" y="40"/>
                  </a:cubicBezTo>
                  <a:cubicBezTo>
                    <a:pt x="78" y="51"/>
                    <a:pt x="78" y="51"/>
                    <a:pt x="78" y="51"/>
                  </a:cubicBezTo>
                  <a:cubicBezTo>
                    <a:pt x="83" y="46"/>
                    <a:pt x="83" y="46"/>
                    <a:pt x="83" y="46"/>
                  </a:cubicBezTo>
                  <a:cubicBezTo>
                    <a:pt x="66" y="30"/>
                    <a:pt x="66" y="30"/>
                    <a:pt x="66" y="30"/>
                  </a:cubicBezTo>
                  <a:cubicBezTo>
                    <a:pt x="66" y="25"/>
                    <a:pt x="66" y="25"/>
                    <a:pt x="66" y="25"/>
                  </a:cubicBezTo>
                  <a:cubicBezTo>
                    <a:pt x="71" y="29"/>
                    <a:pt x="71" y="29"/>
                    <a:pt x="71" y="29"/>
                  </a:cubicBezTo>
                  <a:cubicBezTo>
                    <a:pt x="76" y="24"/>
                    <a:pt x="76" y="24"/>
                    <a:pt x="76" y="24"/>
                  </a:cubicBezTo>
                  <a:cubicBezTo>
                    <a:pt x="66" y="15"/>
                    <a:pt x="66" y="15"/>
                    <a:pt x="66" y="15"/>
                  </a:cubicBezTo>
                  <a:cubicBezTo>
                    <a:pt x="66" y="8"/>
                    <a:pt x="66" y="8"/>
                    <a:pt x="66" y="8"/>
                  </a:cubicBezTo>
                  <a:cubicBezTo>
                    <a:pt x="69" y="7"/>
                    <a:pt x="72" y="6"/>
                    <a:pt x="74" y="5"/>
                  </a:cubicBezTo>
                  <a:cubicBezTo>
                    <a:pt x="79" y="10"/>
                    <a:pt x="79" y="10"/>
                    <a:pt x="79" y="10"/>
                  </a:cubicBezTo>
                  <a:cubicBezTo>
                    <a:pt x="79" y="23"/>
                    <a:pt x="79" y="23"/>
                    <a:pt x="79" y="23"/>
                  </a:cubicBezTo>
                  <a:cubicBezTo>
                    <a:pt x="86" y="23"/>
                    <a:pt x="86" y="23"/>
                    <a:pt x="86" y="23"/>
                  </a:cubicBezTo>
                  <a:cubicBezTo>
                    <a:pt x="86" y="17"/>
                    <a:pt x="86" y="17"/>
                    <a:pt x="86" y="17"/>
                  </a:cubicBezTo>
                  <a:cubicBezTo>
                    <a:pt x="90" y="20"/>
                    <a:pt x="90" y="20"/>
                    <a:pt x="90" y="20"/>
                  </a:cubicBezTo>
                  <a:cubicBezTo>
                    <a:pt x="90" y="43"/>
                    <a:pt x="90" y="43"/>
                    <a:pt x="90" y="43"/>
                  </a:cubicBezTo>
                  <a:cubicBezTo>
                    <a:pt x="97" y="43"/>
                    <a:pt x="97" y="43"/>
                    <a:pt x="97" y="43"/>
                  </a:cubicBezTo>
                  <a:cubicBezTo>
                    <a:pt x="97" y="27"/>
                    <a:pt x="97" y="27"/>
                    <a:pt x="97" y="27"/>
                  </a:cubicBezTo>
                  <a:cubicBezTo>
                    <a:pt x="99" y="29"/>
                    <a:pt x="99" y="29"/>
                    <a:pt x="99" y="29"/>
                  </a:cubicBezTo>
                  <a:cubicBezTo>
                    <a:pt x="99" y="15"/>
                    <a:pt x="99" y="15"/>
                    <a:pt x="99" y="15"/>
                  </a:cubicBezTo>
                  <a:close/>
                  <a:moveTo>
                    <a:pt x="27" y="1"/>
                  </a:moveTo>
                  <a:cubicBezTo>
                    <a:pt x="27" y="0"/>
                    <a:pt x="27" y="0"/>
                    <a:pt x="27" y="0"/>
                  </a:cubicBezTo>
                  <a:cubicBezTo>
                    <a:pt x="27" y="0"/>
                    <a:pt x="27" y="0"/>
                    <a:pt x="27" y="0"/>
                  </a:cubicBezTo>
                  <a:cubicBezTo>
                    <a:pt x="27" y="1"/>
                    <a:pt x="27" y="1"/>
                    <a:pt x="27" y="1"/>
                  </a:cubicBezTo>
                  <a:close/>
                  <a:moveTo>
                    <a:pt x="10" y="3"/>
                  </a:moveTo>
                  <a:cubicBezTo>
                    <a:pt x="13" y="0"/>
                    <a:pt x="13" y="0"/>
                    <a:pt x="13" y="0"/>
                  </a:cubicBezTo>
                  <a:cubicBezTo>
                    <a:pt x="10" y="0"/>
                    <a:pt x="10" y="0"/>
                    <a:pt x="10" y="0"/>
                  </a:cubicBezTo>
                  <a:cubicBezTo>
                    <a:pt x="10" y="3"/>
                    <a:pt x="10" y="3"/>
                    <a:pt x="10" y="3"/>
                  </a:cubicBezTo>
                  <a:close/>
                  <a:moveTo>
                    <a:pt x="27" y="0"/>
                  </a:moveTo>
                  <a:cubicBezTo>
                    <a:pt x="27" y="1"/>
                    <a:pt x="27" y="1"/>
                    <a:pt x="27" y="1"/>
                  </a:cubicBezTo>
                  <a:cubicBezTo>
                    <a:pt x="26" y="0"/>
                    <a:pt x="26" y="0"/>
                    <a:pt x="26" y="0"/>
                  </a:cubicBezTo>
                  <a:cubicBezTo>
                    <a:pt x="27" y="0"/>
                    <a:pt x="27" y="0"/>
                    <a:pt x="27" y="0"/>
                  </a:cubicBezTo>
                  <a:close/>
                  <a:moveTo>
                    <a:pt x="27" y="15"/>
                  </a:moveTo>
                  <a:cubicBezTo>
                    <a:pt x="27" y="29"/>
                    <a:pt x="27" y="29"/>
                    <a:pt x="27" y="29"/>
                  </a:cubicBezTo>
                  <a:cubicBezTo>
                    <a:pt x="19" y="37"/>
                    <a:pt x="19" y="37"/>
                    <a:pt x="19" y="37"/>
                  </a:cubicBezTo>
                  <a:cubicBezTo>
                    <a:pt x="14" y="32"/>
                    <a:pt x="14" y="32"/>
                    <a:pt x="14" y="32"/>
                  </a:cubicBezTo>
                  <a:cubicBezTo>
                    <a:pt x="24" y="22"/>
                    <a:pt x="24" y="22"/>
                    <a:pt x="24" y="22"/>
                  </a:cubicBezTo>
                  <a:cubicBezTo>
                    <a:pt x="10" y="22"/>
                    <a:pt x="10" y="22"/>
                    <a:pt x="10" y="22"/>
                  </a:cubicBezTo>
                  <a:cubicBezTo>
                    <a:pt x="10" y="15"/>
                    <a:pt x="10" y="15"/>
                    <a:pt x="10" y="15"/>
                  </a:cubicBezTo>
                  <a:lnTo>
                    <a:pt x="27" y="15"/>
                  </a:lnTo>
                  <a:close/>
                  <a:moveTo>
                    <a:pt x="3" y="0"/>
                  </a:moveTo>
                  <a:cubicBezTo>
                    <a:pt x="0" y="3"/>
                    <a:pt x="0" y="3"/>
                    <a:pt x="0" y="3"/>
                  </a:cubicBezTo>
                  <a:cubicBezTo>
                    <a:pt x="5" y="8"/>
                    <a:pt x="5" y="8"/>
                    <a:pt x="5" y="8"/>
                  </a:cubicBezTo>
                  <a:cubicBezTo>
                    <a:pt x="10" y="3"/>
                    <a:pt x="10" y="3"/>
                    <a:pt x="10" y="3"/>
                  </a:cubicBezTo>
                  <a:cubicBezTo>
                    <a:pt x="10" y="0"/>
                    <a:pt x="10" y="0"/>
                    <a:pt x="10" y="0"/>
                  </a:cubicBezTo>
                  <a:cubicBezTo>
                    <a:pt x="3" y="0"/>
                    <a:pt x="3" y="0"/>
                    <a:pt x="3" y="0"/>
                  </a:cubicBezTo>
                  <a:close/>
                  <a:moveTo>
                    <a:pt x="10" y="15"/>
                  </a:moveTo>
                  <a:cubicBezTo>
                    <a:pt x="10" y="22"/>
                    <a:pt x="10" y="22"/>
                    <a:pt x="10" y="22"/>
                  </a:cubicBezTo>
                  <a:cubicBezTo>
                    <a:pt x="7" y="22"/>
                    <a:pt x="7" y="22"/>
                    <a:pt x="7" y="22"/>
                  </a:cubicBezTo>
                  <a:cubicBezTo>
                    <a:pt x="7" y="15"/>
                    <a:pt x="7" y="15"/>
                    <a:pt x="7" y="15"/>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7" name="Freeform 225"/>
            <p:cNvSpPr/>
            <p:nvPr/>
          </p:nvSpPr>
          <p:spPr bwMode="auto">
            <a:xfrm>
              <a:off x="8682038" y="2805113"/>
              <a:ext cx="203200" cy="123825"/>
            </a:xfrm>
            <a:custGeom>
              <a:avLst/>
              <a:gdLst>
                <a:gd name="T0" fmla="*/ 128 w 128"/>
                <a:gd name="T1" fmla="*/ 0 h 78"/>
                <a:gd name="T2" fmla="*/ 10 w 128"/>
                <a:gd name="T3" fmla="*/ 0 h 78"/>
                <a:gd name="T4" fmla="*/ 10 w 128"/>
                <a:gd name="T5" fmla="*/ 23 h 78"/>
                <a:gd name="T6" fmla="*/ 0 w 128"/>
                <a:gd name="T7" fmla="*/ 23 h 78"/>
                <a:gd name="T8" fmla="*/ 0 w 128"/>
                <a:gd name="T9" fmla="*/ 56 h 78"/>
                <a:gd name="T10" fmla="*/ 10 w 128"/>
                <a:gd name="T11" fmla="*/ 56 h 78"/>
                <a:gd name="T12" fmla="*/ 10 w 128"/>
                <a:gd name="T13" fmla="*/ 78 h 78"/>
                <a:gd name="T14" fmla="*/ 128 w 128"/>
                <a:gd name="T15" fmla="*/ 78 h 78"/>
                <a:gd name="T16" fmla="*/ 128 w 128"/>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78">
                  <a:moveTo>
                    <a:pt x="128" y="0"/>
                  </a:moveTo>
                  <a:lnTo>
                    <a:pt x="10" y="0"/>
                  </a:lnTo>
                  <a:lnTo>
                    <a:pt x="10" y="23"/>
                  </a:lnTo>
                  <a:lnTo>
                    <a:pt x="0" y="23"/>
                  </a:lnTo>
                  <a:lnTo>
                    <a:pt x="0" y="56"/>
                  </a:lnTo>
                  <a:lnTo>
                    <a:pt x="10" y="56"/>
                  </a:lnTo>
                  <a:lnTo>
                    <a:pt x="10" y="78"/>
                  </a:lnTo>
                  <a:lnTo>
                    <a:pt x="128" y="78"/>
                  </a:lnTo>
                  <a:lnTo>
                    <a:pt x="1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8" name="Rectangle 226"/>
            <p:cNvSpPr>
              <a:spLocks noChangeArrowheads="1"/>
            </p:cNvSpPr>
            <p:nvPr/>
          </p:nvSpPr>
          <p:spPr bwMode="auto">
            <a:xfrm>
              <a:off x="8521700" y="2751138"/>
              <a:ext cx="2857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9" name="Oval 227"/>
            <p:cNvSpPr>
              <a:spLocks noChangeArrowheads="1"/>
            </p:cNvSpPr>
            <p:nvPr/>
          </p:nvSpPr>
          <p:spPr bwMode="auto">
            <a:xfrm>
              <a:off x="8555038" y="2830513"/>
              <a:ext cx="63500" cy="635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0" name="Freeform 228"/>
            <p:cNvSpPr>
              <a:spLocks noEditPoints="1"/>
            </p:cNvSpPr>
            <p:nvPr/>
          </p:nvSpPr>
          <p:spPr bwMode="auto">
            <a:xfrm>
              <a:off x="8497888" y="2778125"/>
              <a:ext cx="173038" cy="330200"/>
            </a:xfrm>
            <a:custGeom>
              <a:avLst/>
              <a:gdLst>
                <a:gd name="T0" fmla="*/ 24 w 46"/>
                <a:gd name="T1" fmla="*/ 88 h 88"/>
                <a:gd name="T2" fmla="*/ 46 w 46"/>
                <a:gd name="T3" fmla="*/ 88 h 88"/>
                <a:gd name="T4" fmla="*/ 46 w 46"/>
                <a:gd name="T5" fmla="*/ 31 h 88"/>
                <a:gd name="T6" fmla="*/ 46 w 46"/>
                <a:gd name="T7" fmla="*/ 17 h 88"/>
                <a:gd name="T8" fmla="*/ 46 w 46"/>
                <a:gd name="T9" fmla="*/ 0 h 88"/>
                <a:gd name="T10" fmla="*/ 24 w 46"/>
                <a:gd name="T11" fmla="*/ 0 h 88"/>
                <a:gd name="T12" fmla="*/ 24 w 46"/>
                <a:gd name="T13" fmla="*/ 5 h 88"/>
                <a:gd name="T14" fmla="*/ 24 w 46"/>
                <a:gd name="T15" fmla="*/ 5 h 88"/>
                <a:gd name="T16" fmla="*/ 24 w 46"/>
                <a:gd name="T17" fmla="*/ 5 h 88"/>
                <a:gd name="T18" fmla="*/ 41 w 46"/>
                <a:gd name="T19" fmla="*/ 22 h 88"/>
                <a:gd name="T20" fmla="*/ 24 w 46"/>
                <a:gd name="T21" fmla="*/ 40 h 88"/>
                <a:gd name="T22" fmla="*/ 24 w 46"/>
                <a:gd name="T23" fmla="*/ 40 h 88"/>
                <a:gd name="T24" fmla="*/ 24 w 46"/>
                <a:gd name="T25" fmla="*/ 88 h 88"/>
                <a:gd name="T26" fmla="*/ 0 w 46"/>
                <a:gd name="T27" fmla="*/ 88 h 88"/>
                <a:gd name="T28" fmla="*/ 24 w 46"/>
                <a:gd name="T29" fmla="*/ 88 h 88"/>
                <a:gd name="T30" fmla="*/ 24 w 46"/>
                <a:gd name="T31" fmla="*/ 40 h 88"/>
                <a:gd name="T32" fmla="*/ 6 w 46"/>
                <a:gd name="T33" fmla="*/ 22 h 88"/>
                <a:gd name="T34" fmla="*/ 24 w 46"/>
                <a:gd name="T35" fmla="*/ 5 h 88"/>
                <a:gd name="T36" fmla="*/ 24 w 46"/>
                <a:gd name="T37" fmla="*/ 0 h 88"/>
                <a:gd name="T38" fmla="*/ 0 w 46"/>
                <a:gd name="T39" fmla="*/ 0 h 88"/>
                <a:gd name="T40" fmla="*/ 0 w 46"/>
                <a:gd name="T4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88">
                  <a:moveTo>
                    <a:pt x="24" y="88"/>
                  </a:moveTo>
                  <a:cubicBezTo>
                    <a:pt x="46" y="88"/>
                    <a:pt x="46" y="88"/>
                    <a:pt x="46" y="88"/>
                  </a:cubicBezTo>
                  <a:cubicBezTo>
                    <a:pt x="46" y="31"/>
                    <a:pt x="46" y="31"/>
                    <a:pt x="46" y="31"/>
                  </a:cubicBezTo>
                  <a:cubicBezTo>
                    <a:pt x="46" y="17"/>
                    <a:pt x="46" y="17"/>
                    <a:pt x="46" y="17"/>
                  </a:cubicBezTo>
                  <a:cubicBezTo>
                    <a:pt x="46" y="0"/>
                    <a:pt x="46" y="0"/>
                    <a:pt x="46" y="0"/>
                  </a:cubicBezTo>
                  <a:cubicBezTo>
                    <a:pt x="24" y="0"/>
                    <a:pt x="24" y="0"/>
                    <a:pt x="24" y="0"/>
                  </a:cubicBezTo>
                  <a:cubicBezTo>
                    <a:pt x="24" y="5"/>
                    <a:pt x="24" y="5"/>
                    <a:pt x="24" y="5"/>
                  </a:cubicBezTo>
                  <a:cubicBezTo>
                    <a:pt x="24" y="5"/>
                    <a:pt x="24" y="5"/>
                    <a:pt x="24" y="5"/>
                  </a:cubicBezTo>
                  <a:cubicBezTo>
                    <a:pt x="24" y="5"/>
                    <a:pt x="24" y="5"/>
                    <a:pt x="24" y="5"/>
                  </a:cubicBezTo>
                  <a:cubicBezTo>
                    <a:pt x="33" y="5"/>
                    <a:pt x="41" y="13"/>
                    <a:pt x="41" y="22"/>
                  </a:cubicBezTo>
                  <a:cubicBezTo>
                    <a:pt x="41" y="32"/>
                    <a:pt x="33" y="40"/>
                    <a:pt x="24" y="40"/>
                  </a:cubicBezTo>
                  <a:cubicBezTo>
                    <a:pt x="24" y="40"/>
                    <a:pt x="24" y="40"/>
                    <a:pt x="24" y="40"/>
                  </a:cubicBezTo>
                  <a:lnTo>
                    <a:pt x="24" y="88"/>
                  </a:lnTo>
                  <a:close/>
                  <a:moveTo>
                    <a:pt x="0" y="88"/>
                  </a:moveTo>
                  <a:cubicBezTo>
                    <a:pt x="24" y="88"/>
                    <a:pt x="24" y="88"/>
                    <a:pt x="24" y="88"/>
                  </a:cubicBezTo>
                  <a:cubicBezTo>
                    <a:pt x="24" y="40"/>
                    <a:pt x="24" y="40"/>
                    <a:pt x="24" y="40"/>
                  </a:cubicBezTo>
                  <a:cubicBezTo>
                    <a:pt x="14" y="40"/>
                    <a:pt x="6" y="32"/>
                    <a:pt x="6" y="22"/>
                  </a:cubicBezTo>
                  <a:cubicBezTo>
                    <a:pt x="6" y="13"/>
                    <a:pt x="14" y="5"/>
                    <a:pt x="24" y="5"/>
                  </a:cubicBezTo>
                  <a:cubicBezTo>
                    <a:pt x="24" y="0"/>
                    <a:pt x="24" y="0"/>
                    <a:pt x="24" y="0"/>
                  </a:cubicBezTo>
                  <a:cubicBezTo>
                    <a:pt x="0" y="0"/>
                    <a:pt x="0" y="0"/>
                    <a:pt x="0" y="0"/>
                  </a:cubicBezTo>
                  <a:lnTo>
                    <a:pt x="0"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1" name="Freeform 229"/>
            <p:cNvSpPr>
              <a:spLocks noEditPoints="1"/>
            </p:cNvSpPr>
            <p:nvPr/>
          </p:nvSpPr>
          <p:spPr bwMode="auto">
            <a:xfrm>
              <a:off x="8326438" y="2470150"/>
              <a:ext cx="423863" cy="198438"/>
            </a:xfrm>
            <a:custGeom>
              <a:avLst/>
              <a:gdLst>
                <a:gd name="T0" fmla="*/ 238 w 267"/>
                <a:gd name="T1" fmla="*/ 0 h 125"/>
                <a:gd name="T2" fmla="*/ 238 w 267"/>
                <a:gd name="T3" fmla="*/ 40 h 125"/>
                <a:gd name="T4" fmla="*/ 238 w 267"/>
                <a:gd name="T5" fmla="*/ 40 h 125"/>
                <a:gd name="T6" fmla="*/ 238 w 267"/>
                <a:gd name="T7" fmla="*/ 17 h 125"/>
                <a:gd name="T8" fmla="*/ 231 w 267"/>
                <a:gd name="T9" fmla="*/ 52 h 125"/>
                <a:gd name="T10" fmla="*/ 219 w 267"/>
                <a:gd name="T11" fmla="*/ 90 h 125"/>
                <a:gd name="T12" fmla="*/ 219 w 267"/>
                <a:gd name="T13" fmla="*/ 114 h 125"/>
                <a:gd name="T14" fmla="*/ 219 w 267"/>
                <a:gd name="T15" fmla="*/ 114 h 125"/>
                <a:gd name="T16" fmla="*/ 219 w 267"/>
                <a:gd name="T17" fmla="*/ 0 h 125"/>
                <a:gd name="T18" fmla="*/ 215 w 267"/>
                <a:gd name="T19" fmla="*/ 40 h 125"/>
                <a:gd name="T20" fmla="*/ 219 w 267"/>
                <a:gd name="T21" fmla="*/ 76 h 125"/>
                <a:gd name="T22" fmla="*/ 219 w 267"/>
                <a:gd name="T23" fmla="*/ 0 h 125"/>
                <a:gd name="T24" fmla="*/ 184 w 267"/>
                <a:gd name="T25" fmla="*/ 114 h 125"/>
                <a:gd name="T26" fmla="*/ 184 w 267"/>
                <a:gd name="T27" fmla="*/ 0 h 125"/>
                <a:gd name="T28" fmla="*/ 184 w 267"/>
                <a:gd name="T29" fmla="*/ 76 h 125"/>
                <a:gd name="T30" fmla="*/ 191 w 267"/>
                <a:gd name="T31" fmla="*/ 40 h 125"/>
                <a:gd name="T32" fmla="*/ 203 w 267"/>
                <a:gd name="T33" fmla="*/ 0 h 125"/>
                <a:gd name="T34" fmla="*/ 167 w 267"/>
                <a:gd name="T35" fmla="*/ 114 h 125"/>
                <a:gd name="T36" fmla="*/ 167 w 267"/>
                <a:gd name="T37" fmla="*/ 0 h 125"/>
                <a:gd name="T38" fmla="*/ 167 w 267"/>
                <a:gd name="T39" fmla="*/ 40 h 125"/>
                <a:gd name="T40" fmla="*/ 172 w 267"/>
                <a:gd name="T41" fmla="*/ 76 h 125"/>
                <a:gd name="T42" fmla="*/ 184 w 267"/>
                <a:gd name="T43" fmla="*/ 0 h 125"/>
                <a:gd name="T44" fmla="*/ 149 w 267"/>
                <a:gd name="T45" fmla="*/ 114 h 125"/>
                <a:gd name="T46" fmla="*/ 149 w 267"/>
                <a:gd name="T47" fmla="*/ 0 h 125"/>
                <a:gd name="T48" fmla="*/ 149 w 267"/>
                <a:gd name="T49" fmla="*/ 76 h 125"/>
                <a:gd name="T50" fmla="*/ 156 w 267"/>
                <a:gd name="T51" fmla="*/ 40 h 125"/>
                <a:gd name="T52" fmla="*/ 167 w 267"/>
                <a:gd name="T53" fmla="*/ 0 h 125"/>
                <a:gd name="T54" fmla="*/ 132 w 267"/>
                <a:gd name="T55" fmla="*/ 114 h 125"/>
                <a:gd name="T56" fmla="*/ 132 w 267"/>
                <a:gd name="T57" fmla="*/ 0 h 125"/>
                <a:gd name="T58" fmla="*/ 132 w 267"/>
                <a:gd name="T59" fmla="*/ 40 h 125"/>
                <a:gd name="T60" fmla="*/ 139 w 267"/>
                <a:gd name="T61" fmla="*/ 76 h 125"/>
                <a:gd name="T62" fmla="*/ 149 w 267"/>
                <a:gd name="T63" fmla="*/ 0 h 125"/>
                <a:gd name="T64" fmla="*/ 115 w 267"/>
                <a:gd name="T65" fmla="*/ 114 h 125"/>
                <a:gd name="T66" fmla="*/ 115 w 267"/>
                <a:gd name="T67" fmla="*/ 0 h 125"/>
                <a:gd name="T68" fmla="*/ 115 w 267"/>
                <a:gd name="T69" fmla="*/ 76 h 125"/>
                <a:gd name="T70" fmla="*/ 120 w 267"/>
                <a:gd name="T71" fmla="*/ 40 h 125"/>
                <a:gd name="T72" fmla="*/ 132 w 267"/>
                <a:gd name="T73" fmla="*/ 0 h 125"/>
                <a:gd name="T74" fmla="*/ 97 w 267"/>
                <a:gd name="T75" fmla="*/ 114 h 125"/>
                <a:gd name="T76" fmla="*/ 97 w 267"/>
                <a:gd name="T77" fmla="*/ 0 h 125"/>
                <a:gd name="T78" fmla="*/ 97 w 267"/>
                <a:gd name="T79" fmla="*/ 40 h 125"/>
                <a:gd name="T80" fmla="*/ 104 w 267"/>
                <a:gd name="T81" fmla="*/ 76 h 125"/>
                <a:gd name="T82" fmla="*/ 115 w 267"/>
                <a:gd name="T83" fmla="*/ 0 h 125"/>
                <a:gd name="T84" fmla="*/ 80 w 267"/>
                <a:gd name="T85" fmla="*/ 114 h 125"/>
                <a:gd name="T86" fmla="*/ 80 w 267"/>
                <a:gd name="T87" fmla="*/ 0 h 125"/>
                <a:gd name="T88" fmla="*/ 80 w 267"/>
                <a:gd name="T89" fmla="*/ 76 h 125"/>
                <a:gd name="T90" fmla="*/ 85 w 267"/>
                <a:gd name="T91" fmla="*/ 40 h 125"/>
                <a:gd name="T92" fmla="*/ 97 w 267"/>
                <a:gd name="T93" fmla="*/ 0 h 125"/>
                <a:gd name="T94" fmla="*/ 61 w 267"/>
                <a:gd name="T95" fmla="*/ 114 h 125"/>
                <a:gd name="T96" fmla="*/ 61 w 267"/>
                <a:gd name="T97" fmla="*/ 0 h 125"/>
                <a:gd name="T98" fmla="*/ 61 w 267"/>
                <a:gd name="T99" fmla="*/ 40 h 125"/>
                <a:gd name="T100" fmla="*/ 68 w 267"/>
                <a:gd name="T101" fmla="*/ 76 h 125"/>
                <a:gd name="T102" fmla="*/ 80 w 267"/>
                <a:gd name="T103" fmla="*/ 0 h 125"/>
                <a:gd name="T104" fmla="*/ 45 w 267"/>
                <a:gd name="T105" fmla="*/ 114 h 125"/>
                <a:gd name="T106" fmla="*/ 45 w 267"/>
                <a:gd name="T107" fmla="*/ 0 h 125"/>
                <a:gd name="T108" fmla="*/ 45 w 267"/>
                <a:gd name="T109" fmla="*/ 76 h 125"/>
                <a:gd name="T110" fmla="*/ 49 w 267"/>
                <a:gd name="T111" fmla="*/ 40 h 125"/>
                <a:gd name="T112" fmla="*/ 61 w 267"/>
                <a:gd name="T113" fmla="*/ 0 h 125"/>
                <a:gd name="T114" fmla="*/ 45 w 267"/>
                <a:gd name="T115" fmla="*/ 90 h 125"/>
                <a:gd name="T116" fmla="*/ 33 w 267"/>
                <a:gd name="T117" fmla="*/ 52 h 125"/>
                <a:gd name="T118" fmla="*/ 26 w 267"/>
                <a:gd name="T119" fmla="*/ 17 h 125"/>
                <a:gd name="T120" fmla="*/ 26 w 267"/>
                <a:gd name="T121" fmla="*/ 125 h 125"/>
                <a:gd name="T122" fmla="*/ 14 w 267"/>
                <a:gd name="T123" fmla="*/ 40 h 125"/>
                <a:gd name="T124" fmla="*/ 26 w 267"/>
                <a:gd name="T12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7" h="125">
                  <a:moveTo>
                    <a:pt x="238" y="125"/>
                  </a:moveTo>
                  <a:lnTo>
                    <a:pt x="267" y="125"/>
                  </a:lnTo>
                  <a:lnTo>
                    <a:pt x="267" y="0"/>
                  </a:lnTo>
                  <a:lnTo>
                    <a:pt x="238" y="0"/>
                  </a:lnTo>
                  <a:lnTo>
                    <a:pt x="238" y="17"/>
                  </a:lnTo>
                  <a:lnTo>
                    <a:pt x="250" y="17"/>
                  </a:lnTo>
                  <a:lnTo>
                    <a:pt x="250" y="40"/>
                  </a:lnTo>
                  <a:lnTo>
                    <a:pt x="238" y="40"/>
                  </a:lnTo>
                  <a:lnTo>
                    <a:pt x="238" y="125"/>
                  </a:lnTo>
                  <a:close/>
                  <a:moveTo>
                    <a:pt x="219" y="125"/>
                  </a:moveTo>
                  <a:lnTo>
                    <a:pt x="238" y="125"/>
                  </a:lnTo>
                  <a:lnTo>
                    <a:pt x="238" y="40"/>
                  </a:lnTo>
                  <a:lnTo>
                    <a:pt x="227" y="40"/>
                  </a:lnTo>
                  <a:lnTo>
                    <a:pt x="227" y="17"/>
                  </a:lnTo>
                  <a:lnTo>
                    <a:pt x="227" y="17"/>
                  </a:lnTo>
                  <a:lnTo>
                    <a:pt x="238" y="17"/>
                  </a:lnTo>
                  <a:lnTo>
                    <a:pt x="238" y="0"/>
                  </a:lnTo>
                  <a:lnTo>
                    <a:pt x="219" y="0"/>
                  </a:lnTo>
                  <a:lnTo>
                    <a:pt x="219" y="52"/>
                  </a:lnTo>
                  <a:lnTo>
                    <a:pt x="231" y="52"/>
                  </a:lnTo>
                  <a:lnTo>
                    <a:pt x="231" y="76"/>
                  </a:lnTo>
                  <a:lnTo>
                    <a:pt x="231" y="76"/>
                  </a:lnTo>
                  <a:lnTo>
                    <a:pt x="219" y="76"/>
                  </a:lnTo>
                  <a:lnTo>
                    <a:pt x="219" y="90"/>
                  </a:lnTo>
                  <a:lnTo>
                    <a:pt x="219" y="90"/>
                  </a:lnTo>
                  <a:lnTo>
                    <a:pt x="219" y="114"/>
                  </a:lnTo>
                  <a:lnTo>
                    <a:pt x="219" y="114"/>
                  </a:lnTo>
                  <a:lnTo>
                    <a:pt x="219" y="114"/>
                  </a:lnTo>
                  <a:lnTo>
                    <a:pt x="219" y="125"/>
                  </a:lnTo>
                  <a:close/>
                  <a:moveTo>
                    <a:pt x="203" y="125"/>
                  </a:moveTo>
                  <a:lnTo>
                    <a:pt x="219" y="125"/>
                  </a:lnTo>
                  <a:lnTo>
                    <a:pt x="219" y="114"/>
                  </a:lnTo>
                  <a:lnTo>
                    <a:pt x="203" y="114"/>
                  </a:lnTo>
                  <a:lnTo>
                    <a:pt x="203" y="125"/>
                  </a:lnTo>
                  <a:lnTo>
                    <a:pt x="203" y="125"/>
                  </a:lnTo>
                  <a:close/>
                  <a:moveTo>
                    <a:pt x="219" y="0"/>
                  </a:moveTo>
                  <a:lnTo>
                    <a:pt x="203" y="0"/>
                  </a:lnTo>
                  <a:lnTo>
                    <a:pt x="203" y="17"/>
                  </a:lnTo>
                  <a:lnTo>
                    <a:pt x="215" y="17"/>
                  </a:lnTo>
                  <a:lnTo>
                    <a:pt x="215" y="40"/>
                  </a:lnTo>
                  <a:lnTo>
                    <a:pt x="203" y="40"/>
                  </a:lnTo>
                  <a:lnTo>
                    <a:pt x="203" y="90"/>
                  </a:lnTo>
                  <a:lnTo>
                    <a:pt x="219" y="90"/>
                  </a:lnTo>
                  <a:lnTo>
                    <a:pt x="219" y="76"/>
                  </a:lnTo>
                  <a:lnTo>
                    <a:pt x="208" y="76"/>
                  </a:lnTo>
                  <a:lnTo>
                    <a:pt x="208" y="52"/>
                  </a:lnTo>
                  <a:lnTo>
                    <a:pt x="219" y="52"/>
                  </a:lnTo>
                  <a:lnTo>
                    <a:pt x="219" y="0"/>
                  </a:lnTo>
                  <a:close/>
                  <a:moveTo>
                    <a:pt x="184" y="125"/>
                  </a:moveTo>
                  <a:lnTo>
                    <a:pt x="203" y="125"/>
                  </a:lnTo>
                  <a:lnTo>
                    <a:pt x="203" y="114"/>
                  </a:lnTo>
                  <a:lnTo>
                    <a:pt x="184" y="114"/>
                  </a:lnTo>
                  <a:lnTo>
                    <a:pt x="184" y="125"/>
                  </a:lnTo>
                  <a:lnTo>
                    <a:pt x="184" y="125"/>
                  </a:lnTo>
                  <a:close/>
                  <a:moveTo>
                    <a:pt x="203" y="0"/>
                  </a:moveTo>
                  <a:lnTo>
                    <a:pt x="184" y="0"/>
                  </a:lnTo>
                  <a:lnTo>
                    <a:pt x="184" y="52"/>
                  </a:lnTo>
                  <a:lnTo>
                    <a:pt x="196" y="52"/>
                  </a:lnTo>
                  <a:lnTo>
                    <a:pt x="196" y="76"/>
                  </a:lnTo>
                  <a:lnTo>
                    <a:pt x="184" y="76"/>
                  </a:lnTo>
                  <a:lnTo>
                    <a:pt x="184" y="90"/>
                  </a:lnTo>
                  <a:lnTo>
                    <a:pt x="203" y="90"/>
                  </a:lnTo>
                  <a:lnTo>
                    <a:pt x="203" y="40"/>
                  </a:lnTo>
                  <a:lnTo>
                    <a:pt x="191" y="40"/>
                  </a:lnTo>
                  <a:lnTo>
                    <a:pt x="191" y="17"/>
                  </a:lnTo>
                  <a:lnTo>
                    <a:pt x="191" y="17"/>
                  </a:lnTo>
                  <a:lnTo>
                    <a:pt x="203" y="17"/>
                  </a:lnTo>
                  <a:lnTo>
                    <a:pt x="203" y="0"/>
                  </a:lnTo>
                  <a:close/>
                  <a:moveTo>
                    <a:pt x="167" y="125"/>
                  </a:moveTo>
                  <a:lnTo>
                    <a:pt x="184" y="125"/>
                  </a:lnTo>
                  <a:lnTo>
                    <a:pt x="184" y="114"/>
                  </a:lnTo>
                  <a:lnTo>
                    <a:pt x="167" y="114"/>
                  </a:lnTo>
                  <a:lnTo>
                    <a:pt x="167" y="125"/>
                  </a:lnTo>
                  <a:lnTo>
                    <a:pt x="167" y="125"/>
                  </a:lnTo>
                  <a:close/>
                  <a:moveTo>
                    <a:pt x="184" y="0"/>
                  </a:moveTo>
                  <a:lnTo>
                    <a:pt x="167" y="0"/>
                  </a:lnTo>
                  <a:lnTo>
                    <a:pt x="167" y="17"/>
                  </a:lnTo>
                  <a:lnTo>
                    <a:pt x="179" y="17"/>
                  </a:lnTo>
                  <a:lnTo>
                    <a:pt x="179" y="40"/>
                  </a:lnTo>
                  <a:lnTo>
                    <a:pt x="167" y="40"/>
                  </a:lnTo>
                  <a:lnTo>
                    <a:pt x="167" y="90"/>
                  </a:lnTo>
                  <a:lnTo>
                    <a:pt x="184" y="90"/>
                  </a:lnTo>
                  <a:lnTo>
                    <a:pt x="184" y="76"/>
                  </a:lnTo>
                  <a:lnTo>
                    <a:pt x="172" y="76"/>
                  </a:lnTo>
                  <a:lnTo>
                    <a:pt x="172" y="76"/>
                  </a:lnTo>
                  <a:lnTo>
                    <a:pt x="172" y="52"/>
                  </a:lnTo>
                  <a:lnTo>
                    <a:pt x="184" y="52"/>
                  </a:lnTo>
                  <a:lnTo>
                    <a:pt x="184" y="0"/>
                  </a:lnTo>
                  <a:close/>
                  <a:moveTo>
                    <a:pt x="149" y="125"/>
                  </a:moveTo>
                  <a:lnTo>
                    <a:pt x="167" y="125"/>
                  </a:lnTo>
                  <a:lnTo>
                    <a:pt x="167" y="114"/>
                  </a:lnTo>
                  <a:lnTo>
                    <a:pt x="149" y="114"/>
                  </a:lnTo>
                  <a:lnTo>
                    <a:pt x="149" y="125"/>
                  </a:lnTo>
                  <a:lnTo>
                    <a:pt x="149" y="125"/>
                  </a:lnTo>
                  <a:close/>
                  <a:moveTo>
                    <a:pt x="167" y="0"/>
                  </a:moveTo>
                  <a:lnTo>
                    <a:pt x="149" y="0"/>
                  </a:lnTo>
                  <a:lnTo>
                    <a:pt x="149" y="52"/>
                  </a:lnTo>
                  <a:lnTo>
                    <a:pt x="160" y="52"/>
                  </a:lnTo>
                  <a:lnTo>
                    <a:pt x="160" y="76"/>
                  </a:lnTo>
                  <a:lnTo>
                    <a:pt x="149" y="76"/>
                  </a:lnTo>
                  <a:lnTo>
                    <a:pt x="149" y="90"/>
                  </a:lnTo>
                  <a:lnTo>
                    <a:pt x="167" y="90"/>
                  </a:lnTo>
                  <a:lnTo>
                    <a:pt x="167" y="40"/>
                  </a:lnTo>
                  <a:lnTo>
                    <a:pt x="156" y="40"/>
                  </a:lnTo>
                  <a:lnTo>
                    <a:pt x="156" y="17"/>
                  </a:lnTo>
                  <a:lnTo>
                    <a:pt x="156" y="17"/>
                  </a:lnTo>
                  <a:lnTo>
                    <a:pt x="167" y="17"/>
                  </a:lnTo>
                  <a:lnTo>
                    <a:pt x="167" y="0"/>
                  </a:lnTo>
                  <a:close/>
                  <a:moveTo>
                    <a:pt x="132" y="125"/>
                  </a:moveTo>
                  <a:lnTo>
                    <a:pt x="149" y="125"/>
                  </a:lnTo>
                  <a:lnTo>
                    <a:pt x="149" y="114"/>
                  </a:lnTo>
                  <a:lnTo>
                    <a:pt x="132" y="114"/>
                  </a:lnTo>
                  <a:lnTo>
                    <a:pt x="132" y="125"/>
                  </a:lnTo>
                  <a:lnTo>
                    <a:pt x="132" y="125"/>
                  </a:lnTo>
                  <a:close/>
                  <a:moveTo>
                    <a:pt x="149" y="0"/>
                  </a:moveTo>
                  <a:lnTo>
                    <a:pt x="132" y="0"/>
                  </a:lnTo>
                  <a:lnTo>
                    <a:pt x="132" y="17"/>
                  </a:lnTo>
                  <a:lnTo>
                    <a:pt x="144" y="17"/>
                  </a:lnTo>
                  <a:lnTo>
                    <a:pt x="144" y="40"/>
                  </a:lnTo>
                  <a:lnTo>
                    <a:pt x="132" y="40"/>
                  </a:lnTo>
                  <a:lnTo>
                    <a:pt x="132" y="90"/>
                  </a:lnTo>
                  <a:lnTo>
                    <a:pt x="149" y="90"/>
                  </a:lnTo>
                  <a:lnTo>
                    <a:pt x="149" y="76"/>
                  </a:lnTo>
                  <a:lnTo>
                    <a:pt x="139" y="76"/>
                  </a:lnTo>
                  <a:lnTo>
                    <a:pt x="139" y="76"/>
                  </a:lnTo>
                  <a:lnTo>
                    <a:pt x="139" y="52"/>
                  </a:lnTo>
                  <a:lnTo>
                    <a:pt x="149" y="52"/>
                  </a:lnTo>
                  <a:lnTo>
                    <a:pt x="149" y="0"/>
                  </a:lnTo>
                  <a:close/>
                  <a:moveTo>
                    <a:pt x="115" y="125"/>
                  </a:moveTo>
                  <a:lnTo>
                    <a:pt x="132" y="125"/>
                  </a:lnTo>
                  <a:lnTo>
                    <a:pt x="132" y="114"/>
                  </a:lnTo>
                  <a:lnTo>
                    <a:pt x="115" y="114"/>
                  </a:lnTo>
                  <a:lnTo>
                    <a:pt x="115" y="125"/>
                  </a:lnTo>
                  <a:lnTo>
                    <a:pt x="115" y="125"/>
                  </a:lnTo>
                  <a:close/>
                  <a:moveTo>
                    <a:pt x="132" y="0"/>
                  </a:moveTo>
                  <a:lnTo>
                    <a:pt x="115" y="0"/>
                  </a:lnTo>
                  <a:lnTo>
                    <a:pt x="115" y="52"/>
                  </a:lnTo>
                  <a:lnTo>
                    <a:pt x="127" y="52"/>
                  </a:lnTo>
                  <a:lnTo>
                    <a:pt x="127" y="76"/>
                  </a:lnTo>
                  <a:lnTo>
                    <a:pt x="115" y="76"/>
                  </a:lnTo>
                  <a:lnTo>
                    <a:pt x="115" y="90"/>
                  </a:lnTo>
                  <a:lnTo>
                    <a:pt x="132" y="90"/>
                  </a:lnTo>
                  <a:lnTo>
                    <a:pt x="132" y="40"/>
                  </a:lnTo>
                  <a:lnTo>
                    <a:pt x="120" y="40"/>
                  </a:lnTo>
                  <a:lnTo>
                    <a:pt x="120" y="17"/>
                  </a:lnTo>
                  <a:lnTo>
                    <a:pt x="120" y="17"/>
                  </a:lnTo>
                  <a:lnTo>
                    <a:pt x="132" y="17"/>
                  </a:lnTo>
                  <a:lnTo>
                    <a:pt x="132" y="0"/>
                  </a:lnTo>
                  <a:close/>
                  <a:moveTo>
                    <a:pt x="97" y="125"/>
                  </a:moveTo>
                  <a:lnTo>
                    <a:pt x="115" y="125"/>
                  </a:lnTo>
                  <a:lnTo>
                    <a:pt x="115" y="114"/>
                  </a:lnTo>
                  <a:lnTo>
                    <a:pt x="97" y="114"/>
                  </a:lnTo>
                  <a:lnTo>
                    <a:pt x="97" y="125"/>
                  </a:lnTo>
                  <a:lnTo>
                    <a:pt x="97" y="125"/>
                  </a:lnTo>
                  <a:close/>
                  <a:moveTo>
                    <a:pt x="115" y="0"/>
                  </a:moveTo>
                  <a:lnTo>
                    <a:pt x="97" y="0"/>
                  </a:lnTo>
                  <a:lnTo>
                    <a:pt x="97" y="17"/>
                  </a:lnTo>
                  <a:lnTo>
                    <a:pt x="108" y="17"/>
                  </a:lnTo>
                  <a:lnTo>
                    <a:pt x="108" y="40"/>
                  </a:lnTo>
                  <a:lnTo>
                    <a:pt x="97" y="40"/>
                  </a:lnTo>
                  <a:lnTo>
                    <a:pt x="97" y="90"/>
                  </a:lnTo>
                  <a:lnTo>
                    <a:pt x="115" y="90"/>
                  </a:lnTo>
                  <a:lnTo>
                    <a:pt x="115" y="76"/>
                  </a:lnTo>
                  <a:lnTo>
                    <a:pt x="104" y="76"/>
                  </a:lnTo>
                  <a:lnTo>
                    <a:pt x="104" y="76"/>
                  </a:lnTo>
                  <a:lnTo>
                    <a:pt x="104" y="52"/>
                  </a:lnTo>
                  <a:lnTo>
                    <a:pt x="115" y="52"/>
                  </a:lnTo>
                  <a:lnTo>
                    <a:pt x="115" y="0"/>
                  </a:lnTo>
                  <a:close/>
                  <a:moveTo>
                    <a:pt x="80" y="125"/>
                  </a:moveTo>
                  <a:lnTo>
                    <a:pt x="97" y="125"/>
                  </a:lnTo>
                  <a:lnTo>
                    <a:pt x="97" y="114"/>
                  </a:lnTo>
                  <a:lnTo>
                    <a:pt x="80" y="114"/>
                  </a:lnTo>
                  <a:lnTo>
                    <a:pt x="80" y="125"/>
                  </a:lnTo>
                  <a:lnTo>
                    <a:pt x="80" y="125"/>
                  </a:lnTo>
                  <a:close/>
                  <a:moveTo>
                    <a:pt x="97" y="0"/>
                  </a:moveTo>
                  <a:lnTo>
                    <a:pt x="80" y="0"/>
                  </a:lnTo>
                  <a:lnTo>
                    <a:pt x="80" y="52"/>
                  </a:lnTo>
                  <a:lnTo>
                    <a:pt x="92" y="52"/>
                  </a:lnTo>
                  <a:lnTo>
                    <a:pt x="92" y="76"/>
                  </a:lnTo>
                  <a:lnTo>
                    <a:pt x="80" y="76"/>
                  </a:lnTo>
                  <a:lnTo>
                    <a:pt x="80" y="90"/>
                  </a:lnTo>
                  <a:lnTo>
                    <a:pt x="97" y="90"/>
                  </a:lnTo>
                  <a:lnTo>
                    <a:pt x="97" y="40"/>
                  </a:lnTo>
                  <a:lnTo>
                    <a:pt x="85" y="40"/>
                  </a:lnTo>
                  <a:lnTo>
                    <a:pt x="85" y="17"/>
                  </a:lnTo>
                  <a:lnTo>
                    <a:pt x="85" y="17"/>
                  </a:lnTo>
                  <a:lnTo>
                    <a:pt x="97" y="17"/>
                  </a:lnTo>
                  <a:lnTo>
                    <a:pt x="97" y="0"/>
                  </a:lnTo>
                  <a:close/>
                  <a:moveTo>
                    <a:pt x="61" y="125"/>
                  </a:moveTo>
                  <a:lnTo>
                    <a:pt x="80" y="125"/>
                  </a:lnTo>
                  <a:lnTo>
                    <a:pt x="80" y="114"/>
                  </a:lnTo>
                  <a:lnTo>
                    <a:pt x="61" y="114"/>
                  </a:lnTo>
                  <a:lnTo>
                    <a:pt x="61" y="125"/>
                  </a:lnTo>
                  <a:lnTo>
                    <a:pt x="61" y="125"/>
                  </a:lnTo>
                  <a:close/>
                  <a:moveTo>
                    <a:pt x="80" y="0"/>
                  </a:moveTo>
                  <a:lnTo>
                    <a:pt x="61" y="0"/>
                  </a:lnTo>
                  <a:lnTo>
                    <a:pt x="61" y="17"/>
                  </a:lnTo>
                  <a:lnTo>
                    <a:pt x="73" y="17"/>
                  </a:lnTo>
                  <a:lnTo>
                    <a:pt x="73" y="40"/>
                  </a:lnTo>
                  <a:lnTo>
                    <a:pt x="61" y="40"/>
                  </a:lnTo>
                  <a:lnTo>
                    <a:pt x="61" y="90"/>
                  </a:lnTo>
                  <a:lnTo>
                    <a:pt x="80" y="90"/>
                  </a:lnTo>
                  <a:lnTo>
                    <a:pt x="80" y="76"/>
                  </a:lnTo>
                  <a:lnTo>
                    <a:pt x="68" y="76"/>
                  </a:lnTo>
                  <a:lnTo>
                    <a:pt x="68" y="76"/>
                  </a:lnTo>
                  <a:lnTo>
                    <a:pt x="68" y="52"/>
                  </a:lnTo>
                  <a:lnTo>
                    <a:pt x="80" y="52"/>
                  </a:lnTo>
                  <a:lnTo>
                    <a:pt x="80" y="0"/>
                  </a:lnTo>
                  <a:close/>
                  <a:moveTo>
                    <a:pt x="45" y="125"/>
                  </a:moveTo>
                  <a:lnTo>
                    <a:pt x="61" y="125"/>
                  </a:lnTo>
                  <a:lnTo>
                    <a:pt x="61" y="114"/>
                  </a:lnTo>
                  <a:lnTo>
                    <a:pt x="45" y="114"/>
                  </a:lnTo>
                  <a:lnTo>
                    <a:pt x="45" y="125"/>
                  </a:lnTo>
                  <a:lnTo>
                    <a:pt x="45" y="125"/>
                  </a:lnTo>
                  <a:close/>
                  <a:moveTo>
                    <a:pt x="61" y="0"/>
                  </a:moveTo>
                  <a:lnTo>
                    <a:pt x="45" y="0"/>
                  </a:lnTo>
                  <a:lnTo>
                    <a:pt x="45" y="52"/>
                  </a:lnTo>
                  <a:lnTo>
                    <a:pt x="56" y="52"/>
                  </a:lnTo>
                  <a:lnTo>
                    <a:pt x="56" y="76"/>
                  </a:lnTo>
                  <a:lnTo>
                    <a:pt x="45" y="76"/>
                  </a:lnTo>
                  <a:lnTo>
                    <a:pt x="45" y="90"/>
                  </a:lnTo>
                  <a:lnTo>
                    <a:pt x="61" y="90"/>
                  </a:lnTo>
                  <a:lnTo>
                    <a:pt x="61" y="40"/>
                  </a:lnTo>
                  <a:lnTo>
                    <a:pt x="49" y="40"/>
                  </a:lnTo>
                  <a:lnTo>
                    <a:pt x="49" y="17"/>
                  </a:lnTo>
                  <a:lnTo>
                    <a:pt x="49" y="17"/>
                  </a:lnTo>
                  <a:lnTo>
                    <a:pt x="61" y="17"/>
                  </a:lnTo>
                  <a:lnTo>
                    <a:pt x="61" y="0"/>
                  </a:lnTo>
                  <a:close/>
                  <a:moveTo>
                    <a:pt x="26" y="125"/>
                  </a:moveTo>
                  <a:lnTo>
                    <a:pt x="45" y="125"/>
                  </a:lnTo>
                  <a:lnTo>
                    <a:pt x="45" y="114"/>
                  </a:lnTo>
                  <a:lnTo>
                    <a:pt x="45" y="90"/>
                  </a:lnTo>
                  <a:lnTo>
                    <a:pt x="45" y="76"/>
                  </a:lnTo>
                  <a:lnTo>
                    <a:pt x="33" y="76"/>
                  </a:lnTo>
                  <a:lnTo>
                    <a:pt x="33" y="76"/>
                  </a:lnTo>
                  <a:lnTo>
                    <a:pt x="33" y="52"/>
                  </a:lnTo>
                  <a:lnTo>
                    <a:pt x="45" y="52"/>
                  </a:lnTo>
                  <a:lnTo>
                    <a:pt x="45" y="0"/>
                  </a:lnTo>
                  <a:lnTo>
                    <a:pt x="26" y="0"/>
                  </a:lnTo>
                  <a:lnTo>
                    <a:pt x="26" y="17"/>
                  </a:lnTo>
                  <a:lnTo>
                    <a:pt x="37" y="17"/>
                  </a:lnTo>
                  <a:lnTo>
                    <a:pt x="37" y="40"/>
                  </a:lnTo>
                  <a:lnTo>
                    <a:pt x="26" y="40"/>
                  </a:lnTo>
                  <a:lnTo>
                    <a:pt x="26" y="125"/>
                  </a:lnTo>
                  <a:close/>
                  <a:moveTo>
                    <a:pt x="0" y="125"/>
                  </a:moveTo>
                  <a:lnTo>
                    <a:pt x="26" y="125"/>
                  </a:lnTo>
                  <a:lnTo>
                    <a:pt x="26" y="40"/>
                  </a:lnTo>
                  <a:lnTo>
                    <a:pt x="14" y="40"/>
                  </a:lnTo>
                  <a:lnTo>
                    <a:pt x="14" y="17"/>
                  </a:lnTo>
                  <a:lnTo>
                    <a:pt x="14" y="17"/>
                  </a:lnTo>
                  <a:lnTo>
                    <a:pt x="26" y="17"/>
                  </a:lnTo>
                  <a:lnTo>
                    <a:pt x="26" y="0"/>
                  </a:lnTo>
                  <a:lnTo>
                    <a:pt x="0" y="0"/>
                  </a:lnTo>
                  <a:lnTo>
                    <a:pt x="0"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2" name="Freeform 230"/>
            <p:cNvSpPr/>
            <p:nvPr/>
          </p:nvSpPr>
          <p:spPr bwMode="auto">
            <a:xfrm>
              <a:off x="8404225" y="2379663"/>
              <a:ext cx="244475" cy="60325"/>
            </a:xfrm>
            <a:custGeom>
              <a:avLst/>
              <a:gdLst>
                <a:gd name="T0" fmla="*/ 0 w 65"/>
                <a:gd name="T1" fmla="*/ 8 h 16"/>
                <a:gd name="T2" fmla="*/ 4 w 65"/>
                <a:gd name="T3" fmla="*/ 16 h 16"/>
                <a:gd name="T4" fmla="*/ 33 w 65"/>
                <a:gd name="T5" fmla="*/ 9 h 16"/>
                <a:gd name="T6" fmla="*/ 61 w 65"/>
                <a:gd name="T7" fmla="*/ 16 h 16"/>
                <a:gd name="T8" fmla="*/ 65 w 65"/>
                <a:gd name="T9" fmla="*/ 8 h 16"/>
                <a:gd name="T10" fmla="*/ 33 w 65"/>
                <a:gd name="T11" fmla="*/ 0 h 16"/>
                <a:gd name="T12" fmla="*/ 0 w 65"/>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0" y="8"/>
                  </a:moveTo>
                  <a:cubicBezTo>
                    <a:pt x="4" y="16"/>
                    <a:pt x="4" y="16"/>
                    <a:pt x="4" y="16"/>
                  </a:cubicBezTo>
                  <a:cubicBezTo>
                    <a:pt x="12" y="11"/>
                    <a:pt x="22" y="9"/>
                    <a:pt x="33" y="9"/>
                  </a:cubicBezTo>
                  <a:cubicBezTo>
                    <a:pt x="43" y="9"/>
                    <a:pt x="53" y="11"/>
                    <a:pt x="61" y="16"/>
                  </a:cubicBezTo>
                  <a:cubicBezTo>
                    <a:pt x="65" y="8"/>
                    <a:pt x="65" y="8"/>
                    <a:pt x="65" y="8"/>
                  </a:cubicBezTo>
                  <a:cubicBezTo>
                    <a:pt x="56" y="3"/>
                    <a:pt x="44" y="0"/>
                    <a:pt x="33" y="0"/>
                  </a:cubicBezTo>
                  <a:cubicBezTo>
                    <a:pt x="21" y="0"/>
                    <a:pt x="9"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3" name="Freeform 231"/>
            <p:cNvSpPr/>
            <p:nvPr/>
          </p:nvSpPr>
          <p:spPr bwMode="auto">
            <a:xfrm>
              <a:off x="8362950" y="2312988"/>
              <a:ext cx="327025" cy="71438"/>
            </a:xfrm>
            <a:custGeom>
              <a:avLst/>
              <a:gdLst>
                <a:gd name="T0" fmla="*/ 87 w 87"/>
                <a:gd name="T1" fmla="*/ 11 h 19"/>
                <a:gd name="T2" fmla="*/ 44 w 87"/>
                <a:gd name="T3" fmla="*/ 0 h 19"/>
                <a:gd name="T4" fmla="*/ 0 w 87"/>
                <a:gd name="T5" fmla="*/ 11 h 19"/>
                <a:gd name="T6" fmla="*/ 4 w 87"/>
                <a:gd name="T7" fmla="*/ 19 h 19"/>
                <a:gd name="T8" fmla="*/ 44 w 87"/>
                <a:gd name="T9" fmla="*/ 9 h 19"/>
                <a:gd name="T10" fmla="*/ 83 w 87"/>
                <a:gd name="T11" fmla="*/ 19 h 19"/>
                <a:gd name="T12" fmla="*/ 87 w 87"/>
                <a:gd name="T13" fmla="*/ 11 h 19"/>
              </a:gdLst>
              <a:ahLst/>
              <a:cxnLst>
                <a:cxn ang="0">
                  <a:pos x="T0" y="T1"/>
                </a:cxn>
                <a:cxn ang="0">
                  <a:pos x="T2" y="T3"/>
                </a:cxn>
                <a:cxn ang="0">
                  <a:pos x="T4" y="T5"/>
                </a:cxn>
                <a:cxn ang="0">
                  <a:pos x="T6" y="T7"/>
                </a:cxn>
                <a:cxn ang="0">
                  <a:pos x="T8" y="T9"/>
                </a:cxn>
                <a:cxn ang="0">
                  <a:pos x="T10" y="T11"/>
                </a:cxn>
                <a:cxn ang="0">
                  <a:pos x="T12" y="T13"/>
                </a:cxn>
              </a:cxnLst>
              <a:rect l="0" t="0" r="r" b="b"/>
              <a:pathLst>
                <a:path w="87" h="19">
                  <a:moveTo>
                    <a:pt x="87" y="11"/>
                  </a:moveTo>
                  <a:cubicBezTo>
                    <a:pt x="75" y="4"/>
                    <a:pt x="59" y="0"/>
                    <a:pt x="44" y="0"/>
                  </a:cubicBezTo>
                  <a:cubicBezTo>
                    <a:pt x="28" y="0"/>
                    <a:pt x="12" y="4"/>
                    <a:pt x="0" y="11"/>
                  </a:cubicBezTo>
                  <a:cubicBezTo>
                    <a:pt x="4" y="19"/>
                    <a:pt x="4" y="19"/>
                    <a:pt x="4" y="19"/>
                  </a:cubicBezTo>
                  <a:cubicBezTo>
                    <a:pt x="15" y="13"/>
                    <a:pt x="29" y="9"/>
                    <a:pt x="44" y="9"/>
                  </a:cubicBezTo>
                  <a:cubicBezTo>
                    <a:pt x="58" y="9"/>
                    <a:pt x="72" y="13"/>
                    <a:pt x="83" y="19"/>
                  </a:cubicBezTo>
                  <a:lnTo>
                    <a:pt x="8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4" name="Freeform 232"/>
            <p:cNvSpPr/>
            <p:nvPr/>
          </p:nvSpPr>
          <p:spPr bwMode="auto">
            <a:xfrm>
              <a:off x="5529263" y="9525"/>
              <a:ext cx="333375" cy="169863"/>
            </a:xfrm>
            <a:custGeom>
              <a:avLst/>
              <a:gdLst>
                <a:gd name="T0" fmla="*/ 0 w 89"/>
                <a:gd name="T1" fmla="*/ 0 h 45"/>
                <a:gd name="T2" fmla="*/ 0 w 89"/>
                <a:gd name="T3" fmla="*/ 2 h 45"/>
                <a:gd name="T4" fmla="*/ 3 w 89"/>
                <a:gd name="T5" fmla="*/ 17 h 45"/>
                <a:gd name="T6" fmla="*/ 13 w 89"/>
                <a:gd name="T7" fmla="*/ 35 h 45"/>
                <a:gd name="T8" fmla="*/ 13 w 89"/>
                <a:gd name="T9" fmla="*/ 35 h 45"/>
                <a:gd name="T10" fmla="*/ 19 w 89"/>
                <a:gd name="T11" fmla="*/ 42 h 45"/>
                <a:gd name="T12" fmla="*/ 21 w 89"/>
                <a:gd name="T13" fmla="*/ 43 h 45"/>
                <a:gd name="T14" fmla="*/ 31 w 89"/>
                <a:gd name="T15" fmla="*/ 44 h 45"/>
                <a:gd name="T16" fmla="*/ 31 w 89"/>
                <a:gd name="T17" fmla="*/ 44 h 45"/>
                <a:gd name="T18" fmla="*/ 36 w 89"/>
                <a:gd name="T19" fmla="*/ 42 h 45"/>
                <a:gd name="T20" fmla="*/ 39 w 89"/>
                <a:gd name="T21" fmla="*/ 41 h 45"/>
                <a:gd name="T22" fmla="*/ 44 w 89"/>
                <a:gd name="T23" fmla="*/ 40 h 45"/>
                <a:gd name="T24" fmla="*/ 45 w 89"/>
                <a:gd name="T25" fmla="*/ 40 h 45"/>
                <a:gd name="T26" fmla="*/ 50 w 89"/>
                <a:gd name="T27" fmla="*/ 41 h 45"/>
                <a:gd name="T28" fmla="*/ 53 w 89"/>
                <a:gd name="T29" fmla="*/ 42 h 45"/>
                <a:gd name="T30" fmla="*/ 58 w 89"/>
                <a:gd name="T31" fmla="*/ 44 h 45"/>
                <a:gd name="T32" fmla="*/ 58 w 89"/>
                <a:gd name="T33" fmla="*/ 44 h 45"/>
                <a:gd name="T34" fmla="*/ 68 w 89"/>
                <a:gd name="T35" fmla="*/ 43 h 45"/>
                <a:gd name="T36" fmla="*/ 70 w 89"/>
                <a:gd name="T37" fmla="*/ 42 h 45"/>
                <a:gd name="T38" fmla="*/ 76 w 89"/>
                <a:gd name="T39" fmla="*/ 35 h 45"/>
                <a:gd name="T40" fmla="*/ 76 w 89"/>
                <a:gd name="T41" fmla="*/ 35 h 45"/>
                <a:gd name="T42" fmla="*/ 86 w 89"/>
                <a:gd name="T43" fmla="*/ 17 h 45"/>
                <a:gd name="T44" fmla="*/ 89 w 89"/>
                <a:gd name="T45" fmla="*/ 2 h 45"/>
                <a:gd name="T46" fmla="*/ 89 w 89"/>
                <a:gd name="T47" fmla="*/ 0 h 45"/>
                <a:gd name="T48" fmla="*/ 0 w 89"/>
                <a:gd name="T4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45">
                  <a:moveTo>
                    <a:pt x="0" y="0"/>
                  </a:moveTo>
                  <a:cubicBezTo>
                    <a:pt x="0" y="1"/>
                    <a:pt x="0" y="1"/>
                    <a:pt x="0" y="2"/>
                  </a:cubicBezTo>
                  <a:cubicBezTo>
                    <a:pt x="0" y="7"/>
                    <a:pt x="2" y="12"/>
                    <a:pt x="3" y="17"/>
                  </a:cubicBezTo>
                  <a:cubicBezTo>
                    <a:pt x="5" y="23"/>
                    <a:pt x="9" y="29"/>
                    <a:pt x="13" y="35"/>
                  </a:cubicBezTo>
                  <a:cubicBezTo>
                    <a:pt x="13" y="35"/>
                    <a:pt x="13" y="35"/>
                    <a:pt x="13" y="35"/>
                  </a:cubicBezTo>
                  <a:cubicBezTo>
                    <a:pt x="15" y="38"/>
                    <a:pt x="17" y="40"/>
                    <a:pt x="19" y="42"/>
                  </a:cubicBezTo>
                  <a:cubicBezTo>
                    <a:pt x="20" y="42"/>
                    <a:pt x="20" y="42"/>
                    <a:pt x="21" y="43"/>
                  </a:cubicBezTo>
                  <a:cubicBezTo>
                    <a:pt x="24" y="45"/>
                    <a:pt x="27" y="45"/>
                    <a:pt x="31" y="44"/>
                  </a:cubicBezTo>
                  <a:cubicBezTo>
                    <a:pt x="31" y="44"/>
                    <a:pt x="31" y="44"/>
                    <a:pt x="31" y="44"/>
                  </a:cubicBezTo>
                  <a:cubicBezTo>
                    <a:pt x="33" y="44"/>
                    <a:pt x="34" y="43"/>
                    <a:pt x="36" y="42"/>
                  </a:cubicBezTo>
                  <a:cubicBezTo>
                    <a:pt x="37" y="42"/>
                    <a:pt x="38" y="42"/>
                    <a:pt x="39" y="41"/>
                  </a:cubicBezTo>
                  <a:cubicBezTo>
                    <a:pt x="41" y="41"/>
                    <a:pt x="44" y="40"/>
                    <a:pt x="44" y="40"/>
                  </a:cubicBezTo>
                  <a:cubicBezTo>
                    <a:pt x="45" y="40"/>
                    <a:pt x="45" y="40"/>
                    <a:pt x="45" y="40"/>
                  </a:cubicBezTo>
                  <a:cubicBezTo>
                    <a:pt x="47" y="40"/>
                    <a:pt x="48" y="41"/>
                    <a:pt x="50" y="41"/>
                  </a:cubicBezTo>
                  <a:cubicBezTo>
                    <a:pt x="51" y="42"/>
                    <a:pt x="52" y="42"/>
                    <a:pt x="53" y="42"/>
                  </a:cubicBezTo>
                  <a:cubicBezTo>
                    <a:pt x="55" y="43"/>
                    <a:pt x="56" y="44"/>
                    <a:pt x="58" y="44"/>
                  </a:cubicBezTo>
                  <a:cubicBezTo>
                    <a:pt x="58" y="44"/>
                    <a:pt x="58" y="44"/>
                    <a:pt x="58" y="44"/>
                  </a:cubicBezTo>
                  <a:cubicBezTo>
                    <a:pt x="62" y="45"/>
                    <a:pt x="65" y="45"/>
                    <a:pt x="68" y="43"/>
                  </a:cubicBezTo>
                  <a:cubicBezTo>
                    <a:pt x="69" y="42"/>
                    <a:pt x="69" y="42"/>
                    <a:pt x="70" y="42"/>
                  </a:cubicBezTo>
                  <a:cubicBezTo>
                    <a:pt x="72" y="40"/>
                    <a:pt x="74" y="38"/>
                    <a:pt x="76" y="35"/>
                  </a:cubicBezTo>
                  <a:cubicBezTo>
                    <a:pt x="76" y="35"/>
                    <a:pt x="76" y="35"/>
                    <a:pt x="76" y="35"/>
                  </a:cubicBezTo>
                  <a:cubicBezTo>
                    <a:pt x="80" y="29"/>
                    <a:pt x="83" y="23"/>
                    <a:pt x="86" y="17"/>
                  </a:cubicBezTo>
                  <a:cubicBezTo>
                    <a:pt x="87" y="12"/>
                    <a:pt x="89" y="7"/>
                    <a:pt x="89" y="2"/>
                  </a:cubicBezTo>
                  <a:cubicBezTo>
                    <a:pt x="89" y="0"/>
                    <a:pt x="89" y="0"/>
                    <a:pt x="8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5" name="Freeform 233"/>
            <p:cNvSpPr/>
            <p:nvPr/>
          </p:nvSpPr>
          <p:spPr bwMode="auto">
            <a:xfrm>
              <a:off x="4129088" y="5675313"/>
              <a:ext cx="258763" cy="292100"/>
            </a:xfrm>
            <a:custGeom>
              <a:avLst/>
              <a:gdLst>
                <a:gd name="T0" fmla="*/ 8 w 69"/>
                <a:gd name="T1" fmla="*/ 2 h 78"/>
                <a:gd name="T2" fmla="*/ 25 w 69"/>
                <a:gd name="T3" fmla="*/ 12 h 78"/>
                <a:gd name="T4" fmla="*/ 31 w 69"/>
                <a:gd name="T5" fmla="*/ 21 h 78"/>
                <a:gd name="T6" fmla="*/ 63 w 69"/>
                <a:gd name="T7" fmla="*/ 15 h 78"/>
                <a:gd name="T8" fmla="*/ 67 w 69"/>
                <a:gd name="T9" fmla="*/ 22 h 78"/>
                <a:gd name="T10" fmla="*/ 40 w 69"/>
                <a:gd name="T11" fmla="*/ 34 h 78"/>
                <a:gd name="T12" fmla="*/ 49 w 69"/>
                <a:gd name="T13" fmla="*/ 47 h 78"/>
                <a:gd name="T14" fmla="*/ 64 w 69"/>
                <a:gd name="T15" fmla="*/ 48 h 78"/>
                <a:gd name="T16" fmla="*/ 69 w 69"/>
                <a:gd name="T17" fmla="*/ 55 h 78"/>
                <a:gd name="T18" fmla="*/ 47 w 69"/>
                <a:gd name="T19" fmla="*/ 61 h 78"/>
                <a:gd name="T20" fmla="*/ 34 w 69"/>
                <a:gd name="T21" fmla="*/ 78 h 78"/>
                <a:gd name="T22" fmla="*/ 30 w 69"/>
                <a:gd name="T23" fmla="*/ 71 h 78"/>
                <a:gd name="T24" fmla="*/ 35 w 69"/>
                <a:gd name="T25" fmla="*/ 57 h 78"/>
                <a:gd name="T26" fmla="*/ 26 w 69"/>
                <a:gd name="T27" fmla="*/ 43 h 78"/>
                <a:gd name="T28" fmla="*/ 5 w 69"/>
                <a:gd name="T29" fmla="*/ 64 h 78"/>
                <a:gd name="T30" fmla="*/ 0 w 69"/>
                <a:gd name="T31" fmla="*/ 57 h 78"/>
                <a:gd name="T32" fmla="*/ 17 w 69"/>
                <a:gd name="T33" fmla="*/ 31 h 78"/>
                <a:gd name="T34" fmla="*/ 11 w 69"/>
                <a:gd name="T35" fmla="*/ 21 h 78"/>
                <a:gd name="T36" fmla="*/ 8 w 69"/>
                <a:gd name="T37"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 h="78">
                  <a:moveTo>
                    <a:pt x="8" y="2"/>
                  </a:moveTo>
                  <a:cubicBezTo>
                    <a:pt x="12" y="0"/>
                    <a:pt x="22" y="8"/>
                    <a:pt x="25" y="12"/>
                  </a:cubicBezTo>
                  <a:cubicBezTo>
                    <a:pt x="31" y="21"/>
                    <a:pt x="31" y="21"/>
                    <a:pt x="31" y="21"/>
                  </a:cubicBezTo>
                  <a:cubicBezTo>
                    <a:pt x="63" y="15"/>
                    <a:pt x="63" y="15"/>
                    <a:pt x="63" y="15"/>
                  </a:cubicBezTo>
                  <a:cubicBezTo>
                    <a:pt x="67" y="22"/>
                    <a:pt x="67" y="22"/>
                    <a:pt x="67" y="22"/>
                  </a:cubicBezTo>
                  <a:cubicBezTo>
                    <a:pt x="40" y="34"/>
                    <a:pt x="40" y="34"/>
                    <a:pt x="40" y="34"/>
                  </a:cubicBezTo>
                  <a:cubicBezTo>
                    <a:pt x="49" y="47"/>
                    <a:pt x="49" y="47"/>
                    <a:pt x="49" y="47"/>
                  </a:cubicBezTo>
                  <a:cubicBezTo>
                    <a:pt x="64" y="48"/>
                    <a:pt x="64" y="48"/>
                    <a:pt x="64" y="48"/>
                  </a:cubicBezTo>
                  <a:cubicBezTo>
                    <a:pt x="69" y="55"/>
                    <a:pt x="69" y="55"/>
                    <a:pt x="69" y="55"/>
                  </a:cubicBezTo>
                  <a:cubicBezTo>
                    <a:pt x="47" y="61"/>
                    <a:pt x="47" y="61"/>
                    <a:pt x="47" y="61"/>
                  </a:cubicBezTo>
                  <a:cubicBezTo>
                    <a:pt x="34" y="78"/>
                    <a:pt x="34" y="78"/>
                    <a:pt x="34" y="78"/>
                  </a:cubicBezTo>
                  <a:cubicBezTo>
                    <a:pt x="30" y="71"/>
                    <a:pt x="30" y="71"/>
                    <a:pt x="30" y="71"/>
                  </a:cubicBezTo>
                  <a:cubicBezTo>
                    <a:pt x="35" y="57"/>
                    <a:pt x="35" y="57"/>
                    <a:pt x="35" y="57"/>
                  </a:cubicBezTo>
                  <a:cubicBezTo>
                    <a:pt x="26" y="43"/>
                    <a:pt x="26" y="43"/>
                    <a:pt x="26" y="43"/>
                  </a:cubicBezTo>
                  <a:cubicBezTo>
                    <a:pt x="5" y="64"/>
                    <a:pt x="5" y="64"/>
                    <a:pt x="5" y="64"/>
                  </a:cubicBezTo>
                  <a:cubicBezTo>
                    <a:pt x="0" y="57"/>
                    <a:pt x="0" y="57"/>
                    <a:pt x="0" y="57"/>
                  </a:cubicBezTo>
                  <a:cubicBezTo>
                    <a:pt x="17" y="31"/>
                    <a:pt x="17" y="31"/>
                    <a:pt x="17" y="31"/>
                  </a:cubicBezTo>
                  <a:cubicBezTo>
                    <a:pt x="11" y="21"/>
                    <a:pt x="11" y="21"/>
                    <a:pt x="11" y="21"/>
                  </a:cubicBezTo>
                  <a:cubicBezTo>
                    <a:pt x="8" y="17"/>
                    <a:pt x="5" y="5"/>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6" name="Freeform 234"/>
            <p:cNvSpPr/>
            <p:nvPr/>
          </p:nvSpPr>
          <p:spPr bwMode="auto">
            <a:xfrm>
              <a:off x="3213100" y="5527675"/>
              <a:ext cx="115888" cy="338138"/>
            </a:xfrm>
            <a:custGeom>
              <a:avLst/>
              <a:gdLst>
                <a:gd name="T0" fmla="*/ 4 w 31"/>
                <a:gd name="T1" fmla="*/ 10 h 90"/>
                <a:gd name="T2" fmla="*/ 1 w 31"/>
                <a:gd name="T3" fmla="*/ 21 h 90"/>
                <a:gd name="T4" fmla="*/ 3 w 31"/>
                <a:gd name="T5" fmla="*/ 31 h 90"/>
                <a:gd name="T6" fmla="*/ 11 w 31"/>
                <a:gd name="T7" fmla="*/ 41 h 90"/>
                <a:gd name="T8" fmla="*/ 11 w 31"/>
                <a:gd name="T9" fmla="*/ 90 h 90"/>
                <a:gd name="T10" fmla="*/ 20 w 31"/>
                <a:gd name="T11" fmla="*/ 90 h 90"/>
                <a:gd name="T12" fmla="*/ 20 w 31"/>
                <a:gd name="T13" fmla="*/ 41 h 90"/>
                <a:gd name="T14" fmla="*/ 29 w 31"/>
                <a:gd name="T15" fmla="*/ 31 h 90"/>
                <a:gd name="T16" fmla="*/ 31 w 31"/>
                <a:gd name="T17" fmla="*/ 21 h 90"/>
                <a:gd name="T18" fmla="*/ 28 w 31"/>
                <a:gd name="T19" fmla="*/ 10 h 90"/>
                <a:gd name="T20" fmla="*/ 21 w 31"/>
                <a:gd name="T21" fmla="*/ 0 h 90"/>
                <a:gd name="T22" fmla="*/ 23 w 31"/>
                <a:gd name="T23" fmla="*/ 21 h 90"/>
                <a:gd name="T24" fmla="*/ 20 w 31"/>
                <a:gd name="T25" fmla="*/ 21 h 90"/>
                <a:gd name="T26" fmla="*/ 18 w 31"/>
                <a:gd name="T27" fmla="*/ 0 h 90"/>
                <a:gd name="T28" fmla="*/ 16 w 31"/>
                <a:gd name="T29" fmla="*/ 0 h 90"/>
                <a:gd name="T30" fmla="*/ 14 w 31"/>
                <a:gd name="T31" fmla="*/ 0 h 90"/>
                <a:gd name="T32" fmla="*/ 11 w 31"/>
                <a:gd name="T33" fmla="*/ 21 h 90"/>
                <a:gd name="T34" fmla="*/ 8 w 31"/>
                <a:gd name="T35" fmla="*/ 21 h 90"/>
                <a:gd name="T36" fmla="*/ 11 w 31"/>
                <a:gd name="T37" fmla="*/ 0 h 90"/>
                <a:gd name="T38" fmla="*/ 4 w 31"/>
                <a:gd name="T39" fmla="*/ 1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90">
                  <a:moveTo>
                    <a:pt x="4" y="10"/>
                  </a:moveTo>
                  <a:cubicBezTo>
                    <a:pt x="3" y="14"/>
                    <a:pt x="1" y="18"/>
                    <a:pt x="1" y="21"/>
                  </a:cubicBezTo>
                  <a:cubicBezTo>
                    <a:pt x="0" y="25"/>
                    <a:pt x="1" y="28"/>
                    <a:pt x="3" y="31"/>
                  </a:cubicBezTo>
                  <a:cubicBezTo>
                    <a:pt x="5" y="34"/>
                    <a:pt x="8" y="39"/>
                    <a:pt x="11" y="41"/>
                  </a:cubicBezTo>
                  <a:cubicBezTo>
                    <a:pt x="11" y="90"/>
                    <a:pt x="11" y="90"/>
                    <a:pt x="11" y="90"/>
                  </a:cubicBezTo>
                  <a:cubicBezTo>
                    <a:pt x="20" y="90"/>
                    <a:pt x="20" y="90"/>
                    <a:pt x="20" y="90"/>
                  </a:cubicBezTo>
                  <a:cubicBezTo>
                    <a:pt x="20" y="41"/>
                    <a:pt x="20" y="41"/>
                    <a:pt x="20" y="41"/>
                  </a:cubicBezTo>
                  <a:cubicBezTo>
                    <a:pt x="24" y="39"/>
                    <a:pt x="27" y="34"/>
                    <a:pt x="29" y="31"/>
                  </a:cubicBezTo>
                  <a:cubicBezTo>
                    <a:pt x="31" y="28"/>
                    <a:pt x="31" y="25"/>
                    <a:pt x="31" y="21"/>
                  </a:cubicBezTo>
                  <a:cubicBezTo>
                    <a:pt x="31" y="18"/>
                    <a:pt x="29" y="14"/>
                    <a:pt x="28" y="10"/>
                  </a:cubicBezTo>
                  <a:cubicBezTo>
                    <a:pt x="27" y="7"/>
                    <a:pt x="25" y="0"/>
                    <a:pt x="21" y="0"/>
                  </a:cubicBezTo>
                  <a:cubicBezTo>
                    <a:pt x="23" y="21"/>
                    <a:pt x="23" y="21"/>
                    <a:pt x="23" y="21"/>
                  </a:cubicBezTo>
                  <a:cubicBezTo>
                    <a:pt x="20" y="21"/>
                    <a:pt x="20" y="21"/>
                    <a:pt x="20" y="21"/>
                  </a:cubicBezTo>
                  <a:cubicBezTo>
                    <a:pt x="18" y="0"/>
                    <a:pt x="18" y="0"/>
                    <a:pt x="18" y="0"/>
                  </a:cubicBezTo>
                  <a:cubicBezTo>
                    <a:pt x="16" y="0"/>
                    <a:pt x="16" y="0"/>
                    <a:pt x="16" y="0"/>
                  </a:cubicBezTo>
                  <a:cubicBezTo>
                    <a:pt x="14" y="0"/>
                    <a:pt x="14" y="0"/>
                    <a:pt x="14" y="0"/>
                  </a:cubicBezTo>
                  <a:cubicBezTo>
                    <a:pt x="11" y="21"/>
                    <a:pt x="11" y="21"/>
                    <a:pt x="11" y="21"/>
                  </a:cubicBezTo>
                  <a:cubicBezTo>
                    <a:pt x="8" y="21"/>
                    <a:pt x="8" y="21"/>
                    <a:pt x="8" y="21"/>
                  </a:cubicBezTo>
                  <a:cubicBezTo>
                    <a:pt x="11" y="0"/>
                    <a:pt x="11" y="0"/>
                    <a:pt x="11" y="0"/>
                  </a:cubicBezTo>
                  <a:cubicBezTo>
                    <a:pt x="7" y="0"/>
                    <a:pt x="5" y="7"/>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7" name="Freeform 235"/>
            <p:cNvSpPr/>
            <p:nvPr/>
          </p:nvSpPr>
          <p:spPr bwMode="auto">
            <a:xfrm>
              <a:off x="3367088" y="5521325"/>
              <a:ext cx="123825" cy="344488"/>
            </a:xfrm>
            <a:custGeom>
              <a:avLst/>
              <a:gdLst>
                <a:gd name="T0" fmla="*/ 21 w 33"/>
                <a:gd name="T1" fmla="*/ 92 h 92"/>
                <a:gd name="T2" fmla="*/ 21 w 33"/>
                <a:gd name="T3" fmla="*/ 44 h 92"/>
                <a:gd name="T4" fmla="*/ 33 w 33"/>
                <a:gd name="T5" fmla="*/ 24 h 92"/>
                <a:gd name="T6" fmla="*/ 17 w 33"/>
                <a:gd name="T7" fmla="*/ 0 h 92"/>
                <a:gd name="T8" fmla="*/ 0 w 33"/>
                <a:gd name="T9" fmla="*/ 24 h 92"/>
                <a:gd name="T10" fmla="*/ 12 w 33"/>
                <a:gd name="T11" fmla="*/ 44 h 92"/>
                <a:gd name="T12" fmla="*/ 12 w 33"/>
                <a:gd name="T13" fmla="*/ 92 h 92"/>
                <a:gd name="T14" fmla="*/ 21 w 33"/>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92">
                  <a:moveTo>
                    <a:pt x="21" y="92"/>
                  </a:moveTo>
                  <a:cubicBezTo>
                    <a:pt x="21" y="44"/>
                    <a:pt x="21" y="44"/>
                    <a:pt x="21" y="44"/>
                  </a:cubicBezTo>
                  <a:cubicBezTo>
                    <a:pt x="28" y="41"/>
                    <a:pt x="33" y="34"/>
                    <a:pt x="33" y="24"/>
                  </a:cubicBezTo>
                  <a:cubicBezTo>
                    <a:pt x="33" y="13"/>
                    <a:pt x="26" y="0"/>
                    <a:pt x="17" y="0"/>
                  </a:cubicBezTo>
                  <a:cubicBezTo>
                    <a:pt x="7" y="0"/>
                    <a:pt x="0" y="13"/>
                    <a:pt x="0" y="24"/>
                  </a:cubicBezTo>
                  <a:cubicBezTo>
                    <a:pt x="0" y="33"/>
                    <a:pt x="5" y="41"/>
                    <a:pt x="12" y="44"/>
                  </a:cubicBezTo>
                  <a:cubicBezTo>
                    <a:pt x="12" y="92"/>
                    <a:pt x="12" y="92"/>
                    <a:pt x="12" y="92"/>
                  </a:cubicBezTo>
                  <a:lnTo>
                    <a:pt x="21"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8" name="Oval 236"/>
            <p:cNvSpPr>
              <a:spLocks noChangeArrowheads="1"/>
            </p:cNvSpPr>
            <p:nvPr/>
          </p:nvSpPr>
          <p:spPr bwMode="auto">
            <a:xfrm>
              <a:off x="3724275" y="6403975"/>
              <a:ext cx="168275" cy="168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9" name="Rectangle 237"/>
            <p:cNvSpPr>
              <a:spLocks noChangeArrowheads="1"/>
            </p:cNvSpPr>
            <p:nvPr/>
          </p:nvSpPr>
          <p:spPr bwMode="auto">
            <a:xfrm>
              <a:off x="3798888" y="6362700"/>
              <a:ext cx="1905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0" name="Rectangle 239"/>
            <p:cNvSpPr>
              <a:spLocks noChangeArrowheads="1"/>
            </p:cNvSpPr>
            <p:nvPr/>
          </p:nvSpPr>
          <p:spPr bwMode="auto">
            <a:xfrm>
              <a:off x="3903663" y="6478588"/>
              <a:ext cx="301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1" name="Rectangle 240"/>
            <p:cNvSpPr>
              <a:spLocks noChangeArrowheads="1"/>
            </p:cNvSpPr>
            <p:nvPr/>
          </p:nvSpPr>
          <p:spPr bwMode="auto">
            <a:xfrm>
              <a:off x="3798888" y="6583363"/>
              <a:ext cx="1905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2" name="Rectangle 241"/>
            <p:cNvSpPr>
              <a:spLocks noChangeArrowheads="1"/>
            </p:cNvSpPr>
            <p:nvPr/>
          </p:nvSpPr>
          <p:spPr bwMode="auto">
            <a:xfrm>
              <a:off x="3683000" y="6478588"/>
              <a:ext cx="301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3" name="Freeform 242"/>
            <p:cNvSpPr/>
            <p:nvPr/>
          </p:nvSpPr>
          <p:spPr bwMode="auto">
            <a:xfrm>
              <a:off x="3870325" y="6392863"/>
              <a:ext cx="33338" cy="33338"/>
            </a:xfrm>
            <a:custGeom>
              <a:avLst/>
              <a:gdLst>
                <a:gd name="T0" fmla="*/ 21 w 21"/>
                <a:gd name="T1" fmla="*/ 9 h 21"/>
                <a:gd name="T2" fmla="*/ 9 w 21"/>
                <a:gd name="T3" fmla="*/ 21 h 21"/>
                <a:gd name="T4" fmla="*/ 0 w 21"/>
                <a:gd name="T5" fmla="*/ 11 h 21"/>
                <a:gd name="T6" fmla="*/ 12 w 21"/>
                <a:gd name="T7" fmla="*/ 0 h 21"/>
                <a:gd name="T8" fmla="*/ 21 w 21"/>
                <a:gd name="T9" fmla="*/ 9 h 21"/>
              </a:gdLst>
              <a:ahLst/>
              <a:cxnLst>
                <a:cxn ang="0">
                  <a:pos x="T0" y="T1"/>
                </a:cxn>
                <a:cxn ang="0">
                  <a:pos x="T2" y="T3"/>
                </a:cxn>
                <a:cxn ang="0">
                  <a:pos x="T4" y="T5"/>
                </a:cxn>
                <a:cxn ang="0">
                  <a:pos x="T6" y="T7"/>
                </a:cxn>
                <a:cxn ang="0">
                  <a:pos x="T8" y="T9"/>
                </a:cxn>
              </a:cxnLst>
              <a:rect l="0" t="0" r="r" b="b"/>
              <a:pathLst>
                <a:path w="21" h="21">
                  <a:moveTo>
                    <a:pt x="21" y="9"/>
                  </a:moveTo>
                  <a:lnTo>
                    <a:pt x="9" y="21"/>
                  </a:lnTo>
                  <a:lnTo>
                    <a:pt x="0" y="11"/>
                  </a:lnTo>
                  <a:lnTo>
                    <a:pt x="12" y="0"/>
                  </a:lnTo>
                  <a:lnTo>
                    <a:pt x="2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4" name="Freeform 243"/>
            <p:cNvSpPr/>
            <p:nvPr/>
          </p:nvSpPr>
          <p:spPr bwMode="auto">
            <a:xfrm>
              <a:off x="3870325" y="6550025"/>
              <a:ext cx="33338" cy="33338"/>
            </a:xfrm>
            <a:custGeom>
              <a:avLst/>
              <a:gdLst>
                <a:gd name="T0" fmla="*/ 9 w 21"/>
                <a:gd name="T1" fmla="*/ 0 h 21"/>
                <a:gd name="T2" fmla="*/ 21 w 21"/>
                <a:gd name="T3" fmla="*/ 12 h 21"/>
                <a:gd name="T4" fmla="*/ 12 w 21"/>
                <a:gd name="T5" fmla="*/ 21 h 21"/>
                <a:gd name="T6" fmla="*/ 0 w 21"/>
                <a:gd name="T7" fmla="*/ 9 h 21"/>
                <a:gd name="T8" fmla="*/ 9 w 21"/>
                <a:gd name="T9" fmla="*/ 0 h 21"/>
              </a:gdLst>
              <a:ahLst/>
              <a:cxnLst>
                <a:cxn ang="0">
                  <a:pos x="T0" y="T1"/>
                </a:cxn>
                <a:cxn ang="0">
                  <a:pos x="T2" y="T3"/>
                </a:cxn>
                <a:cxn ang="0">
                  <a:pos x="T4" y="T5"/>
                </a:cxn>
                <a:cxn ang="0">
                  <a:pos x="T6" y="T7"/>
                </a:cxn>
                <a:cxn ang="0">
                  <a:pos x="T8" y="T9"/>
                </a:cxn>
              </a:cxnLst>
              <a:rect l="0" t="0" r="r" b="b"/>
              <a:pathLst>
                <a:path w="21" h="21">
                  <a:moveTo>
                    <a:pt x="9" y="0"/>
                  </a:moveTo>
                  <a:lnTo>
                    <a:pt x="21" y="12"/>
                  </a:lnTo>
                  <a:lnTo>
                    <a:pt x="12" y="21"/>
                  </a:lnTo>
                  <a:lnTo>
                    <a:pt x="0" y="9"/>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5" name="Freeform 244"/>
            <p:cNvSpPr/>
            <p:nvPr/>
          </p:nvSpPr>
          <p:spPr bwMode="auto">
            <a:xfrm>
              <a:off x="3713163" y="6550025"/>
              <a:ext cx="33338" cy="33338"/>
            </a:xfrm>
            <a:custGeom>
              <a:avLst/>
              <a:gdLst>
                <a:gd name="T0" fmla="*/ 11 w 21"/>
                <a:gd name="T1" fmla="*/ 0 h 21"/>
                <a:gd name="T2" fmla="*/ 21 w 21"/>
                <a:gd name="T3" fmla="*/ 9 h 21"/>
                <a:gd name="T4" fmla="*/ 9 w 21"/>
                <a:gd name="T5" fmla="*/ 21 h 21"/>
                <a:gd name="T6" fmla="*/ 0 w 21"/>
                <a:gd name="T7" fmla="*/ 12 h 21"/>
                <a:gd name="T8" fmla="*/ 11 w 21"/>
                <a:gd name="T9" fmla="*/ 0 h 21"/>
              </a:gdLst>
              <a:ahLst/>
              <a:cxnLst>
                <a:cxn ang="0">
                  <a:pos x="T0" y="T1"/>
                </a:cxn>
                <a:cxn ang="0">
                  <a:pos x="T2" y="T3"/>
                </a:cxn>
                <a:cxn ang="0">
                  <a:pos x="T4" y="T5"/>
                </a:cxn>
                <a:cxn ang="0">
                  <a:pos x="T6" y="T7"/>
                </a:cxn>
                <a:cxn ang="0">
                  <a:pos x="T8" y="T9"/>
                </a:cxn>
              </a:cxnLst>
              <a:rect l="0" t="0" r="r" b="b"/>
              <a:pathLst>
                <a:path w="21" h="21">
                  <a:moveTo>
                    <a:pt x="11" y="0"/>
                  </a:moveTo>
                  <a:lnTo>
                    <a:pt x="21" y="9"/>
                  </a:lnTo>
                  <a:lnTo>
                    <a:pt x="9" y="21"/>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6" name="Freeform 245"/>
            <p:cNvSpPr/>
            <p:nvPr/>
          </p:nvSpPr>
          <p:spPr bwMode="auto">
            <a:xfrm>
              <a:off x="3713163" y="6392863"/>
              <a:ext cx="33338" cy="33338"/>
            </a:xfrm>
            <a:custGeom>
              <a:avLst/>
              <a:gdLst>
                <a:gd name="T0" fmla="*/ 21 w 21"/>
                <a:gd name="T1" fmla="*/ 11 h 21"/>
                <a:gd name="T2" fmla="*/ 11 w 21"/>
                <a:gd name="T3" fmla="*/ 21 h 21"/>
                <a:gd name="T4" fmla="*/ 0 w 21"/>
                <a:gd name="T5" fmla="*/ 9 h 21"/>
                <a:gd name="T6" fmla="*/ 9 w 21"/>
                <a:gd name="T7" fmla="*/ 0 h 21"/>
                <a:gd name="T8" fmla="*/ 21 w 21"/>
                <a:gd name="T9" fmla="*/ 11 h 21"/>
              </a:gdLst>
              <a:ahLst/>
              <a:cxnLst>
                <a:cxn ang="0">
                  <a:pos x="T0" y="T1"/>
                </a:cxn>
                <a:cxn ang="0">
                  <a:pos x="T2" y="T3"/>
                </a:cxn>
                <a:cxn ang="0">
                  <a:pos x="T4" y="T5"/>
                </a:cxn>
                <a:cxn ang="0">
                  <a:pos x="T6" y="T7"/>
                </a:cxn>
                <a:cxn ang="0">
                  <a:pos x="T8" y="T9"/>
                </a:cxn>
              </a:cxnLst>
              <a:rect l="0" t="0" r="r" b="b"/>
              <a:pathLst>
                <a:path w="21" h="21">
                  <a:moveTo>
                    <a:pt x="21" y="11"/>
                  </a:moveTo>
                  <a:lnTo>
                    <a:pt x="11" y="21"/>
                  </a:lnTo>
                  <a:lnTo>
                    <a:pt x="0" y="9"/>
                  </a:lnTo>
                  <a:lnTo>
                    <a:pt x="9" y="0"/>
                  </a:lnTo>
                  <a:lnTo>
                    <a:pt x="2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7" name="Freeform 246"/>
            <p:cNvSpPr/>
            <p:nvPr/>
          </p:nvSpPr>
          <p:spPr bwMode="auto">
            <a:xfrm>
              <a:off x="3836988" y="6365875"/>
              <a:ext cx="28575" cy="38100"/>
            </a:xfrm>
            <a:custGeom>
              <a:avLst/>
              <a:gdLst>
                <a:gd name="T0" fmla="*/ 18 w 18"/>
                <a:gd name="T1" fmla="*/ 5 h 24"/>
                <a:gd name="T2" fmla="*/ 11 w 18"/>
                <a:gd name="T3" fmla="*/ 24 h 24"/>
                <a:gd name="T4" fmla="*/ 0 w 18"/>
                <a:gd name="T5" fmla="*/ 19 h 24"/>
                <a:gd name="T6" fmla="*/ 7 w 18"/>
                <a:gd name="T7" fmla="*/ 0 h 24"/>
                <a:gd name="T8" fmla="*/ 18 w 18"/>
                <a:gd name="T9" fmla="*/ 5 h 24"/>
              </a:gdLst>
              <a:ahLst/>
              <a:cxnLst>
                <a:cxn ang="0">
                  <a:pos x="T0" y="T1"/>
                </a:cxn>
                <a:cxn ang="0">
                  <a:pos x="T2" y="T3"/>
                </a:cxn>
                <a:cxn ang="0">
                  <a:pos x="T4" y="T5"/>
                </a:cxn>
                <a:cxn ang="0">
                  <a:pos x="T6" y="T7"/>
                </a:cxn>
                <a:cxn ang="0">
                  <a:pos x="T8" y="T9"/>
                </a:cxn>
              </a:cxnLst>
              <a:rect l="0" t="0" r="r" b="b"/>
              <a:pathLst>
                <a:path w="18" h="24">
                  <a:moveTo>
                    <a:pt x="18" y="5"/>
                  </a:moveTo>
                  <a:lnTo>
                    <a:pt x="11" y="24"/>
                  </a:lnTo>
                  <a:lnTo>
                    <a:pt x="0" y="19"/>
                  </a:lnTo>
                  <a:lnTo>
                    <a:pt x="7" y="0"/>
                  </a:lnTo>
                  <a:lnTo>
                    <a:pt x="18"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8" name="Freeform 247"/>
            <p:cNvSpPr/>
            <p:nvPr/>
          </p:nvSpPr>
          <p:spPr bwMode="auto">
            <a:xfrm>
              <a:off x="3892550" y="6516688"/>
              <a:ext cx="38100" cy="30163"/>
            </a:xfrm>
            <a:custGeom>
              <a:avLst/>
              <a:gdLst>
                <a:gd name="T0" fmla="*/ 5 w 24"/>
                <a:gd name="T1" fmla="*/ 0 h 19"/>
                <a:gd name="T2" fmla="*/ 24 w 24"/>
                <a:gd name="T3" fmla="*/ 7 h 19"/>
                <a:gd name="T4" fmla="*/ 19 w 24"/>
                <a:gd name="T5" fmla="*/ 19 h 19"/>
                <a:gd name="T6" fmla="*/ 0 w 24"/>
                <a:gd name="T7" fmla="*/ 11 h 19"/>
                <a:gd name="T8" fmla="*/ 5 w 24"/>
                <a:gd name="T9" fmla="*/ 0 h 19"/>
              </a:gdLst>
              <a:ahLst/>
              <a:cxnLst>
                <a:cxn ang="0">
                  <a:pos x="T0" y="T1"/>
                </a:cxn>
                <a:cxn ang="0">
                  <a:pos x="T2" y="T3"/>
                </a:cxn>
                <a:cxn ang="0">
                  <a:pos x="T4" y="T5"/>
                </a:cxn>
                <a:cxn ang="0">
                  <a:pos x="T6" y="T7"/>
                </a:cxn>
                <a:cxn ang="0">
                  <a:pos x="T8" y="T9"/>
                </a:cxn>
              </a:cxnLst>
              <a:rect l="0" t="0" r="r" b="b"/>
              <a:pathLst>
                <a:path w="24" h="19">
                  <a:moveTo>
                    <a:pt x="5" y="0"/>
                  </a:moveTo>
                  <a:lnTo>
                    <a:pt x="24" y="7"/>
                  </a:lnTo>
                  <a:lnTo>
                    <a:pt x="19" y="19"/>
                  </a:lnTo>
                  <a:lnTo>
                    <a:pt x="0" y="11"/>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9" name="Freeform 248"/>
            <p:cNvSpPr/>
            <p:nvPr/>
          </p:nvSpPr>
          <p:spPr bwMode="auto">
            <a:xfrm>
              <a:off x="3749675" y="6572250"/>
              <a:ext cx="33338" cy="38100"/>
            </a:xfrm>
            <a:custGeom>
              <a:avLst/>
              <a:gdLst>
                <a:gd name="T0" fmla="*/ 21 w 21"/>
                <a:gd name="T1" fmla="*/ 5 h 24"/>
                <a:gd name="T2" fmla="*/ 12 w 21"/>
                <a:gd name="T3" fmla="*/ 24 h 24"/>
                <a:gd name="T4" fmla="*/ 0 w 21"/>
                <a:gd name="T5" fmla="*/ 19 h 24"/>
                <a:gd name="T6" fmla="*/ 7 w 21"/>
                <a:gd name="T7" fmla="*/ 0 h 24"/>
                <a:gd name="T8" fmla="*/ 21 w 21"/>
                <a:gd name="T9" fmla="*/ 5 h 24"/>
              </a:gdLst>
              <a:ahLst/>
              <a:cxnLst>
                <a:cxn ang="0">
                  <a:pos x="T0" y="T1"/>
                </a:cxn>
                <a:cxn ang="0">
                  <a:pos x="T2" y="T3"/>
                </a:cxn>
                <a:cxn ang="0">
                  <a:pos x="T4" y="T5"/>
                </a:cxn>
                <a:cxn ang="0">
                  <a:pos x="T6" y="T7"/>
                </a:cxn>
                <a:cxn ang="0">
                  <a:pos x="T8" y="T9"/>
                </a:cxn>
              </a:cxnLst>
              <a:rect l="0" t="0" r="r" b="b"/>
              <a:pathLst>
                <a:path w="21" h="24">
                  <a:moveTo>
                    <a:pt x="21" y="5"/>
                  </a:moveTo>
                  <a:lnTo>
                    <a:pt x="12" y="24"/>
                  </a:lnTo>
                  <a:lnTo>
                    <a:pt x="0" y="19"/>
                  </a:lnTo>
                  <a:lnTo>
                    <a:pt x="7" y="0"/>
                  </a:lnTo>
                  <a:lnTo>
                    <a:pt x="2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0" name="Freeform 249"/>
            <p:cNvSpPr/>
            <p:nvPr/>
          </p:nvSpPr>
          <p:spPr bwMode="auto">
            <a:xfrm>
              <a:off x="3686175" y="6429375"/>
              <a:ext cx="38100" cy="30163"/>
            </a:xfrm>
            <a:custGeom>
              <a:avLst/>
              <a:gdLst>
                <a:gd name="T0" fmla="*/ 19 w 24"/>
                <a:gd name="T1" fmla="*/ 19 h 19"/>
                <a:gd name="T2" fmla="*/ 0 w 24"/>
                <a:gd name="T3" fmla="*/ 12 h 19"/>
                <a:gd name="T4" fmla="*/ 7 w 24"/>
                <a:gd name="T5" fmla="*/ 0 h 19"/>
                <a:gd name="T6" fmla="*/ 24 w 24"/>
                <a:gd name="T7" fmla="*/ 7 h 19"/>
                <a:gd name="T8" fmla="*/ 19 w 24"/>
                <a:gd name="T9" fmla="*/ 19 h 19"/>
              </a:gdLst>
              <a:ahLst/>
              <a:cxnLst>
                <a:cxn ang="0">
                  <a:pos x="T0" y="T1"/>
                </a:cxn>
                <a:cxn ang="0">
                  <a:pos x="T2" y="T3"/>
                </a:cxn>
                <a:cxn ang="0">
                  <a:pos x="T4" y="T5"/>
                </a:cxn>
                <a:cxn ang="0">
                  <a:pos x="T6" y="T7"/>
                </a:cxn>
                <a:cxn ang="0">
                  <a:pos x="T8" y="T9"/>
                </a:cxn>
              </a:cxnLst>
              <a:rect l="0" t="0" r="r" b="b"/>
              <a:pathLst>
                <a:path w="24" h="19">
                  <a:moveTo>
                    <a:pt x="19" y="19"/>
                  </a:moveTo>
                  <a:lnTo>
                    <a:pt x="0" y="12"/>
                  </a:lnTo>
                  <a:lnTo>
                    <a:pt x="7" y="0"/>
                  </a:lnTo>
                  <a:lnTo>
                    <a:pt x="24" y="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1" name="Freeform 250"/>
            <p:cNvSpPr/>
            <p:nvPr/>
          </p:nvSpPr>
          <p:spPr bwMode="auto">
            <a:xfrm>
              <a:off x="3892550" y="6429375"/>
              <a:ext cx="38100" cy="30163"/>
            </a:xfrm>
            <a:custGeom>
              <a:avLst/>
              <a:gdLst>
                <a:gd name="T0" fmla="*/ 0 w 24"/>
                <a:gd name="T1" fmla="*/ 7 h 19"/>
                <a:gd name="T2" fmla="*/ 19 w 24"/>
                <a:gd name="T3" fmla="*/ 0 h 19"/>
                <a:gd name="T4" fmla="*/ 24 w 24"/>
                <a:gd name="T5" fmla="*/ 12 h 19"/>
                <a:gd name="T6" fmla="*/ 5 w 24"/>
                <a:gd name="T7" fmla="*/ 19 h 19"/>
                <a:gd name="T8" fmla="*/ 0 w 24"/>
                <a:gd name="T9" fmla="*/ 7 h 19"/>
              </a:gdLst>
              <a:ahLst/>
              <a:cxnLst>
                <a:cxn ang="0">
                  <a:pos x="T0" y="T1"/>
                </a:cxn>
                <a:cxn ang="0">
                  <a:pos x="T2" y="T3"/>
                </a:cxn>
                <a:cxn ang="0">
                  <a:pos x="T4" y="T5"/>
                </a:cxn>
                <a:cxn ang="0">
                  <a:pos x="T6" y="T7"/>
                </a:cxn>
                <a:cxn ang="0">
                  <a:pos x="T8" y="T9"/>
                </a:cxn>
              </a:cxnLst>
              <a:rect l="0" t="0" r="r" b="b"/>
              <a:pathLst>
                <a:path w="24" h="19">
                  <a:moveTo>
                    <a:pt x="0" y="7"/>
                  </a:moveTo>
                  <a:lnTo>
                    <a:pt x="19" y="0"/>
                  </a:lnTo>
                  <a:lnTo>
                    <a:pt x="24" y="12"/>
                  </a:lnTo>
                  <a:lnTo>
                    <a:pt x="5" y="19"/>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2" name="Freeform 251"/>
            <p:cNvSpPr/>
            <p:nvPr/>
          </p:nvSpPr>
          <p:spPr bwMode="auto">
            <a:xfrm>
              <a:off x="3836988" y="6572250"/>
              <a:ext cx="28575" cy="38100"/>
            </a:xfrm>
            <a:custGeom>
              <a:avLst/>
              <a:gdLst>
                <a:gd name="T0" fmla="*/ 18 w 18"/>
                <a:gd name="T1" fmla="*/ 17 h 24"/>
                <a:gd name="T2" fmla="*/ 7 w 18"/>
                <a:gd name="T3" fmla="*/ 24 h 24"/>
                <a:gd name="T4" fmla="*/ 0 w 18"/>
                <a:gd name="T5" fmla="*/ 5 h 24"/>
                <a:gd name="T6" fmla="*/ 11 w 18"/>
                <a:gd name="T7" fmla="*/ 0 h 24"/>
                <a:gd name="T8" fmla="*/ 18 w 18"/>
                <a:gd name="T9" fmla="*/ 17 h 24"/>
              </a:gdLst>
              <a:ahLst/>
              <a:cxnLst>
                <a:cxn ang="0">
                  <a:pos x="T0" y="T1"/>
                </a:cxn>
                <a:cxn ang="0">
                  <a:pos x="T2" y="T3"/>
                </a:cxn>
                <a:cxn ang="0">
                  <a:pos x="T4" y="T5"/>
                </a:cxn>
                <a:cxn ang="0">
                  <a:pos x="T6" y="T7"/>
                </a:cxn>
                <a:cxn ang="0">
                  <a:pos x="T8" y="T9"/>
                </a:cxn>
              </a:cxnLst>
              <a:rect l="0" t="0" r="r" b="b"/>
              <a:pathLst>
                <a:path w="18" h="24">
                  <a:moveTo>
                    <a:pt x="18" y="17"/>
                  </a:moveTo>
                  <a:lnTo>
                    <a:pt x="7" y="24"/>
                  </a:lnTo>
                  <a:lnTo>
                    <a:pt x="0" y="5"/>
                  </a:lnTo>
                  <a:lnTo>
                    <a:pt x="11" y="0"/>
                  </a:lnTo>
                  <a:lnTo>
                    <a:pt x="1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3" name="Freeform 252"/>
            <p:cNvSpPr/>
            <p:nvPr/>
          </p:nvSpPr>
          <p:spPr bwMode="auto">
            <a:xfrm>
              <a:off x="3686175" y="6516688"/>
              <a:ext cx="38100" cy="30163"/>
            </a:xfrm>
            <a:custGeom>
              <a:avLst/>
              <a:gdLst>
                <a:gd name="T0" fmla="*/ 24 w 24"/>
                <a:gd name="T1" fmla="*/ 11 h 19"/>
                <a:gd name="T2" fmla="*/ 7 w 24"/>
                <a:gd name="T3" fmla="*/ 19 h 19"/>
                <a:gd name="T4" fmla="*/ 0 w 24"/>
                <a:gd name="T5" fmla="*/ 7 h 19"/>
                <a:gd name="T6" fmla="*/ 19 w 24"/>
                <a:gd name="T7" fmla="*/ 0 h 19"/>
                <a:gd name="T8" fmla="*/ 24 w 24"/>
                <a:gd name="T9" fmla="*/ 11 h 19"/>
              </a:gdLst>
              <a:ahLst/>
              <a:cxnLst>
                <a:cxn ang="0">
                  <a:pos x="T0" y="T1"/>
                </a:cxn>
                <a:cxn ang="0">
                  <a:pos x="T2" y="T3"/>
                </a:cxn>
                <a:cxn ang="0">
                  <a:pos x="T4" y="T5"/>
                </a:cxn>
                <a:cxn ang="0">
                  <a:pos x="T6" y="T7"/>
                </a:cxn>
                <a:cxn ang="0">
                  <a:pos x="T8" y="T9"/>
                </a:cxn>
              </a:cxnLst>
              <a:rect l="0" t="0" r="r" b="b"/>
              <a:pathLst>
                <a:path w="24" h="19">
                  <a:moveTo>
                    <a:pt x="24" y="11"/>
                  </a:moveTo>
                  <a:lnTo>
                    <a:pt x="7" y="19"/>
                  </a:lnTo>
                  <a:lnTo>
                    <a:pt x="0" y="7"/>
                  </a:lnTo>
                  <a:lnTo>
                    <a:pt x="19" y="0"/>
                  </a:lnTo>
                  <a:lnTo>
                    <a:pt x="24"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4" name="Freeform 253"/>
            <p:cNvSpPr/>
            <p:nvPr/>
          </p:nvSpPr>
          <p:spPr bwMode="auto">
            <a:xfrm>
              <a:off x="3749675" y="6365875"/>
              <a:ext cx="30163" cy="38100"/>
            </a:xfrm>
            <a:custGeom>
              <a:avLst/>
              <a:gdLst>
                <a:gd name="T0" fmla="*/ 19 w 19"/>
                <a:gd name="T1" fmla="*/ 19 h 24"/>
                <a:gd name="T2" fmla="*/ 7 w 19"/>
                <a:gd name="T3" fmla="*/ 24 h 24"/>
                <a:gd name="T4" fmla="*/ 0 w 19"/>
                <a:gd name="T5" fmla="*/ 7 h 24"/>
                <a:gd name="T6" fmla="*/ 12 w 19"/>
                <a:gd name="T7" fmla="*/ 0 h 24"/>
                <a:gd name="T8" fmla="*/ 19 w 19"/>
                <a:gd name="T9" fmla="*/ 19 h 24"/>
              </a:gdLst>
              <a:ahLst/>
              <a:cxnLst>
                <a:cxn ang="0">
                  <a:pos x="T0" y="T1"/>
                </a:cxn>
                <a:cxn ang="0">
                  <a:pos x="T2" y="T3"/>
                </a:cxn>
                <a:cxn ang="0">
                  <a:pos x="T4" y="T5"/>
                </a:cxn>
                <a:cxn ang="0">
                  <a:pos x="T6" y="T7"/>
                </a:cxn>
                <a:cxn ang="0">
                  <a:pos x="T8" y="T9"/>
                </a:cxn>
              </a:cxnLst>
              <a:rect l="0" t="0" r="r" b="b"/>
              <a:pathLst>
                <a:path w="19" h="24">
                  <a:moveTo>
                    <a:pt x="19" y="19"/>
                  </a:moveTo>
                  <a:lnTo>
                    <a:pt x="7" y="24"/>
                  </a:lnTo>
                  <a:lnTo>
                    <a:pt x="0" y="7"/>
                  </a:lnTo>
                  <a:lnTo>
                    <a:pt x="12" y="0"/>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grpSp>
      <p:grpSp>
        <p:nvGrpSpPr>
          <p:cNvPr id="465" name="Group 19"/>
          <p:cNvGrpSpPr/>
          <p:nvPr/>
        </p:nvGrpSpPr>
        <p:grpSpPr>
          <a:xfrm>
            <a:off x="119495" y="46543"/>
            <a:ext cx="7492786" cy="3953571"/>
            <a:chOff x="-17463" y="12700"/>
            <a:chExt cx="11753852" cy="6546851"/>
          </a:xfrm>
          <a:solidFill>
            <a:srgbClr val="0083E6"/>
          </a:solidFill>
        </p:grpSpPr>
        <p:sp>
          <p:nvSpPr>
            <p:cNvPr id="466" name="Freeform 319"/>
            <p:cNvSpPr/>
            <p:nvPr/>
          </p:nvSpPr>
          <p:spPr bwMode="auto">
            <a:xfrm>
              <a:off x="4257675" y="2344738"/>
              <a:ext cx="484188" cy="436563"/>
            </a:xfrm>
            <a:custGeom>
              <a:avLst/>
              <a:gdLst>
                <a:gd name="T0" fmla="*/ 13 w 129"/>
                <a:gd name="T1" fmla="*/ 12 h 116"/>
                <a:gd name="T2" fmla="*/ 1 w 129"/>
                <a:gd name="T3" fmla="*/ 35 h 116"/>
                <a:gd name="T4" fmla="*/ 0 w 129"/>
                <a:gd name="T5" fmla="*/ 42 h 116"/>
                <a:gd name="T6" fmla="*/ 0 w 129"/>
                <a:gd name="T7" fmla="*/ 43 h 116"/>
                <a:gd name="T8" fmla="*/ 0 w 129"/>
                <a:gd name="T9" fmla="*/ 50 h 116"/>
                <a:gd name="T10" fmla="*/ 1 w 129"/>
                <a:gd name="T11" fmla="*/ 54 h 116"/>
                <a:gd name="T12" fmla="*/ 6 w 129"/>
                <a:gd name="T13" fmla="*/ 76 h 116"/>
                <a:gd name="T14" fmla="*/ 19 w 129"/>
                <a:gd name="T15" fmla="*/ 101 h 116"/>
                <a:gd name="T16" fmla="*/ 20 w 129"/>
                <a:gd name="T17" fmla="*/ 102 h 116"/>
                <a:gd name="T18" fmla="*/ 29 w 129"/>
                <a:gd name="T19" fmla="*/ 111 h 116"/>
                <a:gd name="T20" fmla="*/ 31 w 129"/>
                <a:gd name="T21" fmla="*/ 113 h 116"/>
                <a:gd name="T22" fmla="*/ 45 w 129"/>
                <a:gd name="T23" fmla="*/ 115 h 116"/>
                <a:gd name="T24" fmla="*/ 45 w 129"/>
                <a:gd name="T25" fmla="*/ 115 h 116"/>
                <a:gd name="T26" fmla="*/ 52 w 129"/>
                <a:gd name="T27" fmla="*/ 112 h 116"/>
                <a:gd name="T28" fmla="*/ 56 w 129"/>
                <a:gd name="T29" fmla="*/ 111 h 116"/>
                <a:gd name="T30" fmla="*/ 65 w 129"/>
                <a:gd name="T31" fmla="*/ 109 h 116"/>
                <a:gd name="T32" fmla="*/ 65 w 129"/>
                <a:gd name="T33" fmla="*/ 109 h 116"/>
                <a:gd name="T34" fmla="*/ 73 w 129"/>
                <a:gd name="T35" fmla="*/ 111 h 116"/>
                <a:gd name="T36" fmla="*/ 77 w 129"/>
                <a:gd name="T37" fmla="*/ 112 h 116"/>
                <a:gd name="T38" fmla="*/ 84 w 129"/>
                <a:gd name="T39" fmla="*/ 115 h 116"/>
                <a:gd name="T40" fmla="*/ 84 w 129"/>
                <a:gd name="T41" fmla="*/ 115 h 116"/>
                <a:gd name="T42" fmla="*/ 98 w 129"/>
                <a:gd name="T43" fmla="*/ 113 h 116"/>
                <a:gd name="T44" fmla="*/ 101 w 129"/>
                <a:gd name="T45" fmla="*/ 111 h 116"/>
                <a:gd name="T46" fmla="*/ 109 w 129"/>
                <a:gd name="T47" fmla="*/ 102 h 116"/>
                <a:gd name="T48" fmla="*/ 110 w 129"/>
                <a:gd name="T49" fmla="*/ 101 h 116"/>
                <a:gd name="T50" fmla="*/ 124 w 129"/>
                <a:gd name="T51" fmla="*/ 76 h 116"/>
                <a:gd name="T52" fmla="*/ 129 w 129"/>
                <a:gd name="T53" fmla="*/ 54 h 116"/>
                <a:gd name="T54" fmla="*/ 129 w 129"/>
                <a:gd name="T55" fmla="*/ 50 h 116"/>
                <a:gd name="T56" fmla="*/ 129 w 129"/>
                <a:gd name="T57" fmla="*/ 43 h 116"/>
                <a:gd name="T58" fmla="*/ 129 w 129"/>
                <a:gd name="T59" fmla="*/ 42 h 116"/>
                <a:gd name="T60" fmla="*/ 128 w 129"/>
                <a:gd name="T61" fmla="*/ 35 h 116"/>
                <a:gd name="T62" fmla="*/ 116 w 129"/>
                <a:gd name="T63" fmla="*/ 12 h 116"/>
                <a:gd name="T64" fmla="*/ 113 w 129"/>
                <a:gd name="T65" fmla="*/ 9 h 116"/>
                <a:gd name="T66" fmla="*/ 95 w 129"/>
                <a:gd name="T67" fmla="*/ 1 h 116"/>
                <a:gd name="T68" fmla="*/ 75 w 129"/>
                <a:gd name="T69" fmla="*/ 4 h 116"/>
                <a:gd name="T70" fmla="*/ 65 w 129"/>
                <a:gd name="T71" fmla="*/ 8 h 116"/>
                <a:gd name="T72" fmla="*/ 54 w 129"/>
                <a:gd name="T73" fmla="*/ 4 h 116"/>
                <a:gd name="T74" fmla="*/ 34 w 129"/>
                <a:gd name="T75" fmla="*/ 1 h 116"/>
                <a:gd name="T76" fmla="*/ 16 w 129"/>
                <a:gd name="T77" fmla="*/ 9 h 116"/>
                <a:gd name="T78" fmla="*/ 13 w 129"/>
                <a:gd name="T79" fmla="*/ 1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9" h="116">
                  <a:moveTo>
                    <a:pt x="13" y="12"/>
                  </a:moveTo>
                  <a:cubicBezTo>
                    <a:pt x="7" y="18"/>
                    <a:pt x="3" y="26"/>
                    <a:pt x="1" y="35"/>
                  </a:cubicBezTo>
                  <a:cubicBezTo>
                    <a:pt x="1" y="38"/>
                    <a:pt x="1" y="40"/>
                    <a:pt x="0" y="42"/>
                  </a:cubicBezTo>
                  <a:cubicBezTo>
                    <a:pt x="0" y="42"/>
                    <a:pt x="0" y="43"/>
                    <a:pt x="0" y="43"/>
                  </a:cubicBezTo>
                  <a:cubicBezTo>
                    <a:pt x="0" y="45"/>
                    <a:pt x="0" y="47"/>
                    <a:pt x="0" y="50"/>
                  </a:cubicBezTo>
                  <a:cubicBezTo>
                    <a:pt x="0" y="51"/>
                    <a:pt x="0" y="53"/>
                    <a:pt x="1" y="54"/>
                  </a:cubicBezTo>
                  <a:cubicBezTo>
                    <a:pt x="1" y="62"/>
                    <a:pt x="3" y="69"/>
                    <a:pt x="6" y="76"/>
                  </a:cubicBezTo>
                  <a:cubicBezTo>
                    <a:pt x="9" y="85"/>
                    <a:pt x="13" y="93"/>
                    <a:pt x="19" y="101"/>
                  </a:cubicBezTo>
                  <a:cubicBezTo>
                    <a:pt x="20" y="101"/>
                    <a:pt x="20" y="102"/>
                    <a:pt x="20" y="102"/>
                  </a:cubicBezTo>
                  <a:cubicBezTo>
                    <a:pt x="23" y="105"/>
                    <a:pt x="25" y="109"/>
                    <a:pt x="29" y="111"/>
                  </a:cubicBezTo>
                  <a:cubicBezTo>
                    <a:pt x="29" y="112"/>
                    <a:pt x="30" y="112"/>
                    <a:pt x="31" y="113"/>
                  </a:cubicBezTo>
                  <a:cubicBezTo>
                    <a:pt x="35" y="116"/>
                    <a:pt x="40" y="116"/>
                    <a:pt x="45" y="115"/>
                  </a:cubicBezTo>
                  <a:cubicBezTo>
                    <a:pt x="45" y="115"/>
                    <a:pt x="45" y="115"/>
                    <a:pt x="45" y="115"/>
                  </a:cubicBezTo>
                  <a:cubicBezTo>
                    <a:pt x="48" y="114"/>
                    <a:pt x="50" y="113"/>
                    <a:pt x="52" y="112"/>
                  </a:cubicBezTo>
                  <a:cubicBezTo>
                    <a:pt x="53" y="112"/>
                    <a:pt x="55" y="111"/>
                    <a:pt x="56" y="111"/>
                  </a:cubicBezTo>
                  <a:cubicBezTo>
                    <a:pt x="59" y="110"/>
                    <a:pt x="64" y="109"/>
                    <a:pt x="65" y="109"/>
                  </a:cubicBezTo>
                  <a:cubicBezTo>
                    <a:pt x="65" y="109"/>
                    <a:pt x="65" y="109"/>
                    <a:pt x="65" y="109"/>
                  </a:cubicBezTo>
                  <a:cubicBezTo>
                    <a:pt x="68" y="109"/>
                    <a:pt x="70" y="110"/>
                    <a:pt x="73" y="111"/>
                  </a:cubicBezTo>
                  <a:cubicBezTo>
                    <a:pt x="74" y="111"/>
                    <a:pt x="76" y="112"/>
                    <a:pt x="77" y="112"/>
                  </a:cubicBezTo>
                  <a:cubicBezTo>
                    <a:pt x="79" y="113"/>
                    <a:pt x="82" y="114"/>
                    <a:pt x="84" y="115"/>
                  </a:cubicBezTo>
                  <a:cubicBezTo>
                    <a:pt x="84" y="115"/>
                    <a:pt x="84" y="115"/>
                    <a:pt x="84" y="115"/>
                  </a:cubicBezTo>
                  <a:cubicBezTo>
                    <a:pt x="89" y="116"/>
                    <a:pt x="94" y="116"/>
                    <a:pt x="98" y="113"/>
                  </a:cubicBezTo>
                  <a:cubicBezTo>
                    <a:pt x="99" y="112"/>
                    <a:pt x="100" y="112"/>
                    <a:pt x="101" y="111"/>
                  </a:cubicBezTo>
                  <a:cubicBezTo>
                    <a:pt x="104" y="109"/>
                    <a:pt x="107" y="105"/>
                    <a:pt x="109" y="102"/>
                  </a:cubicBezTo>
                  <a:cubicBezTo>
                    <a:pt x="109" y="102"/>
                    <a:pt x="110" y="101"/>
                    <a:pt x="110" y="101"/>
                  </a:cubicBezTo>
                  <a:cubicBezTo>
                    <a:pt x="116" y="93"/>
                    <a:pt x="120" y="85"/>
                    <a:pt x="124" y="76"/>
                  </a:cubicBezTo>
                  <a:cubicBezTo>
                    <a:pt x="126" y="69"/>
                    <a:pt x="128" y="62"/>
                    <a:pt x="129" y="54"/>
                  </a:cubicBezTo>
                  <a:cubicBezTo>
                    <a:pt x="129" y="53"/>
                    <a:pt x="129" y="51"/>
                    <a:pt x="129" y="50"/>
                  </a:cubicBezTo>
                  <a:cubicBezTo>
                    <a:pt x="129" y="47"/>
                    <a:pt x="129" y="45"/>
                    <a:pt x="129" y="43"/>
                  </a:cubicBezTo>
                  <a:cubicBezTo>
                    <a:pt x="129" y="43"/>
                    <a:pt x="129" y="42"/>
                    <a:pt x="129" y="42"/>
                  </a:cubicBezTo>
                  <a:cubicBezTo>
                    <a:pt x="129" y="40"/>
                    <a:pt x="129" y="38"/>
                    <a:pt x="128" y="35"/>
                  </a:cubicBezTo>
                  <a:cubicBezTo>
                    <a:pt x="126" y="26"/>
                    <a:pt x="123" y="18"/>
                    <a:pt x="116" y="12"/>
                  </a:cubicBezTo>
                  <a:cubicBezTo>
                    <a:pt x="115" y="11"/>
                    <a:pt x="114" y="10"/>
                    <a:pt x="113" y="9"/>
                  </a:cubicBezTo>
                  <a:cubicBezTo>
                    <a:pt x="108" y="5"/>
                    <a:pt x="102" y="2"/>
                    <a:pt x="95" y="1"/>
                  </a:cubicBezTo>
                  <a:cubicBezTo>
                    <a:pt x="88" y="0"/>
                    <a:pt x="81" y="2"/>
                    <a:pt x="75" y="4"/>
                  </a:cubicBezTo>
                  <a:cubicBezTo>
                    <a:pt x="72" y="5"/>
                    <a:pt x="65" y="8"/>
                    <a:pt x="65" y="8"/>
                  </a:cubicBezTo>
                  <a:cubicBezTo>
                    <a:pt x="64" y="8"/>
                    <a:pt x="57" y="5"/>
                    <a:pt x="54" y="4"/>
                  </a:cubicBezTo>
                  <a:cubicBezTo>
                    <a:pt x="48" y="2"/>
                    <a:pt x="41" y="0"/>
                    <a:pt x="34" y="1"/>
                  </a:cubicBezTo>
                  <a:cubicBezTo>
                    <a:pt x="27" y="2"/>
                    <a:pt x="21" y="5"/>
                    <a:pt x="16" y="9"/>
                  </a:cubicBezTo>
                  <a:cubicBezTo>
                    <a:pt x="15" y="10"/>
                    <a:pt x="14" y="11"/>
                    <a:pt x="1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7" name="Freeform 320"/>
            <p:cNvSpPr/>
            <p:nvPr/>
          </p:nvSpPr>
          <p:spPr bwMode="auto">
            <a:xfrm>
              <a:off x="4384675" y="2209800"/>
              <a:ext cx="115888" cy="131763"/>
            </a:xfrm>
            <a:custGeom>
              <a:avLst/>
              <a:gdLst>
                <a:gd name="T0" fmla="*/ 10 w 31"/>
                <a:gd name="T1" fmla="*/ 26 h 35"/>
                <a:gd name="T2" fmla="*/ 22 w 31"/>
                <a:gd name="T3" fmla="*/ 35 h 35"/>
                <a:gd name="T4" fmla="*/ 30 w 31"/>
                <a:gd name="T5" fmla="*/ 35 h 35"/>
                <a:gd name="T6" fmla="*/ 31 w 31"/>
                <a:gd name="T7" fmla="*/ 35 h 35"/>
                <a:gd name="T8" fmla="*/ 24 w 31"/>
                <a:gd name="T9" fmla="*/ 14 h 35"/>
                <a:gd name="T10" fmla="*/ 3 w 31"/>
                <a:gd name="T11" fmla="*/ 1 h 35"/>
                <a:gd name="T12" fmla="*/ 1 w 31"/>
                <a:gd name="T13" fmla="*/ 0 h 35"/>
                <a:gd name="T14" fmla="*/ 0 w 31"/>
                <a:gd name="T15" fmla="*/ 0 h 35"/>
                <a:gd name="T16" fmla="*/ 1 w 31"/>
                <a:gd name="T17" fmla="*/ 9 h 35"/>
                <a:gd name="T18" fmla="*/ 10 w 31"/>
                <a:gd name="T19"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5">
                  <a:moveTo>
                    <a:pt x="10" y="26"/>
                  </a:moveTo>
                  <a:cubicBezTo>
                    <a:pt x="13" y="30"/>
                    <a:pt x="17" y="33"/>
                    <a:pt x="22" y="35"/>
                  </a:cubicBezTo>
                  <a:cubicBezTo>
                    <a:pt x="25" y="35"/>
                    <a:pt x="27" y="35"/>
                    <a:pt x="30" y="35"/>
                  </a:cubicBezTo>
                  <a:cubicBezTo>
                    <a:pt x="30" y="35"/>
                    <a:pt x="30" y="35"/>
                    <a:pt x="31" y="35"/>
                  </a:cubicBezTo>
                  <a:cubicBezTo>
                    <a:pt x="31" y="27"/>
                    <a:pt x="29" y="20"/>
                    <a:pt x="24" y="14"/>
                  </a:cubicBezTo>
                  <a:cubicBezTo>
                    <a:pt x="19" y="7"/>
                    <a:pt x="11" y="2"/>
                    <a:pt x="3" y="1"/>
                  </a:cubicBezTo>
                  <a:cubicBezTo>
                    <a:pt x="2" y="1"/>
                    <a:pt x="2" y="1"/>
                    <a:pt x="1" y="0"/>
                  </a:cubicBezTo>
                  <a:cubicBezTo>
                    <a:pt x="1" y="0"/>
                    <a:pt x="1" y="0"/>
                    <a:pt x="0" y="0"/>
                  </a:cubicBezTo>
                  <a:cubicBezTo>
                    <a:pt x="0" y="3"/>
                    <a:pt x="0" y="6"/>
                    <a:pt x="1" y="9"/>
                  </a:cubicBezTo>
                  <a:cubicBezTo>
                    <a:pt x="2" y="16"/>
                    <a:pt x="5" y="22"/>
                    <a:pt x="1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8" name="Freeform 321"/>
            <p:cNvSpPr/>
            <p:nvPr/>
          </p:nvSpPr>
          <p:spPr bwMode="auto">
            <a:xfrm>
              <a:off x="3473450" y="3798888"/>
              <a:ext cx="520700" cy="123825"/>
            </a:xfrm>
            <a:custGeom>
              <a:avLst/>
              <a:gdLst>
                <a:gd name="T0" fmla="*/ 328 w 328"/>
                <a:gd name="T1" fmla="*/ 0 h 78"/>
                <a:gd name="T2" fmla="*/ 298 w 328"/>
                <a:gd name="T3" fmla="*/ 0 h 78"/>
                <a:gd name="T4" fmla="*/ 298 w 328"/>
                <a:gd name="T5" fmla="*/ 47 h 78"/>
                <a:gd name="T6" fmla="*/ 28 w 328"/>
                <a:gd name="T7" fmla="*/ 47 h 78"/>
                <a:gd name="T8" fmla="*/ 28 w 328"/>
                <a:gd name="T9" fmla="*/ 0 h 78"/>
                <a:gd name="T10" fmla="*/ 0 w 328"/>
                <a:gd name="T11" fmla="*/ 0 h 78"/>
                <a:gd name="T12" fmla="*/ 0 w 328"/>
                <a:gd name="T13" fmla="*/ 78 h 78"/>
                <a:gd name="T14" fmla="*/ 328 w 328"/>
                <a:gd name="T15" fmla="*/ 78 h 78"/>
                <a:gd name="T16" fmla="*/ 328 w 328"/>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8" h="78">
                  <a:moveTo>
                    <a:pt x="328" y="0"/>
                  </a:moveTo>
                  <a:lnTo>
                    <a:pt x="298" y="0"/>
                  </a:lnTo>
                  <a:lnTo>
                    <a:pt x="298" y="47"/>
                  </a:lnTo>
                  <a:lnTo>
                    <a:pt x="28" y="47"/>
                  </a:lnTo>
                  <a:lnTo>
                    <a:pt x="28" y="0"/>
                  </a:lnTo>
                  <a:lnTo>
                    <a:pt x="0" y="0"/>
                  </a:lnTo>
                  <a:lnTo>
                    <a:pt x="0" y="78"/>
                  </a:lnTo>
                  <a:lnTo>
                    <a:pt x="328" y="78"/>
                  </a:lnTo>
                  <a:lnTo>
                    <a:pt x="3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9" name="Freeform 322"/>
            <p:cNvSpPr/>
            <p:nvPr/>
          </p:nvSpPr>
          <p:spPr bwMode="auto">
            <a:xfrm>
              <a:off x="3544887" y="3427413"/>
              <a:ext cx="385763" cy="412750"/>
            </a:xfrm>
            <a:custGeom>
              <a:avLst/>
              <a:gdLst>
                <a:gd name="T0" fmla="*/ 42 w 243"/>
                <a:gd name="T1" fmla="*/ 109 h 260"/>
                <a:gd name="T2" fmla="*/ 0 w 243"/>
                <a:gd name="T3" fmla="*/ 109 h 260"/>
                <a:gd name="T4" fmla="*/ 120 w 243"/>
                <a:gd name="T5" fmla="*/ 260 h 260"/>
                <a:gd name="T6" fmla="*/ 243 w 243"/>
                <a:gd name="T7" fmla="*/ 109 h 260"/>
                <a:gd name="T8" fmla="*/ 201 w 243"/>
                <a:gd name="T9" fmla="*/ 109 h 260"/>
                <a:gd name="T10" fmla="*/ 201 w 243"/>
                <a:gd name="T11" fmla="*/ 0 h 260"/>
                <a:gd name="T12" fmla="*/ 42 w 243"/>
                <a:gd name="T13" fmla="*/ 0 h 260"/>
                <a:gd name="T14" fmla="*/ 42 w 243"/>
                <a:gd name="T15" fmla="*/ 109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260">
                  <a:moveTo>
                    <a:pt x="42" y="109"/>
                  </a:moveTo>
                  <a:lnTo>
                    <a:pt x="0" y="109"/>
                  </a:lnTo>
                  <a:lnTo>
                    <a:pt x="120" y="260"/>
                  </a:lnTo>
                  <a:lnTo>
                    <a:pt x="243" y="109"/>
                  </a:lnTo>
                  <a:lnTo>
                    <a:pt x="201" y="109"/>
                  </a:lnTo>
                  <a:lnTo>
                    <a:pt x="201" y="0"/>
                  </a:lnTo>
                  <a:lnTo>
                    <a:pt x="42" y="0"/>
                  </a:lnTo>
                  <a:lnTo>
                    <a:pt x="42" y="1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0" name="Freeform 323"/>
            <p:cNvSpPr>
              <a:spLocks noEditPoints="1"/>
            </p:cNvSpPr>
            <p:nvPr/>
          </p:nvSpPr>
          <p:spPr bwMode="auto">
            <a:xfrm>
              <a:off x="2932112" y="3430588"/>
              <a:ext cx="608013" cy="747713"/>
            </a:xfrm>
            <a:custGeom>
              <a:avLst/>
              <a:gdLst>
                <a:gd name="T0" fmla="*/ 113 w 162"/>
                <a:gd name="T1" fmla="*/ 183 h 199"/>
                <a:gd name="T2" fmla="*/ 162 w 162"/>
                <a:gd name="T3" fmla="*/ 199 h 199"/>
                <a:gd name="T4" fmla="*/ 113 w 162"/>
                <a:gd name="T5" fmla="*/ 114 h 199"/>
                <a:gd name="T6" fmla="*/ 102 w 162"/>
                <a:gd name="T7" fmla="*/ 97 h 199"/>
                <a:gd name="T8" fmla="*/ 93 w 162"/>
                <a:gd name="T9" fmla="*/ 138 h 199"/>
                <a:gd name="T10" fmla="*/ 97 w 162"/>
                <a:gd name="T11" fmla="*/ 151 h 199"/>
                <a:gd name="T12" fmla="*/ 93 w 162"/>
                <a:gd name="T13" fmla="*/ 147 h 199"/>
                <a:gd name="T14" fmla="*/ 100 w 162"/>
                <a:gd name="T15" fmla="*/ 169 h 199"/>
                <a:gd name="T16" fmla="*/ 93 w 162"/>
                <a:gd name="T17" fmla="*/ 183 h 199"/>
                <a:gd name="T18" fmla="*/ 93 w 162"/>
                <a:gd name="T19" fmla="*/ 183 h 199"/>
                <a:gd name="T20" fmla="*/ 81 w 162"/>
                <a:gd name="T21" fmla="*/ 169 h 199"/>
                <a:gd name="T22" fmla="*/ 93 w 162"/>
                <a:gd name="T23" fmla="*/ 53 h 199"/>
                <a:gd name="T24" fmla="*/ 86 w 162"/>
                <a:gd name="T25" fmla="*/ 30 h 199"/>
                <a:gd name="T26" fmla="*/ 81 w 162"/>
                <a:gd name="T27" fmla="*/ 59 h 199"/>
                <a:gd name="T28" fmla="*/ 81 w 162"/>
                <a:gd name="T29" fmla="*/ 97 h 199"/>
                <a:gd name="T30" fmla="*/ 88 w 162"/>
                <a:gd name="T31" fmla="*/ 114 h 199"/>
                <a:gd name="T32" fmla="*/ 81 w 162"/>
                <a:gd name="T33" fmla="*/ 135 h 199"/>
                <a:gd name="T34" fmla="*/ 93 w 162"/>
                <a:gd name="T35" fmla="*/ 161 h 199"/>
                <a:gd name="T36" fmla="*/ 88 w 162"/>
                <a:gd name="T37" fmla="*/ 142 h 199"/>
                <a:gd name="T38" fmla="*/ 93 w 162"/>
                <a:gd name="T39" fmla="*/ 53 h 199"/>
                <a:gd name="T40" fmla="*/ 81 w 162"/>
                <a:gd name="T41" fmla="*/ 183 h 199"/>
                <a:gd name="T42" fmla="*/ 81 w 162"/>
                <a:gd name="T43" fmla="*/ 169 h 199"/>
                <a:gd name="T44" fmla="*/ 81 w 162"/>
                <a:gd name="T45" fmla="*/ 169 h 199"/>
                <a:gd name="T46" fmla="*/ 69 w 162"/>
                <a:gd name="T47" fmla="*/ 183 h 199"/>
                <a:gd name="T48" fmla="*/ 81 w 162"/>
                <a:gd name="T49" fmla="*/ 0 h 199"/>
                <a:gd name="T50" fmla="*/ 73 w 162"/>
                <a:gd name="T51" fmla="*/ 30 h 199"/>
                <a:gd name="T52" fmla="*/ 69 w 162"/>
                <a:gd name="T53" fmla="*/ 138 h 199"/>
                <a:gd name="T54" fmla="*/ 69 w 162"/>
                <a:gd name="T55" fmla="*/ 147 h 199"/>
                <a:gd name="T56" fmla="*/ 81 w 162"/>
                <a:gd name="T57" fmla="*/ 150 h 199"/>
                <a:gd name="T58" fmla="*/ 81 w 162"/>
                <a:gd name="T59" fmla="*/ 135 h 199"/>
                <a:gd name="T60" fmla="*/ 71 w 162"/>
                <a:gd name="T61" fmla="*/ 125 h 199"/>
                <a:gd name="T62" fmla="*/ 81 w 162"/>
                <a:gd name="T63" fmla="*/ 114 h 199"/>
                <a:gd name="T64" fmla="*/ 81 w 162"/>
                <a:gd name="T65" fmla="*/ 114 h 199"/>
                <a:gd name="T66" fmla="*/ 81 w 162"/>
                <a:gd name="T67" fmla="*/ 97 h 199"/>
                <a:gd name="T68" fmla="*/ 81 w 162"/>
                <a:gd name="T69" fmla="*/ 59 h 199"/>
                <a:gd name="T70" fmla="*/ 81 w 162"/>
                <a:gd name="T71" fmla="*/ 59 h 199"/>
                <a:gd name="T72" fmla="*/ 0 w 162"/>
                <a:gd name="T73" fmla="*/ 199 h 199"/>
                <a:gd name="T74" fmla="*/ 49 w 162"/>
                <a:gd name="T75" fmla="*/ 183 h 199"/>
                <a:gd name="T76" fmla="*/ 69 w 162"/>
                <a:gd name="T77" fmla="*/ 169 h 199"/>
                <a:gd name="T78" fmla="*/ 69 w 162"/>
                <a:gd name="T79" fmla="*/ 161 h 199"/>
                <a:gd name="T80" fmla="*/ 65 w 162"/>
                <a:gd name="T81" fmla="*/ 151 h 199"/>
                <a:gd name="T82" fmla="*/ 69 w 162"/>
                <a:gd name="T83" fmla="*/ 137 h 199"/>
                <a:gd name="T84" fmla="*/ 69 w 162"/>
                <a:gd name="T85" fmla="*/ 53 h 199"/>
                <a:gd name="T86" fmla="*/ 49 w 162"/>
                <a:gd name="T87" fmla="*/ 97 h 199"/>
                <a:gd name="T88" fmla="*/ 55 w 162"/>
                <a:gd name="T89" fmla="*/ 11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2" h="199">
                  <a:moveTo>
                    <a:pt x="93" y="183"/>
                  </a:moveTo>
                  <a:cubicBezTo>
                    <a:pt x="113" y="183"/>
                    <a:pt x="113" y="183"/>
                    <a:pt x="113" y="183"/>
                  </a:cubicBezTo>
                  <a:cubicBezTo>
                    <a:pt x="129" y="199"/>
                    <a:pt x="129" y="199"/>
                    <a:pt x="129" y="199"/>
                  </a:cubicBezTo>
                  <a:cubicBezTo>
                    <a:pt x="162" y="199"/>
                    <a:pt x="162" y="199"/>
                    <a:pt x="162" y="199"/>
                  </a:cubicBezTo>
                  <a:cubicBezTo>
                    <a:pt x="136" y="185"/>
                    <a:pt x="119" y="149"/>
                    <a:pt x="107" y="114"/>
                  </a:cubicBezTo>
                  <a:cubicBezTo>
                    <a:pt x="113" y="114"/>
                    <a:pt x="113" y="114"/>
                    <a:pt x="113" y="114"/>
                  </a:cubicBezTo>
                  <a:cubicBezTo>
                    <a:pt x="113" y="97"/>
                    <a:pt x="113" y="97"/>
                    <a:pt x="113" y="97"/>
                  </a:cubicBezTo>
                  <a:cubicBezTo>
                    <a:pt x="102" y="97"/>
                    <a:pt x="102" y="97"/>
                    <a:pt x="102" y="97"/>
                  </a:cubicBezTo>
                  <a:cubicBezTo>
                    <a:pt x="98" y="80"/>
                    <a:pt x="95" y="65"/>
                    <a:pt x="93" y="53"/>
                  </a:cubicBezTo>
                  <a:cubicBezTo>
                    <a:pt x="93" y="138"/>
                    <a:pt x="93" y="138"/>
                    <a:pt x="93" y="138"/>
                  </a:cubicBezTo>
                  <a:cubicBezTo>
                    <a:pt x="93" y="137"/>
                    <a:pt x="93" y="137"/>
                    <a:pt x="93" y="137"/>
                  </a:cubicBezTo>
                  <a:cubicBezTo>
                    <a:pt x="94" y="142"/>
                    <a:pt x="96" y="146"/>
                    <a:pt x="97" y="151"/>
                  </a:cubicBezTo>
                  <a:cubicBezTo>
                    <a:pt x="97" y="151"/>
                    <a:pt x="97" y="151"/>
                    <a:pt x="97" y="151"/>
                  </a:cubicBezTo>
                  <a:cubicBezTo>
                    <a:pt x="93" y="147"/>
                    <a:pt x="93" y="147"/>
                    <a:pt x="93" y="147"/>
                  </a:cubicBezTo>
                  <a:cubicBezTo>
                    <a:pt x="93" y="161"/>
                    <a:pt x="93" y="161"/>
                    <a:pt x="93" y="161"/>
                  </a:cubicBezTo>
                  <a:cubicBezTo>
                    <a:pt x="100" y="169"/>
                    <a:pt x="100" y="169"/>
                    <a:pt x="100" y="169"/>
                  </a:cubicBezTo>
                  <a:cubicBezTo>
                    <a:pt x="93" y="169"/>
                    <a:pt x="93" y="169"/>
                    <a:pt x="93" y="169"/>
                  </a:cubicBezTo>
                  <a:lnTo>
                    <a:pt x="93" y="183"/>
                  </a:lnTo>
                  <a:close/>
                  <a:moveTo>
                    <a:pt x="81" y="183"/>
                  </a:moveTo>
                  <a:cubicBezTo>
                    <a:pt x="93" y="183"/>
                    <a:pt x="93" y="183"/>
                    <a:pt x="93" y="183"/>
                  </a:cubicBezTo>
                  <a:cubicBezTo>
                    <a:pt x="93" y="169"/>
                    <a:pt x="93" y="169"/>
                    <a:pt x="93" y="169"/>
                  </a:cubicBezTo>
                  <a:cubicBezTo>
                    <a:pt x="81" y="169"/>
                    <a:pt x="81" y="169"/>
                    <a:pt x="81" y="169"/>
                  </a:cubicBezTo>
                  <a:cubicBezTo>
                    <a:pt x="81" y="183"/>
                    <a:pt x="81" y="183"/>
                    <a:pt x="81" y="183"/>
                  </a:cubicBezTo>
                  <a:close/>
                  <a:moveTo>
                    <a:pt x="93" y="53"/>
                  </a:moveTo>
                  <a:cubicBezTo>
                    <a:pt x="90" y="39"/>
                    <a:pt x="89" y="30"/>
                    <a:pt x="89" y="30"/>
                  </a:cubicBezTo>
                  <a:cubicBezTo>
                    <a:pt x="86" y="30"/>
                    <a:pt x="86" y="30"/>
                    <a:pt x="86" y="30"/>
                  </a:cubicBezTo>
                  <a:cubicBezTo>
                    <a:pt x="81" y="0"/>
                    <a:pt x="81" y="0"/>
                    <a:pt x="81" y="0"/>
                  </a:cubicBezTo>
                  <a:cubicBezTo>
                    <a:pt x="81" y="59"/>
                    <a:pt x="81" y="59"/>
                    <a:pt x="81" y="59"/>
                  </a:cubicBezTo>
                  <a:cubicBezTo>
                    <a:pt x="81" y="61"/>
                    <a:pt x="83" y="88"/>
                    <a:pt x="84" y="97"/>
                  </a:cubicBezTo>
                  <a:cubicBezTo>
                    <a:pt x="81" y="97"/>
                    <a:pt x="81" y="97"/>
                    <a:pt x="81" y="97"/>
                  </a:cubicBezTo>
                  <a:cubicBezTo>
                    <a:pt x="81" y="114"/>
                    <a:pt x="81" y="114"/>
                    <a:pt x="81" y="114"/>
                  </a:cubicBezTo>
                  <a:cubicBezTo>
                    <a:pt x="88" y="114"/>
                    <a:pt x="88" y="114"/>
                    <a:pt x="88" y="114"/>
                  </a:cubicBezTo>
                  <a:cubicBezTo>
                    <a:pt x="88" y="114"/>
                    <a:pt x="89" y="118"/>
                    <a:pt x="91" y="125"/>
                  </a:cubicBezTo>
                  <a:cubicBezTo>
                    <a:pt x="81" y="135"/>
                    <a:pt x="81" y="135"/>
                    <a:pt x="81" y="135"/>
                  </a:cubicBezTo>
                  <a:cubicBezTo>
                    <a:pt x="81" y="150"/>
                    <a:pt x="81" y="150"/>
                    <a:pt x="81" y="150"/>
                  </a:cubicBezTo>
                  <a:cubicBezTo>
                    <a:pt x="93" y="161"/>
                    <a:pt x="93" y="161"/>
                    <a:pt x="93" y="161"/>
                  </a:cubicBezTo>
                  <a:cubicBezTo>
                    <a:pt x="93" y="147"/>
                    <a:pt x="93" y="147"/>
                    <a:pt x="93" y="147"/>
                  </a:cubicBezTo>
                  <a:cubicBezTo>
                    <a:pt x="88" y="142"/>
                    <a:pt x="88" y="142"/>
                    <a:pt x="88" y="142"/>
                  </a:cubicBezTo>
                  <a:cubicBezTo>
                    <a:pt x="93" y="138"/>
                    <a:pt x="93" y="138"/>
                    <a:pt x="93" y="138"/>
                  </a:cubicBezTo>
                  <a:lnTo>
                    <a:pt x="93" y="53"/>
                  </a:lnTo>
                  <a:close/>
                  <a:moveTo>
                    <a:pt x="69" y="183"/>
                  </a:moveTo>
                  <a:cubicBezTo>
                    <a:pt x="81" y="183"/>
                    <a:pt x="81" y="183"/>
                    <a:pt x="81" y="183"/>
                  </a:cubicBezTo>
                  <a:cubicBezTo>
                    <a:pt x="81" y="183"/>
                    <a:pt x="81" y="183"/>
                    <a:pt x="81" y="183"/>
                  </a:cubicBezTo>
                  <a:cubicBezTo>
                    <a:pt x="81" y="169"/>
                    <a:pt x="81" y="169"/>
                    <a:pt x="81" y="169"/>
                  </a:cubicBezTo>
                  <a:cubicBezTo>
                    <a:pt x="81" y="169"/>
                    <a:pt x="81" y="169"/>
                    <a:pt x="81" y="169"/>
                  </a:cubicBezTo>
                  <a:cubicBezTo>
                    <a:pt x="81" y="169"/>
                    <a:pt x="81" y="169"/>
                    <a:pt x="81" y="169"/>
                  </a:cubicBezTo>
                  <a:cubicBezTo>
                    <a:pt x="69" y="169"/>
                    <a:pt x="69" y="169"/>
                    <a:pt x="69" y="169"/>
                  </a:cubicBezTo>
                  <a:cubicBezTo>
                    <a:pt x="69" y="183"/>
                    <a:pt x="69" y="183"/>
                    <a:pt x="69" y="183"/>
                  </a:cubicBezTo>
                  <a:close/>
                  <a:moveTo>
                    <a:pt x="81" y="0"/>
                  </a:moveTo>
                  <a:cubicBezTo>
                    <a:pt x="81" y="0"/>
                    <a:pt x="81" y="0"/>
                    <a:pt x="81" y="0"/>
                  </a:cubicBezTo>
                  <a:cubicBezTo>
                    <a:pt x="76" y="30"/>
                    <a:pt x="76" y="30"/>
                    <a:pt x="76" y="30"/>
                  </a:cubicBezTo>
                  <a:cubicBezTo>
                    <a:pt x="73" y="30"/>
                    <a:pt x="73" y="30"/>
                    <a:pt x="73" y="30"/>
                  </a:cubicBezTo>
                  <a:cubicBezTo>
                    <a:pt x="73" y="30"/>
                    <a:pt x="72" y="39"/>
                    <a:pt x="69" y="53"/>
                  </a:cubicBezTo>
                  <a:cubicBezTo>
                    <a:pt x="69" y="138"/>
                    <a:pt x="69" y="138"/>
                    <a:pt x="69" y="138"/>
                  </a:cubicBezTo>
                  <a:cubicBezTo>
                    <a:pt x="74" y="142"/>
                    <a:pt x="74" y="142"/>
                    <a:pt x="74" y="142"/>
                  </a:cubicBezTo>
                  <a:cubicBezTo>
                    <a:pt x="69" y="147"/>
                    <a:pt x="69" y="147"/>
                    <a:pt x="69" y="147"/>
                  </a:cubicBezTo>
                  <a:cubicBezTo>
                    <a:pt x="69" y="161"/>
                    <a:pt x="69" y="161"/>
                    <a:pt x="69" y="161"/>
                  </a:cubicBezTo>
                  <a:cubicBezTo>
                    <a:pt x="81" y="150"/>
                    <a:pt x="81" y="150"/>
                    <a:pt x="81" y="150"/>
                  </a:cubicBezTo>
                  <a:cubicBezTo>
                    <a:pt x="81" y="150"/>
                    <a:pt x="81" y="150"/>
                    <a:pt x="81" y="150"/>
                  </a:cubicBezTo>
                  <a:cubicBezTo>
                    <a:pt x="81" y="135"/>
                    <a:pt x="81" y="135"/>
                    <a:pt x="81" y="135"/>
                  </a:cubicBezTo>
                  <a:cubicBezTo>
                    <a:pt x="81" y="135"/>
                    <a:pt x="81" y="135"/>
                    <a:pt x="81" y="135"/>
                  </a:cubicBezTo>
                  <a:cubicBezTo>
                    <a:pt x="71" y="125"/>
                    <a:pt x="71" y="125"/>
                    <a:pt x="71" y="125"/>
                  </a:cubicBezTo>
                  <a:cubicBezTo>
                    <a:pt x="73" y="118"/>
                    <a:pt x="73" y="114"/>
                    <a:pt x="73" y="114"/>
                  </a:cubicBezTo>
                  <a:cubicBezTo>
                    <a:pt x="81" y="114"/>
                    <a:pt x="81" y="114"/>
                    <a:pt x="81" y="114"/>
                  </a:cubicBezTo>
                  <a:cubicBezTo>
                    <a:pt x="81" y="114"/>
                    <a:pt x="81" y="114"/>
                    <a:pt x="81" y="114"/>
                  </a:cubicBezTo>
                  <a:cubicBezTo>
                    <a:pt x="81" y="114"/>
                    <a:pt x="81" y="114"/>
                    <a:pt x="81" y="114"/>
                  </a:cubicBezTo>
                  <a:cubicBezTo>
                    <a:pt x="81" y="97"/>
                    <a:pt x="81" y="97"/>
                    <a:pt x="81" y="97"/>
                  </a:cubicBezTo>
                  <a:cubicBezTo>
                    <a:pt x="81" y="97"/>
                    <a:pt x="81" y="97"/>
                    <a:pt x="81" y="97"/>
                  </a:cubicBezTo>
                  <a:cubicBezTo>
                    <a:pt x="78" y="97"/>
                    <a:pt x="78" y="97"/>
                    <a:pt x="78" y="97"/>
                  </a:cubicBezTo>
                  <a:cubicBezTo>
                    <a:pt x="79" y="88"/>
                    <a:pt x="81" y="59"/>
                    <a:pt x="81" y="59"/>
                  </a:cubicBezTo>
                  <a:cubicBezTo>
                    <a:pt x="81" y="59"/>
                    <a:pt x="81" y="59"/>
                    <a:pt x="81" y="59"/>
                  </a:cubicBezTo>
                  <a:cubicBezTo>
                    <a:pt x="81" y="59"/>
                    <a:pt x="81" y="59"/>
                    <a:pt x="81" y="59"/>
                  </a:cubicBezTo>
                  <a:lnTo>
                    <a:pt x="81" y="0"/>
                  </a:lnTo>
                  <a:close/>
                  <a:moveTo>
                    <a:pt x="0" y="199"/>
                  </a:moveTo>
                  <a:cubicBezTo>
                    <a:pt x="32" y="199"/>
                    <a:pt x="32" y="199"/>
                    <a:pt x="32" y="199"/>
                  </a:cubicBezTo>
                  <a:cubicBezTo>
                    <a:pt x="49" y="183"/>
                    <a:pt x="49" y="183"/>
                    <a:pt x="49" y="183"/>
                  </a:cubicBezTo>
                  <a:cubicBezTo>
                    <a:pt x="69" y="183"/>
                    <a:pt x="69" y="183"/>
                    <a:pt x="69" y="183"/>
                  </a:cubicBezTo>
                  <a:cubicBezTo>
                    <a:pt x="69" y="169"/>
                    <a:pt x="69" y="169"/>
                    <a:pt x="69" y="169"/>
                  </a:cubicBezTo>
                  <a:cubicBezTo>
                    <a:pt x="62" y="169"/>
                    <a:pt x="62" y="169"/>
                    <a:pt x="62" y="169"/>
                  </a:cubicBezTo>
                  <a:cubicBezTo>
                    <a:pt x="69" y="161"/>
                    <a:pt x="69" y="161"/>
                    <a:pt x="69" y="161"/>
                  </a:cubicBezTo>
                  <a:cubicBezTo>
                    <a:pt x="69" y="147"/>
                    <a:pt x="69" y="147"/>
                    <a:pt x="69" y="147"/>
                  </a:cubicBezTo>
                  <a:cubicBezTo>
                    <a:pt x="65" y="151"/>
                    <a:pt x="65" y="151"/>
                    <a:pt x="65" y="151"/>
                  </a:cubicBezTo>
                  <a:cubicBezTo>
                    <a:pt x="66" y="146"/>
                    <a:pt x="67" y="142"/>
                    <a:pt x="69" y="137"/>
                  </a:cubicBezTo>
                  <a:cubicBezTo>
                    <a:pt x="69" y="137"/>
                    <a:pt x="69" y="137"/>
                    <a:pt x="69" y="137"/>
                  </a:cubicBezTo>
                  <a:cubicBezTo>
                    <a:pt x="69" y="138"/>
                    <a:pt x="69" y="138"/>
                    <a:pt x="69" y="138"/>
                  </a:cubicBezTo>
                  <a:cubicBezTo>
                    <a:pt x="69" y="53"/>
                    <a:pt x="69" y="53"/>
                    <a:pt x="69" y="53"/>
                  </a:cubicBezTo>
                  <a:cubicBezTo>
                    <a:pt x="67" y="65"/>
                    <a:pt x="64" y="80"/>
                    <a:pt x="59" y="97"/>
                  </a:cubicBezTo>
                  <a:cubicBezTo>
                    <a:pt x="49" y="97"/>
                    <a:pt x="49" y="97"/>
                    <a:pt x="49" y="97"/>
                  </a:cubicBezTo>
                  <a:cubicBezTo>
                    <a:pt x="49" y="114"/>
                    <a:pt x="49" y="114"/>
                    <a:pt x="49" y="114"/>
                  </a:cubicBezTo>
                  <a:cubicBezTo>
                    <a:pt x="55" y="114"/>
                    <a:pt x="55" y="114"/>
                    <a:pt x="55" y="114"/>
                  </a:cubicBezTo>
                  <a:cubicBezTo>
                    <a:pt x="43" y="149"/>
                    <a:pt x="26" y="185"/>
                    <a:pt x="0" y="1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1" name="Freeform 324"/>
            <p:cNvSpPr>
              <a:spLocks noEditPoints="1"/>
            </p:cNvSpPr>
            <p:nvPr/>
          </p:nvSpPr>
          <p:spPr bwMode="auto">
            <a:xfrm>
              <a:off x="3498850" y="1793875"/>
              <a:ext cx="736600" cy="735013"/>
            </a:xfrm>
            <a:custGeom>
              <a:avLst/>
              <a:gdLst>
                <a:gd name="T0" fmla="*/ 98 w 196"/>
                <a:gd name="T1" fmla="*/ 196 h 196"/>
                <a:gd name="T2" fmla="*/ 196 w 196"/>
                <a:gd name="T3" fmla="*/ 98 h 196"/>
                <a:gd name="T4" fmla="*/ 98 w 196"/>
                <a:gd name="T5" fmla="*/ 0 h 196"/>
                <a:gd name="T6" fmla="*/ 98 w 196"/>
                <a:gd name="T7" fmla="*/ 69 h 196"/>
                <a:gd name="T8" fmla="*/ 127 w 196"/>
                <a:gd name="T9" fmla="*/ 98 h 196"/>
                <a:gd name="T10" fmla="*/ 98 w 196"/>
                <a:gd name="T11" fmla="*/ 126 h 196"/>
                <a:gd name="T12" fmla="*/ 98 w 196"/>
                <a:gd name="T13" fmla="*/ 196 h 196"/>
                <a:gd name="T14" fmla="*/ 98 w 196"/>
                <a:gd name="T15" fmla="*/ 0 h 196"/>
                <a:gd name="T16" fmla="*/ 0 w 196"/>
                <a:gd name="T17" fmla="*/ 98 h 196"/>
                <a:gd name="T18" fmla="*/ 98 w 196"/>
                <a:gd name="T19" fmla="*/ 196 h 196"/>
                <a:gd name="T20" fmla="*/ 98 w 196"/>
                <a:gd name="T21" fmla="*/ 196 h 196"/>
                <a:gd name="T22" fmla="*/ 98 w 196"/>
                <a:gd name="T23" fmla="*/ 126 h 196"/>
                <a:gd name="T24" fmla="*/ 98 w 196"/>
                <a:gd name="T25" fmla="*/ 126 h 196"/>
                <a:gd name="T26" fmla="*/ 98 w 196"/>
                <a:gd name="T27" fmla="*/ 126 h 196"/>
                <a:gd name="T28" fmla="*/ 70 w 196"/>
                <a:gd name="T29" fmla="*/ 98 h 196"/>
                <a:gd name="T30" fmla="*/ 98 w 196"/>
                <a:gd name="T31" fmla="*/ 69 h 196"/>
                <a:gd name="T32" fmla="*/ 98 w 196"/>
                <a:gd name="T33" fmla="*/ 69 h 196"/>
                <a:gd name="T34" fmla="*/ 98 w 196"/>
                <a:gd name="T3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6">
                  <a:moveTo>
                    <a:pt x="98" y="196"/>
                  </a:moveTo>
                  <a:cubicBezTo>
                    <a:pt x="152" y="196"/>
                    <a:pt x="196" y="152"/>
                    <a:pt x="196" y="98"/>
                  </a:cubicBezTo>
                  <a:cubicBezTo>
                    <a:pt x="196" y="44"/>
                    <a:pt x="152" y="0"/>
                    <a:pt x="98" y="0"/>
                  </a:cubicBezTo>
                  <a:cubicBezTo>
                    <a:pt x="98" y="69"/>
                    <a:pt x="98" y="69"/>
                    <a:pt x="98" y="69"/>
                  </a:cubicBezTo>
                  <a:cubicBezTo>
                    <a:pt x="114" y="69"/>
                    <a:pt x="127" y="82"/>
                    <a:pt x="127" y="98"/>
                  </a:cubicBezTo>
                  <a:cubicBezTo>
                    <a:pt x="127" y="113"/>
                    <a:pt x="114" y="126"/>
                    <a:pt x="98" y="126"/>
                  </a:cubicBezTo>
                  <a:lnTo>
                    <a:pt x="98" y="196"/>
                  </a:lnTo>
                  <a:close/>
                  <a:moveTo>
                    <a:pt x="98" y="0"/>
                  </a:moveTo>
                  <a:cubicBezTo>
                    <a:pt x="44" y="0"/>
                    <a:pt x="0" y="44"/>
                    <a:pt x="0" y="98"/>
                  </a:cubicBezTo>
                  <a:cubicBezTo>
                    <a:pt x="0" y="152"/>
                    <a:pt x="44" y="196"/>
                    <a:pt x="98" y="196"/>
                  </a:cubicBezTo>
                  <a:cubicBezTo>
                    <a:pt x="98" y="196"/>
                    <a:pt x="98" y="196"/>
                    <a:pt x="98" y="196"/>
                  </a:cubicBezTo>
                  <a:cubicBezTo>
                    <a:pt x="98" y="126"/>
                    <a:pt x="98" y="126"/>
                    <a:pt x="98" y="126"/>
                  </a:cubicBezTo>
                  <a:cubicBezTo>
                    <a:pt x="98" y="126"/>
                    <a:pt x="98" y="126"/>
                    <a:pt x="98" y="126"/>
                  </a:cubicBezTo>
                  <a:cubicBezTo>
                    <a:pt x="98" y="126"/>
                    <a:pt x="98" y="126"/>
                    <a:pt x="98" y="126"/>
                  </a:cubicBezTo>
                  <a:cubicBezTo>
                    <a:pt x="83" y="126"/>
                    <a:pt x="70" y="113"/>
                    <a:pt x="70" y="98"/>
                  </a:cubicBezTo>
                  <a:cubicBezTo>
                    <a:pt x="70" y="82"/>
                    <a:pt x="83" y="69"/>
                    <a:pt x="98" y="69"/>
                  </a:cubicBezTo>
                  <a:cubicBezTo>
                    <a:pt x="98" y="69"/>
                    <a:pt x="98" y="69"/>
                    <a:pt x="98" y="69"/>
                  </a:cubicBezTo>
                  <a:cubicBezTo>
                    <a:pt x="98" y="0"/>
                    <a:pt x="98" y="0"/>
                    <a:pt x="9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2" name="Freeform 325"/>
            <p:cNvSpPr>
              <a:spLocks noEditPoints="1"/>
            </p:cNvSpPr>
            <p:nvPr/>
          </p:nvSpPr>
          <p:spPr bwMode="auto">
            <a:xfrm>
              <a:off x="3781425" y="2074863"/>
              <a:ext cx="171450" cy="173038"/>
            </a:xfrm>
            <a:custGeom>
              <a:avLst/>
              <a:gdLst>
                <a:gd name="T0" fmla="*/ 23 w 46"/>
                <a:gd name="T1" fmla="*/ 46 h 46"/>
                <a:gd name="T2" fmla="*/ 46 w 46"/>
                <a:gd name="T3" fmla="*/ 23 h 46"/>
                <a:gd name="T4" fmla="*/ 23 w 46"/>
                <a:gd name="T5" fmla="*/ 0 h 46"/>
                <a:gd name="T6" fmla="*/ 23 w 46"/>
                <a:gd name="T7" fmla="*/ 7 h 46"/>
                <a:gd name="T8" fmla="*/ 39 w 46"/>
                <a:gd name="T9" fmla="*/ 23 h 46"/>
                <a:gd name="T10" fmla="*/ 23 w 46"/>
                <a:gd name="T11" fmla="*/ 39 h 46"/>
                <a:gd name="T12" fmla="*/ 23 w 46"/>
                <a:gd name="T13" fmla="*/ 46 h 46"/>
                <a:gd name="T14" fmla="*/ 23 w 46"/>
                <a:gd name="T15" fmla="*/ 0 h 46"/>
                <a:gd name="T16" fmla="*/ 0 w 46"/>
                <a:gd name="T17" fmla="*/ 23 h 46"/>
                <a:gd name="T18" fmla="*/ 23 w 46"/>
                <a:gd name="T19" fmla="*/ 46 h 46"/>
                <a:gd name="T20" fmla="*/ 23 w 46"/>
                <a:gd name="T21" fmla="*/ 46 h 46"/>
                <a:gd name="T22" fmla="*/ 23 w 46"/>
                <a:gd name="T23" fmla="*/ 39 h 46"/>
                <a:gd name="T24" fmla="*/ 23 w 46"/>
                <a:gd name="T25" fmla="*/ 39 h 46"/>
                <a:gd name="T26" fmla="*/ 23 w 46"/>
                <a:gd name="T27" fmla="*/ 39 h 46"/>
                <a:gd name="T28" fmla="*/ 7 w 46"/>
                <a:gd name="T29" fmla="*/ 23 h 46"/>
                <a:gd name="T30" fmla="*/ 23 w 46"/>
                <a:gd name="T31" fmla="*/ 7 h 46"/>
                <a:gd name="T32" fmla="*/ 23 w 46"/>
                <a:gd name="T33" fmla="*/ 7 h 46"/>
                <a:gd name="T34" fmla="*/ 23 w 46"/>
                <a:gd name="T3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46">
                  <a:moveTo>
                    <a:pt x="23" y="46"/>
                  </a:moveTo>
                  <a:cubicBezTo>
                    <a:pt x="36" y="46"/>
                    <a:pt x="46" y="35"/>
                    <a:pt x="46" y="23"/>
                  </a:cubicBezTo>
                  <a:cubicBezTo>
                    <a:pt x="46" y="10"/>
                    <a:pt x="36" y="0"/>
                    <a:pt x="23" y="0"/>
                  </a:cubicBezTo>
                  <a:cubicBezTo>
                    <a:pt x="23" y="7"/>
                    <a:pt x="23" y="7"/>
                    <a:pt x="23" y="7"/>
                  </a:cubicBezTo>
                  <a:cubicBezTo>
                    <a:pt x="32" y="7"/>
                    <a:pt x="39" y="14"/>
                    <a:pt x="39" y="23"/>
                  </a:cubicBezTo>
                  <a:cubicBezTo>
                    <a:pt x="39" y="32"/>
                    <a:pt x="32" y="39"/>
                    <a:pt x="23" y="39"/>
                  </a:cubicBezTo>
                  <a:lnTo>
                    <a:pt x="23" y="46"/>
                  </a:lnTo>
                  <a:close/>
                  <a:moveTo>
                    <a:pt x="23" y="0"/>
                  </a:moveTo>
                  <a:cubicBezTo>
                    <a:pt x="11" y="0"/>
                    <a:pt x="0" y="10"/>
                    <a:pt x="0" y="23"/>
                  </a:cubicBezTo>
                  <a:cubicBezTo>
                    <a:pt x="0" y="35"/>
                    <a:pt x="11" y="46"/>
                    <a:pt x="23" y="46"/>
                  </a:cubicBezTo>
                  <a:cubicBezTo>
                    <a:pt x="23" y="46"/>
                    <a:pt x="23" y="46"/>
                    <a:pt x="23" y="46"/>
                  </a:cubicBezTo>
                  <a:cubicBezTo>
                    <a:pt x="23" y="39"/>
                    <a:pt x="23" y="39"/>
                    <a:pt x="23" y="39"/>
                  </a:cubicBezTo>
                  <a:cubicBezTo>
                    <a:pt x="23" y="39"/>
                    <a:pt x="23" y="39"/>
                    <a:pt x="23" y="39"/>
                  </a:cubicBezTo>
                  <a:cubicBezTo>
                    <a:pt x="23" y="39"/>
                    <a:pt x="23" y="39"/>
                    <a:pt x="23" y="39"/>
                  </a:cubicBezTo>
                  <a:cubicBezTo>
                    <a:pt x="14" y="39"/>
                    <a:pt x="7" y="32"/>
                    <a:pt x="7" y="23"/>
                  </a:cubicBezTo>
                  <a:cubicBezTo>
                    <a:pt x="7" y="14"/>
                    <a:pt x="14" y="7"/>
                    <a:pt x="23" y="7"/>
                  </a:cubicBezTo>
                  <a:cubicBezTo>
                    <a:pt x="23" y="7"/>
                    <a:pt x="23" y="7"/>
                    <a:pt x="23" y="7"/>
                  </a:cubicBezTo>
                  <a:cubicBezTo>
                    <a:pt x="23" y="0"/>
                    <a:pt x="23" y="0"/>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3" name="Freeform 326"/>
            <p:cNvSpPr>
              <a:spLocks noEditPoints="1"/>
            </p:cNvSpPr>
            <p:nvPr/>
          </p:nvSpPr>
          <p:spPr bwMode="auto">
            <a:xfrm>
              <a:off x="7597775" y="2435225"/>
              <a:ext cx="266700" cy="55562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4" name="Freeform 327"/>
            <p:cNvSpPr>
              <a:spLocks noEditPoints="1"/>
            </p:cNvSpPr>
            <p:nvPr/>
          </p:nvSpPr>
          <p:spPr bwMode="auto">
            <a:xfrm>
              <a:off x="7886700" y="2435225"/>
              <a:ext cx="261938" cy="55562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5" name="Freeform 328"/>
            <p:cNvSpPr/>
            <p:nvPr/>
          </p:nvSpPr>
          <p:spPr bwMode="auto">
            <a:xfrm>
              <a:off x="57150" y="2638425"/>
              <a:ext cx="390525" cy="93663"/>
            </a:xfrm>
            <a:custGeom>
              <a:avLst/>
              <a:gdLst>
                <a:gd name="T0" fmla="*/ 104 w 104"/>
                <a:gd name="T1" fmla="*/ 4 h 25"/>
                <a:gd name="T2" fmla="*/ 94 w 104"/>
                <a:gd name="T3" fmla="*/ 7 h 25"/>
                <a:gd name="T4" fmla="*/ 80 w 104"/>
                <a:gd name="T5" fmla="*/ 0 h 25"/>
                <a:gd name="T6" fmla="*/ 66 w 104"/>
                <a:gd name="T7" fmla="*/ 7 h 25"/>
                <a:gd name="T8" fmla="*/ 52 w 104"/>
                <a:gd name="T9" fmla="*/ 0 h 25"/>
                <a:gd name="T10" fmla="*/ 38 w 104"/>
                <a:gd name="T11" fmla="*/ 7 h 25"/>
                <a:gd name="T12" fmla="*/ 24 w 104"/>
                <a:gd name="T13" fmla="*/ 0 h 25"/>
                <a:gd name="T14" fmla="*/ 10 w 104"/>
                <a:gd name="T15" fmla="*/ 7 h 25"/>
                <a:gd name="T16" fmla="*/ 0 w 104"/>
                <a:gd name="T17" fmla="*/ 4 h 25"/>
                <a:gd name="T18" fmla="*/ 0 w 104"/>
                <a:gd name="T19" fmla="*/ 18 h 25"/>
                <a:gd name="T20" fmla="*/ 7 w 104"/>
                <a:gd name="T21" fmla="*/ 16 h 25"/>
                <a:gd name="T22" fmla="*/ 24 w 104"/>
                <a:gd name="T23" fmla="*/ 20 h 25"/>
                <a:gd name="T24" fmla="*/ 32 w 104"/>
                <a:gd name="T25" fmla="*/ 23 h 25"/>
                <a:gd name="T26" fmla="*/ 39 w 104"/>
                <a:gd name="T27" fmla="*/ 21 h 25"/>
                <a:gd name="T28" fmla="*/ 54 w 104"/>
                <a:gd name="T29" fmla="*/ 16 h 25"/>
                <a:gd name="T30" fmla="*/ 70 w 104"/>
                <a:gd name="T31" fmla="*/ 21 h 25"/>
                <a:gd name="T32" fmla="*/ 84 w 104"/>
                <a:gd name="T33" fmla="*/ 23 h 25"/>
                <a:gd name="T34" fmla="*/ 101 w 104"/>
                <a:gd name="T35" fmla="*/ 15 h 25"/>
                <a:gd name="T36" fmla="*/ 104 w 104"/>
                <a:gd name="T37" fmla="*/ 15 h 25"/>
                <a:gd name="T38" fmla="*/ 104 w 104"/>
                <a:gd name="T39"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25">
                  <a:moveTo>
                    <a:pt x="104" y="4"/>
                  </a:moveTo>
                  <a:cubicBezTo>
                    <a:pt x="102" y="6"/>
                    <a:pt x="98" y="7"/>
                    <a:pt x="94" y="7"/>
                  </a:cubicBezTo>
                  <a:cubicBezTo>
                    <a:pt x="89" y="7"/>
                    <a:pt x="84" y="5"/>
                    <a:pt x="80" y="0"/>
                  </a:cubicBezTo>
                  <a:cubicBezTo>
                    <a:pt x="77" y="5"/>
                    <a:pt x="72" y="7"/>
                    <a:pt x="66" y="7"/>
                  </a:cubicBezTo>
                  <a:cubicBezTo>
                    <a:pt x="61" y="7"/>
                    <a:pt x="55" y="5"/>
                    <a:pt x="52" y="0"/>
                  </a:cubicBezTo>
                  <a:cubicBezTo>
                    <a:pt x="49" y="5"/>
                    <a:pt x="44" y="7"/>
                    <a:pt x="38" y="7"/>
                  </a:cubicBezTo>
                  <a:cubicBezTo>
                    <a:pt x="32" y="7"/>
                    <a:pt x="27" y="5"/>
                    <a:pt x="24" y="0"/>
                  </a:cubicBezTo>
                  <a:cubicBezTo>
                    <a:pt x="21" y="5"/>
                    <a:pt x="16" y="7"/>
                    <a:pt x="10" y="7"/>
                  </a:cubicBezTo>
                  <a:cubicBezTo>
                    <a:pt x="6" y="7"/>
                    <a:pt x="3" y="6"/>
                    <a:pt x="0" y="4"/>
                  </a:cubicBezTo>
                  <a:cubicBezTo>
                    <a:pt x="0" y="18"/>
                    <a:pt x="0" y="18"/>
                    <a:pt x="0" y="18"/>
                  </a:cubicBezTo>
                  <a:cubicBezTo>
                    <a:pt x="2" y="17"/>
                    <a:pt x="4" y="17"/>
                    <a:pt x="7" y="16"/>
                  </a:cubicBezTo>
                  <a:cubicBezTo>
                    <a:pt x="13" y="16"/>
                    <a:pt x="18" y="17"/>
                    <a:pt x="24" y="20"/>
                  </a:cubicBezTo>
                  <a:cubicBezTo>
                    <a:pt x="26" y="21"/>
                    <a:pt x="29" y="23"/>
                    <a:pt x="32" y="23"/>
                  </a:cubicBezTo>
                  <a:cubicBezTo>
                    <a:pt x="34" y="23"/>
                    <a:pt x="37" y="22"/>
                    <a:pt x="39" y="21"/>
                  </a:cubicBezTo>
                  <a:cubicBezTo>
                    <a:pt x="44" y="18"/>
                    <a:pt x="49" y="16"/>
                    <a:pt x="54" y="16"/>
                  </a:cubicBezTo>
                  <a:cubicBezTo>
                    <a:pt x="60" y="16"/>
                    <a:pt x="65" y="18"/>
                    <a:pt x="70" y="21"/>
                  </a:cubicBezTo>
                  <a:cubicBezTo>
                    <a:pt x="74" y="23"/>
                    <a:pt x="79" y="25"/>
                    <a:pt x="84" y="23"/>
                  </a:cubicBezTo>
                  <a:cubicBezTo>
                    <a:pt x="89" y="20"/>
                    <a:pt x="94" y="16"/>
                    <a:pt x="101" y="15"/>
                  </a:cubicBezTo>
                  <a:cubicBezTo>
                    <a:pt x="102" y="15"/>
                    <a:pt x="103" y="15"/>
                    <a:pt x="104" y="15"/>
                  </a:cubicBezTo>
                  <a:lnTo>
                    <a:pt x="10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6" name="Freeform 329"/>
            <p:cNvSpPr/>
            <p:nvPr/>
          </p:nvSpPr>
          <p:spPr bwMode="auto">
            <a:xfrm>
              <a:off x="57150" y="2732088"/>
              <a:ext cx="390525" cy="63500"/>
            </a:xfrm>
            <a:custGeom>
              <a:avLst/>
              <a:gdLst>
                <a:gd name="T0" fmla="*/ 95 w 104"/>
                <a:gd name="T1" fmla="*/ 3 h 17"/>
                <a:gd name="T2" fmla="*/ 80 w 104"/>
                <a:gd name="T3" fmla="*/ 9 h 17"/>
                <a:gd name="T4" fmla="*/ 66 w 104"/>
                <a:gd name="T5" fmla="*/ 6 h 17"/>
                <a:gd name="T6" fmla="*/ 54 w 104"/>
                <a:gd name="T7" fmla="*/ 1 h 17"/>
                <a:gd name="T8" fmla="*/ 40 w 104"/>
                <a:gd name="T9" fmla="*/ 7 h 17"/>
                <a:gd name="T10" fmla="*/ 25 w 104"/>
                <a:gd name="T11" fmla="*/ 7 h 17"/>
                <a:gd name="T12" fmla="*/ 11 w 104"/>
                <a:gd name="T13" fmla="*/ 2 h 17"/>
                <a:gd name="T14" fmla="*/ 0 w 104"/>
                <a:gd name="T15" fmla="*/ 7 h 17"/>
                <a:gd name="T16" fmla="*/ 0 w 104"/>
                <a:gd name="T17" fmla="*/ 17 h 17"/>
                <a:gd name="T18" fmla="*/ 104 w 104"/>
                <a:gd name="T19" fmla="*/ 17 h 17"/>
                <a:gd name="T20" fmla="*/ 104 w 104"/>
                <a:gd name="T21" fmla="*/ 0 h 17"/>
                <a:gd name="T22" fmla="*/ 95 w 104"/>
                <a:gd name="T2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17">
                  <a:moveTo>
                    <a:pt x="95" y="3"/>
                  </a:moveTo>
                  <a:cubicBezTo>
                    <a:pt x="90" y="6"/>
                    <a:pt x="86" y="9"/>
                    <a:pt x="80" y="9"/>
                  </a:cubicBezTo>
                  <a:cubicBezTo>
                    <a:pt x="75" y="10"/>
                    <a:pt x="70" y="8"/>
                    <a:pt x="66" y="6"/>
                  </a:cubicBezTo>
                  <a:cubicBezTo>
                    <a:pt x="62" y="4"/>
                    <a:pt x="58" y="1"/>
                    <a:pt x="54" y="1"/>
                  </a:cubicBezTo>
                  <a:cubicBezTo>
                    <a:pt x="49" y="2"/>
                    <a:pt x="44" y="5"/>
                    <a:pt x="40" y="7"/>
                  </a:cubicBezTo>
                  <a:cubicBezTo>
                    <a:pt x="35" y="8"/>
                    <a:pt x="30" y="9"/>
                    <a:pt x="25" y="7"/>
                  </a:cubicBezTo>
                  <a:cubicBezTo>
                    <a:pt x="20" y="5"/>
                    <a:pt x="16" y="2"/>
                    <a:pt x="11" y="2"/>
                  </a:cubicBezTo>
                  <a:cubicBezTo>
                    <a:pt x="6" y="2"/>
                    <a:pt x="3" y="3"/>
                    <a:pt x="0" y="7"/>
                  </a:cubicBezTo>
                  <a:cubicBezTo>
                    <a:pt x="0" y="17"/>
                    <a:pt x="0" y="17"/>
                    <a:pt x="0" y="17"/>
                  </a:cubicBezTo>
                  <a:cubicBezTo>
                    <a:pt x="104" y="17"/>
                    <a:pt x="104" y="17"/>
                    <a:pt x="104" y="17"/>
                  </a:cubicBezTo>
                  <a:cubicBezTo>
                    <a:pt x="104" y="0"/>
                    <a:pt x="104" y="0"/>
                    <a:pt x="104" y="0"/>
                  </a:cubicBezTo>
                  <a:cubicBezTo>
                    <a:pt x="101" y="0"/>
                    <a:pt x="98" y="2"/>
                    <a:pt x="9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7" name="Freeform 330"/>
            <p:cNvSpPr/>
            <p:nvPr/>
          </p:nvSpPr>
          <p:spPr bwMode="auto">
            <a:xfrm>
              <a:off x="42862" y="2465388"/>
              <a:ext cx="420688" cy="187325"/>
            </a:xfrm>
            <a:custGeom>
              <a:avLst/>
              <a:gdLst>
                <a:gd name="T0" fmla="*/ 109 w 112"/>
                <a:gd name="T1" fmla="*/ 45 h 50"/>
                <a:gd name="T2" fmla="*/ 109 w 112"/>
                <a:gd name="T3" fmla="*/ 45 h 50"/>
                <a:gd name="T4" fmla="*/ 112 w 112"/>
                <a:gd name="T5" fmla="*/ 36 h 50"/>
                <a:gd name="T6" fmla="*/ 112 w 112"/>
                <a:gd name="T7" fmla="*/ 12 h 50"/>
                <a:gd name="T8" fmla="*/ 62 w 112"/>
                <a:gd name="T9" fmla="*/ 12 h 50"/>
                <a:gd name="T10" fmla="*/ 62 w 112"/>
                <a:gd name="T11" fmla="*/ 11 h 50"/>
                <a:gd name="T12" fmla="*/ 62 w 112"/>
                <a:gd name="T13" fmla="*/ 9 h 50"/>
                <a:gd name="T14" fmla="*/ 62 w 112"/>
                <a:gd name="T15" fmla="*/ 0 h 50"/>
                <a:gd name="T16" fmla="*/ 56 w 112"/>
                <a:gd name="T17" fmla="*/ 1 h 50"/>
                <a:gd name="T18" fmla="*/ 51 w 112"/>
                <a:gd name="T19" fmla="*/ 0 h 50"/>
                <a:gd name="T20" fmla="*/ 51 w 112"/>
                <a:gd name="T21" fmla="*/ 9 h 50"/>
                <a:gd name="T22" fmla="*/ 51 w 112"/>
                <a:gd name="T23" fmla="*/ 11 h 50"/>
                <a:gd name="T24" fmla="*/ 51 w 112"/>
                <a:gd name="T25" fmla="*/ 12 h 50"/>
                <a:gd name="T26" fmla="*/ 0 w 112"/>
                <a:gd name="T27" fmla="*/ 12 h 50"/>
                <a:gd name="T28" fmla="*/ 0 w 112"/>
                <a:gd name="T29" fmla="*/ 36 h 50"/>
                <a:gd name="T30" fmla="*/ 3 w 112"/>
                <a:gd name="T31" fmla="*/ 45 h 50"/>
                <a:gd name="T32" fmla="*/ 4 w 112"/>
                <a:gd name="T33" fmla="*/ 45 h 50"/>
                <a:gd name="T34" fmla="*/ 4 w 112"/>
                <a:gd name="T35" fmla="*/ 46 h 50"/>
                <a:gd name="T36" fmla="*/ 14 w 112"/>
                <a:gd name="T37" fmla="*/ 50 h 50"/>
                <a:gd name="T38" fmla="*/ 28 w 112"/>
                <a:gd name="T39" fmla="*/ 36 h 50"/>
                <a:gd name="T40" fmla="*/ 42 w 112"/>
                <a:gd name="T41" fmla="*/ 50 h 50"/>
                <a:gd name="T42" fmla="*/ 56 w 112"/>
                <a:gd name="T43" fmla="*/ 36 h 50"/>
                <a:gd name="T44" fmla="*/ 70 w 112"/>
                <a:gd name="T45" fmla="*/ 50 h 50"/>
                <a:gd name="T46" fmla="*/ 84 w 112"/>
                <a:gd name="T47" fmla="*/ 36 h 50"/>
                <a:gd name="T48" fmla="*/ 98 w 112"/>
                <a:gd name="T49" fmla="*/ 50 h 50"/>
                <a:gd name="T50" fmla="*/ 108 w 112"/>
                <a:gd name="T51" fmla="*/ 46 h 50"/>
                <a:gd name="T52" fmla="*/ 109 w 112"/>
                <a:gd name="T53"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50">
                  <a:moveTo>
                    <a:pt x="109" y="45"/>
                  </a:moveTo>
                  <a:cubicBezTo>
                    <a:pt x="109" y="45"/>
                    <a:pt x="109" y="45"/>
                    <a:pt x="109" y="45"/>
                  </a:cubicBezTo>
                  <a:cubicBezTo>
                    <a:pt x="111" y="42"/>
                    <a:pt x="112" y="39"/>
                    <a:pt x="112" y="36"/>
                  </a:cubicBezTo>
                  <a:cubicBezTo>
                    <a:pt x="112" y="12"/>
                    <a:pt x="112" y="12"/>
                    <a:pt x="112" y="12"/>
                  </a:cubicBezTo>
                  <a:cubicBezTo>
                    <a:pt x="62" y="12"/>
                    <a:pt x="62" y="12"/>
                    <a:pt x="62" y="12"/>
                  </a:cubicBezTo>
                  <a:cubicBezTo>
                    <a:pt x="62" y="11"/>
                    <a:pt x="62" y="11"/>
                    <a:pt x="62" y="11"/>
                  </a:cubicBezTo>
                  <a:cubicBezTo>
                    <a:pt x="62" y="9"/>
                    <a:pt x="62" y="9"/>
                    <a:pt x="62" y="9"/>
                  </a:cubicBezTo>
                  <a:cubicBezTo>
                    <a:pt x="62" y="0"/>
                    <a:pt x="62" y="0"/>
                    <a:pt x="62" y="0"/>
                  </a:cubicBezTo>
                  <a:cubicBezTo>
                    <a:pt x="60" y="1"/>
                    <a:pt x="58" y="1"/>
                    <a:pt x="56" y="1"/>
                  </a:cubicBezTo>
                  <a:cubicBezTo>
                    <a:pt x="54" y="1"/>
                    <a:pt x="52" y="1"/>
                    <a:pt x="51" y="0"/>
                  </a:cubicBezTo>
                  <a:cubicBezTo>
                    <a:pt x="51" y="9"/>
                    <a:pt x="51" y="9"/>
                    <a:pt x="51" y="9"/>
                  </a:cubicBezTo>
                  <a:cubicBezTo>
                    <a:pt x="51" y="11"/>
                    <a:pt x="51" y="11"/>
                    <a:pt x="51" y="11"/>
                  </a:cubicBezTo>
                  <a:cubicBezTo>
                    <a:pt x="51" y="12"/>
                    <a:pt x="51" y="12"/>
                    <a:pt x="51" y="12"/>
                  </a:cubicBezTo>
                  <a:cubicBezTo>
                    <a:pt x="0" y="12"/>
                    <a:pt x="0" y="12"/>
                    <a:pt x="0" y="12"/>
                  </a:cubicBezTo>
                  <a:cubicBezTo>
                    <a:pt x="0" y="36"/>
                    <a:pt x="0" y="36"/>
                    <a:pt x="0" y="36"/>
                  </a:cubicBezTo>
                  <a:cubicBezTo>
                    <a:pt x="0" y="39"/>
                    <a:pt x="1" y="42"/>
                    <a:pt x="3" y="45"/>
                  </a:cubicBezTo>
                  <a:cubicBezTo>
                    <a:pt x="3" y="45"/>
                    <a:pt x="4" y="45"/>
                    <a:pt x="4" y="45"/>
                  </a:cubicBezTo>
                  <a:cubicBezTo>
                    <a:pt x="4" y="45"/>
                    <a:pt x="4" y="46"/>
                    <a:pt x="4" y="46"/>
                  </a:cubicBezTo>
                  <a:cubicBezTo>
                    <a:pt x="7" y="48"/>
                    <a:pt x="10" y="50"/>
                    <a:pt x="14" y="50"/>
                  </a:cubicBezTo>
                  <a:cubicBezTo>
                    <a:pt x="22" y="50"/>
                    <a:pt x="28" y="44"/>
                    <a:pt x="28" y="36"/>
                  </a:cubicBezTo>
                  <a:cubicBezTo>
                    <a:pt x="28" y="44"/>
                    <a:pt x="34" y="50"/>
                    <a:pt x="42" y="50"/>
                  </a:cubicBezTo>
                  <a:cubicBezTo>
                    <a:pt x="50" y="50"/>
                    <a:pt x="56" y="44"/>
                    <a:pt x="56" y="36"/>
                  </a:cubicBezTo>
                  <a:cubicBezTo>
                    <a:pt x="56" y="44"/>
                    <a:pt x="63" y="50"/>
                    <a:pt x="70" y="50"/>
                  </a:cubicBezTo>
                  <a:cubicBezTo>
                    <a:pt x="78" y="50"/>
                    <a:pt x="84" y="44"/>
                    <a:pt x="84" y="36"/>
                  </a:cubicBezTo>
                  <a:cubicBezTo>
                    <a:pt x="84" y="44"/>
                    <a:pt x="91" y="50"/>
                    <a:pt x="98" y="50"/>
                  </a:cubicBezTo>
                  <a:cubicBezTo>
                    <a:pt x="102" y="50"/>
                    <a:pt x="106" y="48"/>
                    <a:pt x="108" y="46"/>
                  </a:cubicBezTo>
                  <a:cubicBezTo>
                    <a:pt x="109" y="46"/>
                    <a:pt x="109" y="45"/>
                    <a:pt x="109"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8" name="Freeform 331"/>
            <p:cNvSpPr/>
            <p:nvPr/>
          </p:nvSpPr>
          <p:spPr bwMode="auto">
            <a:xfrm>
              <a:off x="15875" y="2806700"/>
              <a:ext cx="473075" cy="57150"/>
            </a:xfrm>
            <a:custGeom>
              <a:avLst/>
              <a:gdLst>
                <a:gd name="T0" fmla="*/ 63 w 126"/>
                <a:gd name="T1" fmla="*/ 15 h 15"/>
                <a:gd name="T2" fmla="*/ 126 w 126"/>
                <a:gd name="T3" fmla="*/ 0 h 15"/>
                <a:gd name="T4" fmla="*/ 116 w 126"/>
                <a:gd name="T5" fmla="*/ 0 h 15"/>
                <a:gd name="T6" fmla="*/ 116 w 126"/>
                <a:gd name="T7" fmla="*/ 0 h 15"/>
                <a:gd name="T8" fmla="*/ 115 w 126"/>
                <a:gd name="T9" fmla="*/ 0 h 15"/>
                <a:gd name="T10" fmla="*/ 11 w 126"/>
                <a:gd name="T11" fmla="*/ 0 h 15"/>
                <a:gd name="T12" fmla="*/ 11 w 126"/>
                <a:gd name="T13" fmla="*/ 0 h 15"/>
                <a:gd name="T14" fmla="*/ 10 w 126"/>
                <a:gd name="T15" fmla="*/ 0 h 15"/>
                <a:gd name="T16" fmla="*/ 0 w 126"/>
                <a:gd name="T17" fmla="*/ 0 h 15"/>
                <a:gd name="T18" fmla="*/ 63 w 126"/>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5">
                  <a:moveTo>
                    <a:pt x="63" y="15"/>
                  </a:moveTo>
                  <a:cubicBezTo>
                    <a:pt x="98" y="15"/>
                    <a:pt x="126" y="8"/>
                    <a:pt x="126" y="0"/>
                  </a:cubicBezTo>
                  <a:cubicBezTo>
                    <a:pt x="116" y="0"/>
                    <a:pt x="116" y="0"/>
                    <a:pt x="116" y="0"/>
                  </a:cubicBezTo>
                  <a:cubicBezTo>
                    <a:pt x="116" y="0"/>
                    <a:pt x="116" y="0"/>
                    <a:pt x="116" y="0"/>
                  </a:cubicBezTo>
                  <a:cubicBezTo>
                    <a:pt x="115" y="0"/>
                    <a:pt x="115" y="0"/>
                    <a:pt x="115" y="0"/>
                  </a:cubicBezTo>
                  <a:cubicBezTo>
                    <a:pt x="11" y="0"/>
                    <a:pt x="11" y="0"/>
                    <a:pt x="11" y="0"/>
                  </a:cubicBezTo>
                  <a:cubicBezTo>
                    <a:pt x="11" y="0"/>
                    <a:pt x="11" y="0"/>
                    <a:pt x="11" y="0"/>
                  </a:cubicBezTo>
                  <a:cubicBezTo>
                    <a:pt x="10" y="0"/>
                    <a:pt x="10" y="0"/>
                    <a:pt x="10" y="0"/>
                  </a:cubicBezTo>
                  <a:cubicBezTo>
                    <a:pt x="0" y="0"/>
                    <a:pt x="0" y="0"/>
                    <a:pt x="0" y="0"/>
                  </a:cubicBezTo>
                  <a:cubicBezTo>
                    <a:pt x="0" y="8"/>
                    <a:pt x="29" y="15"/>
                    <a:pt x="6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9" name="Freeform 332"/>
            <p:cNvSpPr/>
            <p:nvPr/>
          </p:nvSpPr>
          <p:spPr bwMode="auto">
            <a:xfrm>
              <a:off x="222250" y="2360613"/>
              <a:ext cx="60325" cy="96838"/>
            </a:xfrm>
            <a:custGeom>
              <a:avLst/>
              <a:gdLst>
                <a:gd name="T0" fmla="*/ 5 w 16"/>
                <a:gd name="T1" fmla="*/ 25 h 26"/>
                <a:gd name="T2" fmla="*/ 8 w 16"/>
                <a:gd name="T3" fmla="*/ 26 h 26"/>
                <a:gd name="T4" fmla="*/ 12 w 16"/>
                <a:gd name="T5" fmla="*/ 25 h 26"/>
                <a:gd name="T6" fmla="*/ 16 w 16"/>
                <a:gd name="T7" fmla="*/ 17 h 26"/>
                <a:gd name="T8" fmla="*/ 8 w 16"/>
                <a:gd name="T9" fmla="*/ 0 h 26"/>
                <a:gd name="T10" fmla="*/ 8 w 16"/>
                <a:gd name="T11" fmla="*/ 0 h 26"/>
                <a:gd name="T12" fmla="*/ 0 w 16"/>
                <a:gd name="T13" fmla="*/ 17 h 26"/>
                <a:gd name="T14" fmla="*/ 5 w 16"/>
                <a:gd name="T15" fmla="*/ 25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6">
                  <a:moveTo>
                    <a:pt x="5" y="25"/>
                  </a:moveTo>
                  <a:cubicBezTo>
                    <a:pt x="6" y="25"/>
                    <a:pt x="7" y="26"/>
                    <a:pt x="8" y="26"/>
                  </a:cubicBezTo>
                  <a:cubicBezTo>
                    <a:pt x="10" y="26"/>
                    <a:pt x="11" y="25"/>
                    <a:pt x="12" y="25"/>
                  </a:cubicBezTo>
                  <a:cubicBezTo>
                    <a:pt x="14" y="23"/>
                    <a:pt x="16" y="20"/>
                    <a:pt x="16" y="17"/>
                  </a:cubicBezTo>
                  <a:cubicBezTo>
                    <a:pt x="16" y="14"/>
                    <a:pt x="12" y="0"/>
                    <a:pt x="8" y="0"/>
                  </a:cubicBezTo>
                  <a:cubicBezTo>
                    <a:pt x="8" y="0"/>
                    <a:pt x="8" y="0"/>
                    <a:pt x="8" y="0"/>
                  </a:cubicBezTo>
                  <a:cubicBezTo>
                    <a:pt x="4" y="0"/>
                    <a:pt x="0" y="14"/>
                    <a:pt x="0" y="17"/>
                  </a:cubicBezTo>
                  <a:cubicBezTo>
                    <a:pt x="0" y="20"/>
                    <a:pt x="2" y="23"/>
                    <a:pt x="5"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0" name="Freeform 333"/>
            <p:cNvSpPr/>
            <p:nvPr/>
          </p:nvSpPr>
          <p:spPr bwMode="auto">
            <a:xfrm>
              <a:off x="1314450" y="1609725"/>
              <a:ext cx="323850" cy="322263"/>
            </a:xfrm>
            <a:custGeom>
              <a:avLst/>
              <a:gdLst>
                <a:gd name="T0" fmla="*/ 41 w 86"/>
                <a:gd name="T1" fmla="*/ 86 h 86"/>
                <a:gd name="T2" fmla="*/ 43 w 86"/>
                <a:gd name="T3" fmla="*/ 86 h 86"/>
                <a:gd name="T4" fmla="*/ 86 w 86"/>
                <a:gd name="T5" fmla="*/ 43 h 86"/>
                <a:gd name="T6" fmla="*/ 43 w 86"/>
                <a:gd name="T7" fmla="*/ 0 h 86"/>
                <a:gd name="T8" fmla="*/ 0 w 86"/>
                <a:gd name="T9" fmla="*/ 42 h 86"/>
                <a:gd name="T10" fmla="*/ 24 w 86"/>
                <a:gd name="T11" fmla="*/ 57 h 86"/>
                <a:gd name="T12" fmla="*/ 41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41" y="86"/>
                  </a:moveTo>
                  <a:cubicBezTo>
                    <a:pt x="42" y="86"/>
                    <a:pt x="43" y="86"/>
                    <a:pt x="43" y="86"/>
                  </a:cubicBezTo>
                  <a:cubicBezTo>
                    <a:pt x="67" y="86"/>
                    <a:pt x="86" y="67"/>
                    <a:pt x="86" y="43"/>
                  </a:cubicBezTo>
                  <a:cubicBezTo>
                    <a:pt x="86" y="19"/>
                    <a:pt x="67" y="0"/>
                    <a:pt x="43" y="0"/>
                  </a:cubicBezTo>
                  <a:cubicBezTo>
                    <a:pt x="20" y="0"/>
                    <a:pt x="1" y="19"/>
                    <a:pt x="0" y="42"/>
                  </a:cubicBezTo>
                  <a:cubicBezTo>
                    <a:pt x="9" y="45"/>
                    <a:pt x="17" y="50"/>
                    <a:pt x="24" y="57"/>
                  </a:cubicBezTo>
                  <a:cubicBezTo>
                    <a:pt x="32" y="65"/>
                    <a:pt x="38" y="75"/>
                    <a:pt x="41"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1" name="Freeform 334"/>
            <p:cNvSpPr/>
            <p:nvPr/>
          </p:nvSpPr>
          <p:spPr bwMode="auto">
            <a:xfrm>
              <a:off x="1431925" y="1514475"/>
              <a:ext cx="88900" cy="71438"/>
            </a:xfrm>
            <a:custGeom>
              <a:avLst/>
              <a:gdLst>
                <a:gd name="T0" fmla="*/ 56 w 56"/>
                <a:gd name="T1" fmla="*/ 45 h 45"/>
                <a:gd name="T2" fmla="*/ 28 w 56"/>
                <a:gd name="T3" fmla="*/ 0 h 45"/>
                <a:gd name="T4" fmla="*/ 0 w 56"/>
                <a:gd name="T5" fmla="*/ 45 h 45"/>
                <a:gd name="T6" fmla="*/ 56 w 56"/>
                <a:gd name="T7" fmla="*/ 45 h 45"/>
              </a:gdLst>
              <a:ahLst/>
              <a:cxnLst>
                <a:cxn ang="0">
                  <a:pos x="T0" y="T1"/>
                </a:cxn>
                <a:cxn ang="0">
                  <a:pos x="T2" y="T3"/>
                </a:cxn>
                <a:cxn ang="0">
                  <a:pos x="T4" y="T5"/>
                </a:cxn>
                <a:cxn ang="0">
                  <a:pos x="T6" y="T7"/>
                </a:cxn>
              </a:cxnLst>
              <a:rect l="0" t="0" r="r" b="b"/>
              <a:pathLst>
                <a:path w="56" h="45">
                  <a:moveTo>
                    <a:pt x="56" y="45"/>
                  </a:moveTo>
                  <a:lnTo>
                    <a:pt x="28" y="0"/>
                  </a:lnTo>
                  <a:lnTo>
                    <a:pt x="0" y="45"/>
                  </a:lnTo>
                  <a:lnTo>
                    <a:pt x="56"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2" name="Freeform 335"/>
            <p:cNvSpPr/>
            <p:nvPr/>
          </p:nvSpPr>
          <p:spPr bwMode="auto">
            <a:xfrm>
              <a:off x="1660525" y="1725613"/>
              <a:ext cx="71438" cy="90488"/>
            </a:xfrm>
            <a:custGeom>
              <a:avLst/>
              <a:gdLst>
                <a:gd name="T0" fmla="*/ 0 w 45"/>
                <a:gd name="T1" fmla="*/ 57 h 57"/>
                <a:gd name="T2" fmla="*/ 45 w 45"/>
                <a:gd name="T3" fmla="*/ 28 h 57"/>
                <a:gd name="T4" fmla="*/ 0 w 45"/>
                <a:gd name="T5" fmla="*/ 0 h 57"/>
                <a:gd name="T6" fmla="*/ 0 w 45"/>
                <a:gd name="T7" fmla="*/ 57 h 57"/>
              </a:gdLst>
              <a:ahLst/>
              <a:cxnLst>
                <a:cxn ang="0">
                  <a:pos x="T0" y="T1"/>
                </a:cxn>
                <a:cxn ang="0">
                  <a:pos x="T2" y="T3"/>
                </a:cxn>
                <a:cxn ang="0">
                  <a:pos x="T4" y="T5"/>
                </a:cxn>
                <a:cxn ang="0">
                  <a:pos x="T6" y="T7"/>
                </a:cxn>
              </a:cxnLst>
              <a:rect l="0" t="0" r="r" b="b"/>
              <a:pathLst>
                <a:path w="45" h="57">
                  <a:moveTo>
                    <a:pt x="0" y="57"/>
                  </a:moveTo>
                  <a:lnTo>
                    <a:pt x="45" y="28"/>
                  </a:lnTo>
                  <a:lnTo>
                    <a:pt x="0" y="0"/>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3" name="Freeform 336"/>
            <p:cNvSpPr/>
            <p:nvPr/>
          </p:nvSpPr>
          <p:spPr bwMode="auto">
            <a:xfrm>
              <a:off x="1250950" y="1725613"/>
              <a:ext cx="44450" cy="33338"/>
            </a:xfrm>
            <a:custGeom>
              <a:avLst/>
              <a:gdLst>
                <a:gd name="T0" fmla="*/ 12 w 12"/>
                <a:gd name="T1" fmla="*/ 0 h 9"/>
                <a:gd name="T2" fmla="*/ 0 w 12"/>
                <a:gd name="T3" fmla="*/ 7 h 9"/>
                <a:gd name="T4" fmla="*/ 12 w 12"/>
                <a:gd name="T5" fmla="*/ 9 h 9"/>
                <a:gd name="T6" fmla="*/ 12 w 12"/>
                <a:gd name="T7" fmla="*/ 0 h 9"/>
              </a:gdLst>
              <a:ahLst/>
              <a:cxnLst>
                <a:cxn ang="0">
                  <a:pos x="T0" y="T1"/>
                </a:cxn>
                <a:cxn ang="0">
                  <a:pos x="T2" y="T3"/>
                </a:cxn>
                <a:cxn ang="0">
                  <a:pos x="T4" y="T5"/>
                </a:cxn>
                <a:cxn ang="0">
                  <a:pos x="T6" y="T7"/>
                </a:cxn>
              </a:cxnLst>
              <a:rect l="0" t="0" r="r" b="b"/>
              <a:pathLst>
                <a:path w="12" h="9">
                  <a:moveTo>
                    <a:pt x="12" y="0"/>
                  </a:moveTo>
                  <a:cubicBezTo>
                    <a:pt x="0" y="7"/>
                    <a:pt x="0" y="7"/>
                    <a:pt x="0" y="7"/>
                  </a:cubicBezTo>
                  <a:cubicBezTo>
                    <a:pt x="4" y="8"/>
                    <a:pt x="8" y="8"/>
                    <a:pt x="12" y="9"/>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4" name="Freeform 337"/>
            <p:cNvSpPr/>
            <p:nvPr/>
          </p:nvSpPr>
          <p:spPr bwMode="auto">
            <a:xfrm>
              <a:off x="1573212" y="1590675"/>
              <a:ext cx="82550" cy="82550"/>
            </a:xfrm>
            <a:custGeom>
              <a:avLst/>
              <a:gdLst>
                <a:gd name="T0" fmla="*/ 0 w 52"/>
                <a:gd name="T1" fmla="*/ 12 h 52"/>
                <a:gd name="T2" fmla="*/ 41 w 52"/>
                <a:gd name="T3" fmla="*/ 52 h 52"/>
                <a:gd name="T4" fmla="*/ 52 w 52"/>
                <a:gd name="T5" fmla="*/ 0 h 52"/>
                <a:gd name="T6" fmla="*/ 0 w 52"/>
                <a:gd name="T7" fmla="*/ 12 h 52"/>
              </a:gdLst>
              <a:ahLst/>
              <a:cxnLst>
                <a:cxn ang="0">
                  <a:pos x="T0" y="T1"/>
                </a:cxn>
                <a:cxn ang="0">
                  <a:pos x="T2" y="T3"/>
                </a:cxn>
                <a:cxn ang="0">
                  <a:pos x="T4" y="T5"/>
                </a:cxn>
                <a:cxn ang="0">
                  <a:pos x="T6" y="T7"/>
                </a:cxn>
              </a:cxnLst>
              <a:rect l="0" t="0" r="r" b="b"/>
              <a:pathLst>
                <a:path w="52" h="52">
                  <a:moveTo>
                    <a:pt x="0" y="12"/>
                  </a:moveTo>
                  <a:lnTo>
                    <a:pt x="41" y="52"/>
                  </a:lnTo>
                  <a:lnTo>
                    <a:pt x="52" y="0"/>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5" name="Freeform 338"/>
            <p:cNvSpPr/>
            <p:nvPr/>
          </p:nvSpPr>
          <p:spPr bwMode="auto">
            <a:xfrm>
              <a:off x="1573212" y="1868488"/>
              <a:ext cx="82550" cy="82550"/>
            </a:xfrm>
            <a:custGeom>
              <a:avLst/>
              <a:gdLst>
                <a:gd name="T0" fmla="*/ 41 w 52"/>
                <a:gd name="T1" fmla="*/ 0 h 52"/>
                <a:gd name="T2" fmla="*/ 0 w 52"/>
                <a:gd name="T3" fmla="*/ 40 h 52"/>
                <a:gd name="T4" fmla="*/ 52 w 52"/>
                <a:gd name="T5" fmla="*/ 52 h 52"/>
                <a:gd name="T6" fmla="*/ 41 w 52"/>
                <a:gd name="T7" fmla="*/ 0 h 52"/>
              </a:gdLst>
              <a:ahLst/>
              <a:cxnLst>
                <a:cxn ang="0">
                  <a:pos x="T0" y="T1"/>
                </a:cxn>
                <a:cxn ang="0">
                  <a:pos x="T2" y="T3"/>
                </a:cxn>
                <a:cxn ang="0">
                  <a:pos x="T4" y="T5"/>
                </a:cxn>
                <a:cxn ang="0">
                  <a:pos x="T6" y="T7"/>
                </a:cxn>
              </a:cxnLst>
              <a:rect l="0" t="0" r="r" b="b"/>
              <a:pathLst>
                <a:path w="52" h="52">
                  <a:moveTo>
                    <a:pt x="41" y="0"/>
                  </a:moveTo>
                  <a:lnTo>
                    <a:pt x="0" y="40"/>
                  </a:lnTo>
                  <a:lnTo>
                    <a:pt x="52" y="52"/>
                  </a:lnTo>
                  <a:lnTo>
                    <a:pt x="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6" name="Freeform 339"/>
            <p:cNvSpPr/>
            <p:nvPr/>
          </p:nvSpPr>
          <p:spPr bwMode="auto">
            <a:xfrm>
              <a:off x="1295400" y="1590675"/>
              <a:ext cx="82550" cy="82550"/>
            </a:xfrm>
            <a:custGeom>
              <a:avLst/>
              <a:gdLst>
                <a:gd name="T0" fmla="*/ 12 w 52"/>
                <a:gd name="T1" fmla="*/ 52 h 52"/>
                <a:gd name="T2" fmla="*/ 52 w 52"/>
                <a:gd name="T3" fmla="*/ 12 h 52"/>
                <a:gd name="T4" fmla="*/ 0 w 52"/>
                <a:gd name="T5" fmla="*/ 0 h 52"/>
                <a:gd name="T6" fmla="*/ 12 w 52"/>
                <a:gd name="T7" fmla="*/ 52 h 52"/>
              </a:gdLst>
              <a:ahLst/>
              <a:cxnLst>
                <a:cxn ang="0">
                  <a:pos x="T0" y="T1"/>
                </a:cxn>
                <a:cxn ang="0">
                  <a:pos x="T2" y="T3"/>
                </a:cxn>
                <a:cxn ang="0">
                  <a:pos x="T4" y="T5"/>
                </a:cxn>
                <a:cxn ang="0">
                  <a:pos x="T6" y="T7"/>
                </a:cxn>
              </a:cxnLst>
              <a:rect l="0" t="0" r="r" b="b"/>
              <a:pathLst>
                <a:path w="52" h="52">
                  <a:moveTo>
                    <a:pt x="12" y="52"/>
                  </a:moveTo>
                  <a:lnTo>
                    <a:pt x="52" y="12"/>
                  </a:lnTo>
                  <a:lnTo>
                    <a:pt x="0" y="0"/>
                  </a:lnTo>
                  <a:lnTo>
                    <a:pt x="12"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7" name="Freeform 340"/>
            <p:cNvSpPr/>
            <p:nvPr/>
          </p:nvSpPr>
          <p:spPr bwMode="auto">
            <a:xfrm>
              <a:off x="954087" y="1774825"/>
              <a:ext cx="709613" cy="434975"/>
            </a:xfrm>
            <a:custGeom>
              <a:avLst/>
              <a:gdLst>
                <a:gd name="T0" fmla="*/ 155 w 189"/>
                <a:gd name="T1" fmla="*/ 49 h 116"/>
                <a:gd name="T2" fmla="*/ 150 w 189"/>
                <a:gd name="T3" fmla="*/ 49 h 116"/>
                <a:gd name="T4" fmla="*/ 134 w 189"/>
                <a:gd name="T5" fmla="*/ 57 h 116"/>
                <a:gd name="T6" fmla="*/ 133 w 189"/>
                <a:gd name="T7" fmla="*/ 48 h 116"/>
                <a:gd name="T8" fmla="*/ 131 w 189"/>
                <a:gd name="T9" fmla="*/ 41 h 116"/>
                <a:gd name="T10" fmla="*/ 96 w 189"/>
                <a:gd name="T11" fmla="*/ 4 h 116"/>
                <a:gd name="T12" fmla="*/ 91 w 189"/>
                <a:gd name="T13" fmla="*/ 2 h 116"/>
                <a:gd name="T14" fmla="*/ 76 w 189"/>
                <a:gd name="T15" fmla="*/ 0 h 116"/>
                <a:gd name="T16" fmla="*/ 73 w 189"/>
                <a:gd name="T17" fmla="*/ 0 h 116"/>
                <a:gd name="T18" fmla="*/ 17 w 189"/>
                <a:gd name="T19" fmla="*/ 58 h 116"/>
                <a:gd name="T20" fmla="*/ 20 w 189"/>
                <a:gd name="T21" fmla="*/ 75 h 116"/>
                <a:gd name="T22" fmla="*/ 0 w 189"/>
                <a:gd name="T23" fmla="*/ 95 h 116"/>
                <a:gd name="T24" fmla="*/ 21 w 189"/>
                <a:gd name="T25" fmla="*/ 116 h 116"/>
                <a:gd name="T26" fmla="*/ 76 w 189"/>
                <a:gd name="T27" fmla="*/ 116 h 116"/>
                <a:gd name="T28" fmla="*/ 78 w 189"/>
                <a:gd name="T29" fmla="*/ 116 h 116"/>
                <a:gd name="T30" fmla="*/ 155 w 189"/>
                <a:gd name="T31" fmla="*/ 116 h 116"/>
                <a:gd name="T32" fmla="*/ 189 w 189"/>
                <a:gd name="T33" fmla="*/ 82 h 116"/>
                <a:gd name="T34" fmla="*/ 155 w 189"/>
                <a:gd name="T35" fmla="*/ 4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9" h="116">
                  <a:moveTo>
                    <a:pt x="155" y="49"/>
                  </a:moveTo>
                  <a:cubicBezTo>
                    <a:pt x="154" y="49"/>
                    <a:pt x="152" y="49"/>
                    <a:pt x="150" y="49"/>
                  </a:cubicBezTo>
                  <a:cubicBezTo>
                    <a:pt x="144" y="50"/>
                    <a:pt x="138" y="53"/>
                    <a:pt x="134" y="57"/>
                  </a:cubicBezTo>
                  <a:cubicBezTo>
                    <a:pt x="134" y="54"/>
                    <a:pt x="133" y="51"/>
                    <a:pt x="133" y="48"/>
                  </a:cubicBezTo>
                  <a:cubicBezTo>
                    <a:pt x="132" y="45"/>
                    <a:pt x="132" y="43"/>
                    <a:pt x="131" y="41"/>
                  </a:cubicBezTo>
                  <a:cubicBezTo>
                    <a:pt x="126" y="24"/>
                    <a:pt x="113" y="10"/>
                    <a:pt x="96" y="4"/>
                  </a:cubicBezTo>
                  <a:cubicBezTo>
                    <a:pt x="95" y="3"/>
                    <a:pt x="93" y="2"/>
                    <a:pt x="91" y="2"/>
                  </a:cubicBezTo>
                  <a:cubicBezTo>
                    <a:pt x="86" y="1"/>
                    <a:pt x="81" y="0"/>
                    <a:pt x="76" y="0"/>
                  </a:cubicBezTo>
                  <a:cubicBezTo>
                    <a:pt x="75" y="0"/>
                    <a:pt x="74" y="0"/>
                    <a:pt x="73" y="0"/>
                  </a:cubicBezTo>
                  <a:cubicBezTo>
                    <a:pt x="42" y="1"/>
                    <a:pt x="17" y="27"/>
                    <a:pt x="17" y="58"/>
                  </a:cubicBezTo>
                  <a:cubicBezTo>
                    <a:pt x="17" y="64"/>
                    <a:pt x="18" y="70"/>
                    <a:pt x="20" y="75"/>
                  </a:cubicBezTo>
                  <a:cubicBezTo>
                    <a:pt x="9" y="75"/>
                    <a:pt x="0" y="84"/>
                    <a:pt x="0" y="95"/>
                  </a:cubicBezTo>
                  <a:cubicBezTo>
                    <a:pt x="0" y="107"/>
                    <a:pt x="9" y="116"/>
                    <a:pt x="21" y="116"/>
                  </a:cubicBezTo>
                  <a:cubicBezTo>
                    <a:pt x="76" y="116"/>
                    <a:pt x="76" y="116"/>
                    <a:pt x="76" y="116"/>
                  </a:cubicBezTo>
                  <a:cubicBezTo>
                    <a:pt x="78" y="116"/>
                    <a:pt x="78" y="116"/>
                    <a:pt x="78" y="116"/>
                  </a:cubicBezTo>
                  <a:cubicBezTo>
                    <a:pt x="155" y="116"/>
                    <a:pt x="155" y="116"/>
                    <a:pt x="155" y="116"/>
                  </a:cubicBezTo>
                  <a:cubicBezTo>
                    <a:pt x="174" y="116"/>
                    <a:pt x="189" y="101"/>
                    <a:pt x="189" y="82"/>
                  </a:cubicBezTo>
                  <a:cubicBezTo>
                    <a:pt x="189" y="64"/>
                    <a:pt x="174" y="49"/>
                    <a:pt x="155"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8" name="Rectangle 341"/>
            <p:cNvSpPr>
              <a:spLocks noChangeArrowheads="1"/>
            </p:cNvSpPr>
            <p:nvPr/>
          </p:nvSpPr>
          <p:spPr bwMode="auto">
            <a:xfrm>
              <a:off x="673100" y="169863"/>
              <a:ext cx="698500" cy="447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9" name="Freeform 342"/>
            <p:cNvSpPr/>
            <p:nvPr/>
          </p:nvSpPr>
          <p:spPr bwMode="auto">
            <a:xfrm>
              <a:off x="728662" y="681038"/>
              <a:ext cx="109538" cy="71438"/>
            </a:xfrm>
            <a:custGeom>
              <a:avLst/>
              <a:gdLst>
                <a:gd name="T0" fmla="*/ 2 w 29"/>
                <a:gd name="T1" fmla="*/ 18 h 19"/>
                <a:gd name="T2" fmla="*/ 3 w 29"/>
                <a:gd name="T3" fmla="*/ 19 h 19"/>
                <a:gd name="T4" fmla="*/ 26 w 29"/>
                <a:gd name="T5" fmla="*/ 19 h 19"/>
                <a:gd name="T6" fmla="*/ 27 w 29"/>
                <a:gd name="T7" fmla="*/ 18 h 19"/>
                <a:gd name="T8" fmla="*/ 29 w 29"/>
                <a:gd name="T9" fmla="*/ 16 h 19"/>
                <a:gd name="T10" fmla="*/ 29 w 29"/>
                <a:gd name="T11" fmla="*/ 14 h 19"/>
                <a:gd name="T12" fmla="*/ 14 w 29"/>
                <a:gd name="T13" fmla="*/ 0 h 19"/>
                <a:gd name="T14" fmla="*/ 0 w 29"/>
                <a:gd name="T15" fmla="*/ 14 h 19"/>
                <a:gd name="T16" fmla="*/ 0 w 29"/>
                <a:gd name="T17" fmla="*/ 16 h 19"/>
                <a:gd name="T18" fmla="*/ 2 w 29"/>
                <a:gd name="T1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9">
                  <a:moveTo>
                    <a:pt x="2" y="18"/>
                  </a:moveTo>
                  <a:cubicBezTo>
                    <a:pt x="2" y="19"/>
                    <a:pt x="2" y="19"/>
                    <a:pt x="3" y="19"/>
                  </a:cubicBezTo>
                  <a:cubicBezTo>
                    <a:pt x="26" y="19"/>
                    <a:pt x="26" y="19"/>
                    <a:pt x="26" y="19"/>
                  </a:cubicBezTo>
                  <a:cubicBezTo>
                    <a:pt x="27" y="19"/>
                    <a:pt x="27" y="19"/>
                    <a:pt x="27" y="18"/>
                  </a:cubicBezTo>
                  <a:cubicBezTo>
                    <a:pt x="28" y="18"/>
                    <a:pt x="28" y="17"/>
                    <a:pt x="29" y="16"/>
                  </a:cubicBezTo>
                  <a:cubicBezTo>
                    <a:pt x="29" y="16"/>
                    <a:pt x="29" y="15"/>
                    <a:pt x="29" y="14"/>
                  </a:cubicBezTo>
                  <a:cubicBezTo>
                    <a:pt x="29" y="6"/>
                    <a:pt x="23" y="0"/>
                    <a:pt x="14" y="0"/>
                  </a:cubicBezTo>
                  <a:cubicBezTo>
                    <a:pt x="6" y="0"/>
                    <a:pt x="0" y="6"/>
                    <a:pt x="0" y="14"/>
                  </a:cubicBezTo>
                  <a:cubicBezTo>
                    <a:pt x="0" y="15"/>
                    <a:pt x="0" y="16"/>
                    <a:pt x="0" y="16"/>
                  </a:cubicBezTo>
                  <a:cubicBezTo>
                    <a:pt x="0" y="17"/>
                    <a:pt x="1" y="18"/>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0" name="Freeform 343"/>
            <p:cNvSpPr/>
            <p:nvPr/>
          </p:nvSpPr>
          <p:spPr bwMode="auto">
            <a:xfrm>
              <a:off x="965200" y="681038"/>
              <a:ext cx="112713" cy="71438"/>
            </a:xfrm>
            <a:custGeom>
              <a:avLst/>
              <a:gdLst>
                <a:gd name="T0" fmla="*/ 2 w 30"/>
                <a:gd name="T1" fmla="*/ 18 h 19"/>
                <a:gd name="T2" fmla="*/ 3 w 30"/>
                <a:gd name="T3" fmla="*/ 19 h 19"/>
                <a:gd name="T4" fmla="*/ 27 w 30"/>
                <a:gd name="T5" fmla="*/ 19 h 19"/>
                <a:gd name="T6" fmla="*/ 27 w 30"/>
                <a:gd name="T7" fmla="*/ 18 h 19"/>
                <a:gd name="T8" fmla="*/ 30 w 30"/>
                <a:gd name="T9" fmla="*/ 16 h 19"/>
                <a:gd name="T10" fmla="*/ 30 w 30"/>
                <a:gd name="T11" fmla="*/ 14 h 19"/>
                <a:gd name="T12" fmla="*/ 15 w 30"/>
                <a:gd name="T13" fmla="*/ 0 h 19"/>
                <a:gd name="T14" fmla="*/ 0 w 30"/>
                <a:gd name="T15" fmla="*/ 14 h 19"/>
                <a:gd name="T16" fmla="*/ 0 w 30"/>
                <a:gd name="T17" fmla="*/ 16 h 19"/>
                <a:gd name="T18" fmla="*/ 2 w 30"/>
                <a:gd name="T1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2" y="18"/>
                  </a:moveTo>
                  <a:cubicBezTo>
                    <a:pt x="2" y="19"/>
                    <a:pt x="3" y="19"/>
                    <a:pt x="3" y="19"/>
                  </a:cubicBezTo>
                  <a:cubicBezTo>
                    <a:pt x="27" y="19"/>
                    <a:pt x="27" y="19"/>
                    <a:pt x="27" y="19"/>
                  </a:cubicBezTo>
                  <a:cubicBezTo>
                    <a:pt x="27" y="19"/>
                    <a:pt x="27" y="19"/>
                    <a:pt x="27" y="18"/>
                  </a:cubicBezTo>
                  <a:cubicBezTo>
                    <a:pt x="28" y="18"/>
                    <a:pt x="29" y="17"/>
                    <a:pt x="30" y="16"/>
                  </a:cubicBezTo>
                  <a:cubicBezTo>
                    <a:pt x="30" y="16"/>
                    <a:pt x="30" y="15"/>
                    <a:pt x="30" y="14"/>
                  </a:cubicBezTo>
                  <a:cubicBezTo>
                    <a:pt x="30" y="6"/>
                    <a:pt x="23" y="0"/>
                    <a:pt x="15" y="0"/>
                  </a:cubicBezTo>
                  <a:cubicBezTo>
                    <a:pt x="7" y="0"/>
                    <a:pt x="0" y="6"/>
                    <a:pt x="0" y="14"/>
                  </a:cubicBezTo>
                  <a:cubicBezTo>
                    <a:pt x="0" y="15"/>
                    <a:pt x="0" y="16"/>
                    <a:pt x="0" y="16"/>
                  </a:cubicBezTo>
                  <a:cubicBezTo>
                    <a:pt x="1" y="17"/>
                    <a:pt x="2" y="18"/>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1" name="Freeform 344"/>
            <p:cNvSpPr/>
            <p:nvPr/>
          </p:nvSpPr>
          <p:spPr bwMode="auto">
            <a:xfrm>
              <a:off x="1206500" y="681038"/>
              <a:ext cx="112713" cy="71438"/>
            </a:xfrm>
            <a:custGeom>
              <a:avLst/>
              <a:gdLst>
                <a:gd name="T0" fmla="*/ 2 w 30"/>
                <a:gd name="T1" fmla="*/ 19 h 19"/>
                <a:gd name="T2" fmla="*/ 26 w 30"/>
                <a:gd name="T3" fmla="*/ 19 h 19"/>
                <a:gd name="T4" fmla="*/ 27 w 30"/>
                <a:gd name="T5" fmla="*/ 18 h 19"/>
                <a:gd name="T6" fmla="*/ 30 w 30"/>
                <a:gd name="T7" fmla="*/ 16 h 19"/>
                <a:gd name="T8" fmla="*/ 30 w 30"/>
                <a:gd name="T9" fmla="*/ 14 h 19"/>
                <a:gd name="T10" fmla="*/ 15 w 30"/>
                <a:gd name="T11" fmla="*/ 0 h 19"/>
                <a:gd name="T12" fmla="*/ 0 w 30"/>
                <a:gd name="T13" fmla="*/ 14 h 19"/>
                <a:gd name="T14" fmla="*/ 1 w 30"/>
                <a:gd name="T15" fmla="*/ 17 h 19"/>
                <a:gd name="T16" fmla="*/ 2 w 30"/>
                <a:gd name="T17" fmla="*/ 18 h 19"/>
                <a:gd name="T18" fmla="*/ 2 w 30"/>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2" y="19"/>
                  </a:moveTo>
                  <a:cubicBezTo>
                    <a:pt x="26" y="19"/>
                    <a:pt x="26" y="19"/>
                    <a:pt x="26" y="19"/>
                  </a:cubicBezTo>
                  <a:cubicBezTo>
                    <a:pt x="26" y="19"/>
                    <a:pt x="27" y="19"/>
                    <a:pt x="27" y="18"/>
                  </a:cubicBezTo>
                  <a:cubicBezTo>
                    <a:pt x="28" y="17"/>
                    <a:pt x="29" y="16"/>
                    <a:pt x="30" y="16"/>
                  </a:cubicBezTo>
                  <a:cubicBezTo>
                    <a:pt x="30" y="15"/>
                    <a:pt x="30" y="15"/>
                    <a:pt x="30" y="14"/>
                  </a:cubicBezTo>
                  <a:cubicBezTo>
                    <a:pt x="30" y="6"/>
                    <a:pt x="23" y="0"/>
                    <a:pt x="15" y="0"/>
                  </a:cubicBezTo>
                  <a:cubicBezTo>
                    <a:pt x="7" y="0"/>
                    <a:pt x="0" y="6"/>
                    <a:pt x="0" y="14"/>
                  </a:cubicBezTo>
                  <a:cubicBezTo>
                    <a:pt x="0" y="15"/>
                    <a:pt x="0" y="16"/>
                    <a:pt x="1" y="17"/>
                  </a:cubicBezTo>
                  <a:cubicBezTo>
                    <a:pt x="1" y="18"/>
                    <a:pt x="1" y="18"/>
                    <a:pt x="2" y="18"/>
                  </a:cubicBezTo>
                  <a:cubicBezTo>
                    <a:pt x="2" y="19"/>
                    <a:pt x="2" y="19"/>
                    <a:pt x="2"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2" name="Freeform 345"/>
            <p:cNvSpPr/>
            <p:nvPr/>
          </p:nvSpPr>
          <p:spPr bwMode="auto">
            <a:xfrm>
              <a:off x="669925" y="749300"/>
              <a:ext cx="228600" cy="74613"/>
            </a:xfrm>
            <a:custGeom>
              <a:avLst/>
              <a:gdLst>
                <a:gd name="T0" fmla="*/ 9 w 61"/>
                <a:gd name="T1" fmla="*/ 0 h 20"/>
                <a:gd name="T2" fmla="*/ 4 w 61"/>
                <a:gd name="T3" fmla="*/ 2 h 20"/>
                <a:gd name="T4" fmla="*/ 3 w 61"/>
                <a:gd name="T5" fmla="*/ 13 h 20"/>
                <a:gd name="T6" fmla="*/ 19 w 61"/>
                <a:gd name="T7" fmla="*/ 20 h 20"/>
                <a:gd name="T8" fmla="*/ 42 w 61"/>
                <a:gd name="T9" fmla="*/ 20 h 20"/>
                <a:gd name="T10" fmla="*/ 58 w 61"/>
                <a:gd name="T11" fmla="*/ 13 h 20"/>
                <a:gd name="T12" fmla="*/ 57 w 61"/>
                <a:gd name="T13" fmla="*/ 2 h 20"/>
                <a:gd name="T14" fmla="*/ 52 w 61"/>
                <a:gd name="T15" fmla="*/ 0 h 20"/>
                <a:gd name="T16" fmla="*/ 46 w 61"/>
                <a:gd name="T17" fmla="*/ 3 h 20"/>
                <a:gd name="T18" fmla="*/ 43 w 61"/>
                <a:gd name="T19" fmla="*/ 5 h 20"/>
                <a:gd name="T20" fmla="*/ 42 w 61"/>
                <a:gd name="T21" fmla="*/ 5 h 20"/>
                <a:gd name="T22" fmla="*/ 19 w 61"/>
                <a:gd name="T23" fmla="*/ 5 h 20"/>
                <a:gd name="T24" fmla="*/ 18 w 61"/>
                <a:gd name="T25" fmla="*/ 5 h 20"/>
                <a:gd name="T26" fmla="*/ 15 w 61"/>
                <a:gd name="T27" fmla="*/ 3 h 20"/>
                <a:gd name="T28" fmla="*/ 9 w 61"/>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20">
                  <a:moveTo>
                    <a:pt x="9" y="0"/>
                  </a:moveTo>
                  <a:cubicBezTo>
                    <a:pt x="7" y="0"/>
                    <a:pt x="5" y="1"/>
                    <a:pt x="4" y="2"/>
                  </a:cubicBezTo>
                  <a:cubicBezTo>
                    <a:pt x="1" y="5"/>
                    <a:pt x="0" y="10"/>
                    <a:pt x="3" y="13"/>
                  </a:cubicBezTo>
                  <a:cubicBezTo>
                    <a:pt x="7" y="18"/>
                    <a:pt x="13" y="20"/>
                    <a:pt x="19" y="20"/>
                  </a:cubicBezTo>
                  <a:cubicBezTo>
                    <a:pt x="42" y="20"/>
                    <a:pt x="42" y="20"/>
                    <a:pt x="42" y="20"/>
                  </a:cubicBezTo>
                  <a:cubicBezTo>
                    <a:pt x="48" y="20"/>
                    <a:pt x="54" y="18"/>
                    <a:pt x="58" y="13"/>
                  </a:cubicBezTo>
                  <a:cubicBezTo>
                    <a:pt x="61" y="10"/>
                    <a:pt x="60" y="5"/>
                    <a:pt x="57" y="2"/>
                  </a:cubicBezTo>
                  <a:cubicBezTo>
                    <a:pt x="56" y="1"/>
                    <a:pt x="54" y="0"/>
                    <a:pt x="52" y="0"/>
                  </a:cubicBezTo>
                  <a:cubicBezTo>
                    <a:pt x="50" y="0"/>
                    <a:pt x="48" y="1"/>
                    <a:pt x="46" y="3"/>
                  </a:cubicBezTo>
                  <a:cubicBezTo>
                    <a:pt x="45" y="4"/>
                    <a:pt x="44" y="5"/>
                    <a:pt x="43" y="5"/>
                  </a:cubicBezTo>
                  <a:cubicBezTo>
                    <a:pt x="43" y="5"/>
                    <a:pt x="42" y="5"/>
                    <a:pt x="42" y="5"/>
                  </a:cubicBezTo>
                  <a:cubicBezTo>
                    <a:pt x="19" y="5"/>
                    <a:pt x="19" y="5"/>
                    <a:pt x="19" y="5"/>
                  </a:cubicBezTo>
                  <a:cubicBezTo>
                    <a:pt x="18" y="5"/>
                    <a:pt x="18" y="5"/>
                    <a:pt x="18" y="5"/>
                  </a:cubicBezTo>
                  <a:cubicBezTo>
                    <a:pt x="17" y="5"/>
                    <a:pt x="16" y="4"/>
                    <a:pt x="15" y="3"/>
                  </a:cubicBezTo>
                  <a:cubicBezTo>
                    <a:pt x="13"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3" name="Freeform 346"/>
            <p:cNvSpPr/>
            <p:nvPr/>
          </p:nvSpPr>
          <p:spPr bwMode="auto">
            <a:xfrm>
              <a:off x="909637" y="749300"/>
              <a:ext cx="225425" cy="74613"/>
            </a:xfrm>
            <a:custGeom>
              <a:avLst/>
              <a:gdLst>
                <a:gd name="T0" fmla="*/ 14 w 60"/>
                <a:gd name="T1" fmla="*/ 2 h 20"/>
                <a:gd name="T2" fmla="*/ 13 w 60"/>
                <a:gd name="T3" fmla="*/ 2 h 20"/>
                <a:gd name="T4" fmla="*/ 13 w 60"/>
                <a:gd name="T5" fmla="*/ 2 h 20"/>
                <a:gd name="T6" fmla="*/ 13 w 60"/>
                <a:gd name="T7" fmla="*/ 2 h 20"/>
                <a:gd name="T8" fmla="*/ 12 w 60"/>
                <a:gd name="T9" fmla="*/ 1 h 20"/>
                <a:gd name="T10" fmla="*/ 12 w 60"/>
                <a:gd name="T11" fmla="*/ 1 h 20"/>
                <a:gd name="T12" fmla="*/ 12 w 60"/>
                <a:gd name="T13" fmla="*/ 1 h 20"/>
                <a:gd name="T14" fmla="*/ 11 w 60"/>
                <a:gd name="T15" fmla="*/ 1 h 20"/>
                <a:gd name="T16" fmla="*/ 11 w 60"/>
                <a:gd name="T17" fmla="*/ 1 h 20"/>
                <a:gd name="T18" fmla="*/ 10 w 60"/>
                <a:gd name="T19" fmla="*/ 1 h 20"/>
                <a:gd name="T20" fmla="*/ 10 w 60"/>
                <a:gd name="T21" fmla="*/ 0 h 20"/>
                <a:gd name="T22" fmla="*/ 10 w 60"/>
                <a:gd name="T23" fmla="*/ 0 h 20"/>
                <a:gd name="T24" fmla="*/ 9 w 60"/>
                <a:gd name="T25" fmla="*/ 0 h 20"/>
                <a:gd name="T26" fmla="*/ 9 w 60"/>
                <a:gd name="T27" fmla="*/ 0 h 20"/>
                <a:gd name="T28" fmla="*/ 8 w 60"/>
                <a:gd name="T29" fmla="*/ 0 h 20"/>
                <a:gd name="T30" fmla="*/ 8 w 60"/>
                <a:gd name="T31" fmla="*/ 0 h 20"/>
                <a:gd name="T32" fmla="*/ 8 w 60"/>
                <a:gd name="T33" fmla="*/ 0 h 20"/>
                <a:gd name="T34" fmla="*/ 7 w 60"/>
                <a:gd name="T35" fmla="*/ 0 h 20"/>
                <a:gd name="T36" fmla="*/ 7 w 60"/>
                <a:gd name="T37" fmla="*/ 0 h 20"/>
                <a:gd name="T38" fmla="*/ 6 w 60"/>
                <a:gd name="T39" fmla="*/ 1 h 20"/>
                <a:gd name="T40" fmla="*/ 6 w 60"/>
                <a:gd name="T41" fmla="*/ 1 h 20"/>
                <a:gd name="T42" fmla="*/ 4 w 60"/>
                <a:gd name="T43" fmla="*/ 1 h 20"/>
                <a:gd name="T44" fmla="*/ 4 w 60"/>
                <a:gd name="T45" fmla="*/ 1 h 20"/>
                <a:gd name="T46" fmla="*/ 3 w 60"/>
                <a:gd name="T47" fmla="*/ 2 h 20"/>
                <a:gd name="T48" fmla="*/ 2 w 60"/>
                <a:gd name="T49" fmla="*/ 13 h 20"/>
                <a:gd name="T50" fmla="*/ 18 w 60"/>
                <a:gd name="T51" fmla="*/ 20 h 20"/>
                <a:gd name="T52" fmla="*/ 42 w 60"/>
                <a:gd name="T53" fmla="*/ 20 h 20"/>
                <a:gd name="T54" fmla="*/ 57 w 60"/>
                <a:gd name="T55" fmla="*/ 13 h 20"/>
                <a:gd name="T56" fmla="*/ 56 w 60"/>
                <a:gd name="T57" fmla="*/ 2 h 20"/>
                <a:gd name="T58" fmla="*/ 55 w 60"/>
                <a:gd name="T59" fmla="*/ 1 h 20"/>
                <a:gd name="T60" fmla="*/ 55 w 60"/>
                <a:gd name="T61" fmla="*/ 1 h 20"/>
                <a:gd name="T62" fmla="*/ 54 w 60"/>
                <a:gd name="T63" fmla="*/ 1 h 20"/>
                <a:gd name="T64" fmla="*/ 54 w 60"/>
                <a:gd name="T65" fmla="*/ 1 h 20"/>
                <a:gd name="T66" fmla="*/ 53 w 60"/>
                <a:gd name="T67" fmla="*/ 0 h 20"/>
                <a:gd name="T68" fmla="*/ 53 w 60"/>
                <a:gd name="T69" fmla="*/ 0 h 20"/>
                <a:gd name="T70" fmla="*/ 51 w 60"/>
                <a:gd name="T71" fmla="*/ 0 h 20"/>
                <a:gd name="T72" fmla="*/ 51 w 60"/>
                <a:gd name="T73" fmla="*/ 0 h 20"/>
                <a:gd name="T74" fmla="*/ 51 w 60"/>
                <a:gd name="T75" fmla="*/ 0 h 20"/>
                <a:gd name="T76" fmla="*/ 51 w 60"/>
                <a:gd name="T77" fmla="*/ 0 h 20"/>
                <a:gd name="T78" fmla="*/ 50 w 60"/>
                <a:gd name="T79" fmla="*/ 0 h 20"/>
                <a:gd name="T80" fmla="*/ 50 w 60"/>
                <a:gd name="T81" fmla="*/ 0 h 20"/>
                <a:gd name="T82" fmla="*/ 50 w 60"/>
                <a:gd name="T83" fmla="*/ 0 h 20"/>
                <a:gd name="T84" fmla="*/ 49 w 60"/>
                <a:gd name="T85" fmla="*/ 1 h 20"/>
                <a:gd name="T86" fmla="*/ 49 w 60"/>
                <a:gd name="T87" fmla="*/ 1 h 20"/>
                <a:gd name="T88" fmla="*/ 48 w 60"/>
                <a:gd name="T89" fmla="*/ 1 h 20"/>
                <a:gd name="T90" fmla="*/ 48 w 60"/>
                <a:gd name="T91" fmla="*/ 1 h 20"/>
                <a:gd name="T92" fmla="*/ 48 w 60"/>
                <a:gd name="T93" fmla="*/ 1 h 20"/>
                <a:gd name="T94" fmla="*/ 47 w 60"/>
                <a:gd name="T95" fmla="*/ 1 h 20"/>
                <a:gd name="T96" fmla="*/ 47 w 60"/>
                <a:gd name="T97" fmla="*/ 2 h 20"/>
                <a:gd name="T98" fmla="*/ 47 w 60"/>
                <a:gd name="T99" fmla="*/ 2 h 20"/>
                <a:gd name="T100" fmla="*/ 46 w 60"/>
                <a:gd name="T101" fmla="*/ 2 h 20"/>
                <a:gd name="T102" fmla="*/ 46 w 60"/>
                <a:gd name="T103" fmla="*/ 2 h 20"/>
                <a:gd name="T104" fmla="*/ 46 w 60"/>
                <a:gd name="T105" fmla="*/ 3 h 20"/>
                <a:gd name="T106" fmla="*/ 42 w 60"/>
                <a:gd name="T107" fmla="*/ 5 h 20"/>
                <a:gd name="T108" fmla="*/ 42 w 60"/>
                <a:gd name="T109" fmla="*/ 5 h 20"/>
                <a:gd name="T110" fmla="*/ 18 w 60"/>
                <a:gd name="T111" fmla="*/ 5 h 20"/>
                <a:gd name="T112" fmla="*/ 18 w 60"/>
                <a:gd name="T113" fmla="*/ 5 h 20"/>
                <a:gd name="T114" fmla="*/ 14 w 60"/>
                <a:gd name="T115" fmla="*/ 3 h 20"/>
                <a:gd name="T116" fmla="*/ 14 w 60"/>
                <a:gd name="T1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 h="20">
                  <a:moveTo>
                    <a:pt x="14" y="2"/>
                  </a:moveTo>
                  <a:cubicBezTo>
                    <a:pt x="13" y="2"/>
                    <a:pt x="13" y="2"/>
                    <a:pt x="13" y="2"/>
                  </a:cubicBezTo>
                  <a:cubicBezTo>
                    <a:pt x="13" y="2"/>
                    <a:pt x="13" y="2"/>
                    <a:pt x="13" y="2"/>
                  </a:cubicBezTo>
                  <a:cubicBezTo>
                    <a:pt x="13" y="2"/>
                    <a:pt x="13" y="2"/>
                    <a:pt x="13" y="2"/>
                  </a:cubicBezTo>
                  <a:cubicBezTo>
                    <a:pt x="13" y="2"/>
                    <a:pt x="12" y="2"/>
                    <a:pt x="12" y="1"/>
                  </a:cubicBezTo>
                  <a:cubicBezTo>
                    <a:pt x="12" y="1"/>
                    <a:pt x="12" y="1"/>
                    <a:pt x="12" y="1"/>
                  </a:cubicBezTo>
                  <a:cubicBezTo>
                    <a:pt x="12" y="1"/>
                    <a:pt x="12" y="1"/>
                    <a:pt x="12" y="1"/>
                  </a:cubicBezTo>
                  <a:cubicBezTo>
                    <a:pt x="11" y="1"/>
                    <a:pt x="11" y="1"/>
                    <a:pt x="11" y="1"/>
                  </a:cubicBezTo>
                  <a:cubicBezTo>
                    <a:pt x="11" y="1"/>
                    <a:pt x="11" y="1"/>
                    <a:pt x="11" y="1"/>
                  </a:cubicBezTo>
                  <a:cubicBezTo>
                    <a:pt x="11" y="1"/>
                    <a:pt x="11" y="1"/>
                    <a:pt x="10" y="1"/>
                  </a:cubicBezTo>
                  <a:cubicBezTo>
                    <a:pt x="10" y="1"/>
                    <a:pt x="10" y="1"/>
                    <a:pt x="10" y="0"/>
                  </a:cubicBezTo>
                  <a:cubicBezTo>
                    <a:pt x="10" y="0"/>
                    <a:pt x="10" y="0"/>
                    <a:pt x="10" y="0"/>
                  </a:cubicBezTo>
                  <a:cubicBezTo>
                    <a:pt x="10" y="0"/>
                    <a:pt x="9" y="0"/>
                    <a:pt x="9" y="0"/>
                  </a:cubicBezTo>
                  <a:cubicBezTo>
                    <a:pt x="9" y="0"/>
                    <a:pt x="9" y="0"/>
                    <a:pt x="9" y="0"/>
                  </a:cubicBezTo>
                  <a:cubicBezTo>
                    <a:pt x="9" y="0"/>
                    <a:pt x="9" y="0"/>
                    <a:pt x="8" y="0"/>
                  </a:cubicBezTo>
                  <a:cubicBezTo>
                    <a:pt x="8" y="0"/>
                    <a:pt x="8" y="0"/>
                    <a:pt x="8" y="0"/>
                  </a:cubicBezTo>
                  <a:cubicBezTo>
                    <a:pt x="8" y="0"/>
                    <a:pt x="8" y="0"/>
                    <a:pt x="8" y="0"/>
                  </a:cubicBezTo>
                  <a:cubicBezTo>
                    <a:pt x="8" y="0"/>
                    <a:pt x="7" y="0"/>
                    <a:pt x="7" y="0"/>
                  </a:cubicBezTo>
                  <a:cubicBezTo>
                    <a:pt x="7" y="0"/>
                    <a:pt x="7" y="0"/>
                    <a:pt x="7" y="0"/>
                  </a:cubicBezTo>
                  <a:cubicBezTo>
                    <a:pt x="6" y="0"/>
                    <a:pt x="6" y="1"/>
                    <a:pt x="6" y="1"/>
                  </a:cubicBezTo>
                  <a:cubicBezTo>
                    <a:pt x="6" y="1"/>
                    <a:pt x="6" y="1"/>
                    <a:pt x="6" y="1"/>
                  </a:cubicBezTo>
                  <a:cubicBezTo>
                    <a:pt x="5" y="1"/>
                    <a:pt x="5" y="1"/>
                    <a:pt x="4" y="1"/>
                  </a:cubicBezTo>
                  <a:cubicBezTo>
                    <a:pt x="4" y="1"/>
                    <a:pt x="4" y="1"/>
                    <a:pt x="4" y="1"/>
                  </a:cubicBezTo>
                  <a:cubicBezTo>
                    <a:pt x="4" y="2"/>
                    <a:pt x="4" y="2"/>
                    <a:pt x="3" y="2"/>
                  </a:cubicBezTo>
                  <a:cubicBezTo>
                    <a:pt x="0" y="5"/>
                    <a:pt x="0" y="10"/>
                    <a:pt x="2" y="13"/>
                  </a:cubicBezTo>
                  <a:cubicBezTo>
                    <a:pt x="6" y="18"/>
                    <a:pt x="12" y="20"/>
                    <a:pt x="18" y="20"/>
                  </a:cubicBezTo>
                  <a:cubicBezTo>
                    <a:pt x="42" y="20"/>
                    <a:pt x="42" y="20"/>
                    <a:pt x="42" y="20"/>
                  </a:cubicBezTo>
                  <a:cubicBezTo>
                    <a:pt x="48" y="20"/>
                    <a:pt x="53" y="18"/>
                    <a:pt x="57" y="13"/>
                  </a:cubicBezTo>
                  <a:cubicBezTo>
                    <a:pt x="60" y="10"/>
                    <a:pt x="60" y="5"/>
                    <a:pt x="56" y="2"/>
                  </a:cubicBezTo>
                  <a:cubicBezTo>
                    <a:pt x="56" y="2"/>
                    <a:pt x="56" y="2"/>
                    <a:pt x="55" y="1"/>
                  </a:cubicBezTo>
                  <a:cubicBezTo>
                    <a:pt x="55" y="1"/>
                    <a:pt x="55" y="1"/>
                    <a:pt x="55" y="1"/>
                  </a:cubicBezTo>
                  <a:cubicBezTo>
                    <a:pt x="55" y="1"/>
                    <a:pt x="54" y="1"/>
                    <a:pt x="54" y="1"/>
                  </a:cubicBezTo>
                  <a:cubicBezTo>
                    <a:pt x="54" y="1"/>
                    <a:pt x="54" y="1"/>
                    <a:pt x="54" y="1"/>
                  </a:cubicBezTo>
                  <a:cubicBezTo>
                    <a:pt x="54" y="1"/>
                    <a:pt x="53" y="0"/>
                    <a:pt x="53" y="0"/>
                  </a:cubicBezTo>
                  <a:cubicBezTo>
                    <a:pt x="53" y="0"/>
                    <a:pt x="53" y="0"/>
                    <a:pt x="53" y="0"/>
                  </a:cubicBezTo>
                  <a:cubicBezTo>
                    <a:pt x="52" y="0"/>
                    <a:pt x="52" y="0"/>
                    <a:pt x="51" y="0"/>
                  </a:cubicBezTo>
                  <a:cubicBezTo>
                    <a:pt x="51" y="0"/>
                    <a:pt x="51" y="0"/>
                    <a:pt x="51" y="0"/>
                  </a:cubicBezTo>
                  <a:cubicBezTo>
                    <a:pt x="51" y="0"/>
                    <a:pt x="51" y="0"/>
                    <a:pt x="51" y="0"/>
                  </a:cubicBezTo>
                  <a:cubicBezTo>
                    <a:pt x="51" y="0"/>
                    <a:pt x="51" y="0"/>
                    <a:pt x="51" y="0"/>
                  </a:cubicBezTo>
                  <a:cubicBezTo>
                    <a:pt x="51" y="0"/>
                    <a:pt x="50" y="0"/>
                    <a:pt x="50" y="0"/>
                  </a:cubicBezTo>
                  <a:cubicBezTo>
                    <a:pt x="50" y="0"/>
                    <a:pt x="50" y="0"/>
                    <a:pt x="50" y="0"/>
                  </a:cubicBezTo>
                  <a:cubicBezTo>
                    <a:pt x="50" y="0"/>
                    <a:pt x="50" y="0"/>
                    <a:pt x="50" y="0"/>
                  </a:cubicBezTo>
                  <a:cubicBezTo>
                    <a:pt x="49" y="1"/>
                    <a:pt x="49" y="1"/>
                    <a:pt x="49" y="1"/>
                  </a:cubicBezTo>
                  <a:cubicBezTo>
                    <a:pt x="49" y="1"/>
                    <a:pt x="49" y="1"/>
                    <a:pt x="49" y="1"/>
                  </a:cubicBezTo>
                  <a:cubicBezTo>
                    <a:pt x="49" y="1"/>
                    <a:pt x="49" y="1"/>
                    <a:pt x="48" y="1"/>
                  </a:cubicBezTo>
                  <a:cubicBezTo>
                    <a:pt x="48" y="1"/>
                    <a:pt x="48" y="1"/>
                    <a:pt x="48" y="1"/>
                  </a:cubicBezTo>
                  <a:cubicBezTo>
                    <a:pt x="48" y="1"/>
                    <a:pt x="48" y="1"/>
                    <a:pt x="48" y="1"/>
                  </a:cubicBezTo>
                  <a:cubicBezTo>
                    <a:pt x="48" y="1"/>
                    <a:pt x="47" y="1"/>
                    <a:pt x="47" y="1"/>
                  </a:cubicBezTo>
                  <a:cubicBezTo>
                    <a:pt x="47" y="2"/>
                    <a:pt x="47" y="2"/>
                    <a:pt x="47" y="2"/>
                  </a:cubicBezTo>
                  <a:cubicBezTo>
                    <a:pt x="47" y="2"/>
                    <a:pt x="47" y="2"/>
                    <a:pt x="47" y="2"/>
                  </a:cubicBezTo>
                  <a:cubicBezTo>
                    <a:pt x="47" y="2"/>
                    <a:pt x="46" y="2"/>
                    <a:pt x="46" y="2"/>
                  </a:cubicBezTo>
                  <a:cubicBezTo>
                    <a:pt x="46" y="2"/>
                    <a:pt x="46" y="2"/>
                    <a:pt x="46" y="2"/>
                  </a:cubicBezTo>
                  <a:cubicBezTo>
                    <a:pt x="46" y="3"/>
                    <a:pt x="46" y="3"/>
                    <a:pt x="46" y="3"/>
                  </a:cubicBezTo>
                  <a:cubicBezTo>
                    <a:pt x="45" y="4"/>
                    <a:pt x="43" y="5"/>
                    <a:pt x="42" y="5"/>
                  </a:cubicBezTo>
                  <a:cubicBezTo>
                    <a:pt x="42" y="5"/>
                    <a:pt x="42" y="5"/>
                    <a:pt x="42" y="5"/>
                  </a:cubicBezTo>
                  <a:cubicBezTo>
                    <a:pt x="18" y="5"/>
                    <a:pt x="18" y="5"/>
                    <a:pt x="18" y="5"/>
                  </a:cubicBezTo>
                  <a:cubicBezTo>
                    <a:pt x="18" y="5"/>
                    <a:pt x="18" y="5"/>
                    <a:pt x="18" y="5"/>
                  </a:cubicBezTo>
                  <a:cubicBezTo>
                    <a:pt x="16" y="5"/>
                    <a:pt x="15" y="4"/>
                    <a:pt x="14" y="3"/>
                  </a:cubicBezTo>
                  <a:cubicBezTo>
                    <a:pt x="14" y="3"/>
                    <a:pt x="14" y="3"/>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4" name="Freeform 347"/>
            <p:cNvSpPr/>
            <p:nvPr/>
          </p:nvSpPr>
          <p:spPr bwMode="auto">
            <a:xfrm>
              <a:off x="1146175" y="749300"/>
              <a:ext cx="225425" cy="74613"/>
            </a:xfrm>
            <a:custGeom>
              <a:avLst/>
              <a:gdLst>
                <a:gd name="T0" fmla="*/ 14 w 60"/>
                <a:gd name="T1" fmla="*/ 3 h 20"/>
                <a:gd name="T2" fmla="*/ 9 w 60"/>
                <a:gd name="T3" fmla="*/ 0 h 20"/>
                <a:gd name="T4" fmla="*/ 4 w 60"/>
                <a:gd name="T5" fmla="*/ 2 h 20"/>
                <a:gd name="T6" fmla="*/ 3 w 60"/>
                <a:gd name="T7" fmla="*/ 13 h 20"/>
                <a:gd name="T8" fmla="*/ 18 w 60"/>
                <a:gd name="T9" fmla="*/ 20 h 20"/>
                <a:gd name="T10" fmla="*/ 42 w 60"/>
                <a:gd name="T11" fmla="*/ 20 h 20"/>
                <a:gd name="T12" fmla="*/ 58 w 60"/>
                <a:gd name="T13" fmla="*/ 13 h 20"/>
                <a:gd name="T14" fmla="*/ 57 w 60"/>
                <a:gd name="T15" fmla="*/ 2 h 20"/>
                <a:gd name="T16" fmla="*/ 52 w 60"/>
                <a:gd name="T17" fmla="*/ 0 h 20"/>
                <a:gd name="T18" fmla="*/ 46 w 60"/>
                <a:gd name="T19" fmla="*/ 3 h 20"/>
                <a:gd name="T20" fmla="*/ 44 w 60"/>
                <a:gd name="T21" fmla="*/ 5 h 20"/>
                <a:gd name="T22" fmla="*/ 42 w 60"/>
                <a:gd name="T23" fmla="*/ 5 h 20"/>
                <a:gd name="T24" fmla="*/ 19 w 60"/>
                <a:gd name="T25" fmla="*/ 5 h 20"/>
                <a:gd name="T26" fmla="*/ 18 w 60"/>
                <a:gd name="T27" fmla="*/ 5 h 20"/>
                <a:gd name="T28" fmla="*/ 14 w 60"/>
                <a:gd name="T29"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0">
                  <a:moveTo>
                    <a:pt x="14" y="3"/>
                  </a:moveTo>
                  <a:cubicBezTo>
                    <a:pt x="13" y="1"/>
                    <a:pt x="11" y="0"/>
                    <a:pt x="9" y="0"/>
                  </a:cubicBezTo>
                  <a:cubicBezTo>
                    <a:pt x="7" y="0"/>
                    <a:pt x="5" y="1"/>
                    <a:pt x="4" y="2"/>
                  </a:cubicBezTo>
                  <a:cubicBezTo>
                    <a:pt x="0" y="5"/>
                    <a:pt x="0" y="10"/>
                    <a:pt x="3" y="13"/>
                  </a:cubicBezTo>
                  <a:cubicBezTo>
                    <a:pt x="7" y="18"/>
                    <a:pt x="12" y="20"/>
                    <a:pt x="18" y="20"/>
                  </a:cubicBezTo>
                  <a:cubicBezTo>
                    <a:pt x="42" y="20"/>
                    <a:pt x="42" y="20"/>
                    <a:pt x="42" y="20"/>
                  </a:cubicBezTo>
                  <a:cubicBezTo>
                    <a:pt x="48" y="20"/>
                    <a:pt x="54" y="18"/>
                    <a:pt x="58" y="13"/>
                  </a:cubicBezTo>
                  <a:cubicBezTo>
                    <a:pt x="60" y="10"/>
                    <a:pt x="60" y="5"/>
                    <a:pt x="57" y="2"/>
                  </a:cubicBezTo>
                  <a:cubicBezTo>
                    <a:pt x="55" y="1"/>
                    <a:pt x="54" y="0"/>
                    <a:pt x="52" y="0"/>
                  </a:cubicBezTo>
                  <a:cubicBezTo>
                    <a:pt x="50" y="0"/>
                    <a:pt x="47" y="1"/>
                    <a:pt x="46" y="3"/>
                  </a:cubicBezTo>
                  <a:cubicBezTo>
                    <a:pt x="45" y="4"/>
                    <a:pt x="44" y="4"/>
                    <a:pt x="44" y="5"/>
                  </a:cubicBezTo>
                  <a:cubicBezTo>
                    <a:pt x="43" y="5"/>
                    <a:pt x="43" y="5"/>
                    <a:pt x="42" y="5"/>
                  </a:cubicBezTo>
                  <a:cubicBezTo>
                    <a:pt x="19" y="5"/>
                    <a:pt x="19" y="5"/>
                    <a:pt x="19" y="5"/>
                  </a:cubicBezTo>
                  <a:cubicBezTo>
                    <a:pt x="18" y="5"/>
                    <a:pt x="18" y="5"/>
                    <a:pt x="18" y="5"/>
                  </a:cubicBezTo>
                  <a:cubicBezTo>
                    <a:pt x="17" y="5"/>
                    <a:pt x="15" y="4"/>
                    <a:pt x="1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5" name="Freeform 348"/>
            <p:cNvSpPr/>
            <p:nvPr/>
          </p:nvSpPr>
          <p:spPr bwMode="auto">
            <a:xfrm>
              <a:off x="7935912" y="3009900"/>
              <a:ext cx="484188" cy="398463"/>
            </a:xfrm>
            <a:custGeom>
              <a:avLst/>
              <a:gdLst>
                <a:gd name="T0" fmla="*/ 250 w 305"/>
                <a:gd name="T1" fmla="*/ 0 h 251"/>
                <a:gd name="T2" fmla="*/ 108 w 305"/>
                <a:gd name="T3" fmla="*/ 140 h 251"/>
                <a:gd name="T4" fmla="*/ 54 w 305"/>
                <a:gd name="T5" fmla="*/ 88 h 251"/>
                <a:gd name="T6" fmla="*/ 0 w 305"/>
                <a:gd name="T7" fmla="*/ 142 h 251"/>
                <a:gd name="T8" fmla="*/ 54 w 305"/>
                <a:gd name="T9" fmla="*/ 196 h 251"/>
                <a:gd name="T10" fmla="*/ 108 w 305"/>
                <a:gd name="T11" fmla="*/ 251 h 251"/>
                <a:gd name="T12" fmla="*/ 163 w 305"/>
                <a:gd name="T13" fmla="*/ 196 h 251"/>
                <a:gd name="T14" fmla="*/ 305 w 305"/>
                <a:gd name="T15" fmla="*/ 55 h 251"/>
                <a:gd name="T16" fmla="*/ 250 w 305"/>
                <a:gd name="T1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5" h="251">
                  <a:moveTo>
                    <a:pt x="250" y="0"/>
                  </a:moveTo>
                  <a:lnTo>
                    <a:pt x="108" y="140"/>
                  </a:lnTo>
                  <a:lnTo>
                    <a:pt x="54" y="88"/>
                  </a:lnTo>
                  <a:lnTo>
                    <a:pt x="0" y="142"/>
                  </a:lnTo>
                  <a:lnTo>
                    <a:pt x="54" y="196"/>
                  </a:lnTo>
                  <a:lnTo>
                    <a:pt x="108" y="251"/>
                  </a:lnTo>
                  <a:lnTo>
                    <a:pt x="163" y="196"/>
                  </a:lnTo>
                  <a:lnTo>
                    <a:pt x="305" y="55"/>
                  </a:lnTo>
                  <a:lnTo>
                    <a:pt x="2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6" name="Freeform 349"/>
            <p:cNvSpPr>
              <a:spLocks noEditPoints="1"/>
            </p:cNvSpPr>
            <p:nvPr/>
          </p:nvSpPr>
          <p:spPr bwMode="auto">
            <a:xfrm>
              <a:off x="11031537" y="1439863"/>
              <a:ext cx="461963" cy="461963"/>
            </a:xfrm>
            <a:custGeom>
              <a:avLst/>
              <a:gdLst>
                <a:gd name="T0" fmla="*/ 62 w 123"/>
                <a:gd name="T1" fmla="*/ 123 h 123"/>
                <a:gd name="T2" fmla="*/ 71 w 123"/>
                <a:gd name="T3" fmla="*/ 123 h 123"/>
                <a:gd name="T4" fmla="*/ 71 w 123"/>
                <a:gd name="T5" fmla="*/ 114 h 123"/>
                <a:gd name="T6" fmla="*/ 92 w 123"/>
                <a:gd name="T7" fmla="*/ 106 h 123"/>
                <a:gd name="T8" fmla="*/ 98 w 123"/>
                <a:gd name="T9" fmla="*/ 112 h 123"/>
                <a:gd name="T10" fmla="*/ 112 w 123"/>
                <a:gd name="T11" fmla="*/ 98 h 123"/>
                <a:gd name="T12" fmla="*/ 106 w 123"/>
                <a:gd name="T13" fmla="*/ 92 h 123"/>
                <a:gd name="T14" fmla="*/ 114 w 123"/>
                <a:gd name="T15" fmla="*/ 71 h 123"/>
                <a:gd name="T16" fmla="*/ 123 w 123"/>
                <a:gd name="T17" fmla="*/ 71 h 123"/>
                <a:gd name="T18" fmla="*/ 123 w 123"/>
                <a:gd name="T19" fmla="*/ 52 h 123"/>
                <a:gd name="T20" fmla="*/ 114 w 123"/>
                <a:gd name="T21" fmla="*/ 52 h 123"/>
                <a:gd name="T22" fmla="*/ 106 w 123"/>
                <a:gd name="T23" fmla="*/ 31 h 123"/>
                <a:gd name="T24" fmla="*/ 112 w 123"/>
                <a:gd name="T25" fmla="*/ 25 h 123"/>
                <a:gd name="T26" fmla="*/ 98 w 123"/>
                <a:gd name="T27" fmla="*/ 11 h 123"/>
                <a:gd name="T28" fmla="*/ 92 w 123"/>
                <a:gd name="T29" fmla="*/ 18 h 123"/>
                <a:gd name="T30" fmla="*/ 71 w 123"/>
                <a:gd name="T31" fmla="*/ 9 h 123"/>
                <a:gd name="T32" fmla="*/ 71 w 123"/>
                <a:gd name="T33" fmla="*/ 0 h 123"/>
                <a:gd name="T34" fmla="*/ 62 w 123"/>
                <a:gd name="T35" fmla="*/ 0 h 123"/>
                <a:gd name="T36" fmla="*/ 62 w 123"/>
                <a:gd name="T37" fmla="*/ 22 h 123"/>
                <a:gd name="T38" fmla="*/ 62 w 123"/>
                <a:gd name="T39" fmla="*/ 22 h 123"/>
                <a:gd name="T40" fmla="*/ 101 w 123"/>
                <a:gd name="T41" fmla="*/ 62 h 123"/>
                <a:gd name="T42" fmla="*/ 62 w 123"/>
                <a:gd name="T43" fmla="*/ 101 h 123"/>
                <a:gd name="T44" fmla="*/ 62 w 123"/>
                <a:gd name="T45" fmla="*/ 123 h 123"/>
                <a:gd name="T46" fmla="*/ 18 w 123"/>
                <a:gd name="T47" fmla="*/ 92 h 123"/>
                <a:gd name="T48" fmla="*/ 11 w 123"/>
                <a:gd name="T49" fmla="*/ 98 h 123"/>
                <a:gd name="T50" fmla="*/ 25 w 123"/>
                <a:gd name="T51" fmla="*/ 112 h 123"/>
                <a:gd name="T52" fmla="*/ 31 w 123"/>
                <a:gd name="T53" fmla="*/ 106 h 123"/>
                <a:gd name="T54" fmla="*/ 52 w 123"/>
                <a:gd name="T55" fmla="*/ 114 h 123"/>
                <a:gd name="T56" fmla="*/ 52 w 123"/>
                <a:gd name="T57" fmla="*/ 123 h 123"/>
                <a:gd name="T58" fmla="*/ 62 w 123"/>
                <a:gd name="T59" fmla="*/ 123 h 123"/>
                <a:gd name="T60" fmla="*/ 62 w 123"/>
                <a:gd name="T61" fmla="*/ 101 h 123"/>
                <a:gd name="T62" fmla="*/ 22 w 123"/>
                <a:gd name="T63" fmla="*/ 62 h 123"/>
                <a:gd name="T64" fmla="*/ 62 w 123"/>
                <a:gd name="T65" fmla="*/ 22 h 123"/>
                <a:gd name="T66" fmla="*/ 62 w 123"/>
                <a:gd name="T67" fmla="*/ 0 h 123"/>
                <a:gd name="T68" fmla="*/ 52 w 123"/>
                <a:gd name="T69" fmla="*/ 0 h 123"/>
                <a:gd name="T70" fmla="*/ 52 w 123"/>
                <a:gd name="T71" fmla="*/ 9 h 123"/>
                <a:gd name="T72" fmla="*/ 31 w 123"/>
                <a:gd name="T73" fmla="*/ 18 h 123"/>
                <a:gd name="T74" fmla="*/ 25 w 123"/>
                <a:gd name="T75" fmla="*/ 11 h 123"/>
                <a:gd name="T76" fmla="*/ 11 w 123"/>
                <a:gd name="T77" fmla="*/ 25 h 123"/>
                <a:gd name="T78" fmla="*/ 18 w 123"/>
                <a:gd name="T79" fmla="*/ 31 h 123"/>
                <a:gd name="T80" fmla="*/ 9 w 123"/>
                <a:gd name="T81" fmla="*/ 52 h 123"/>
                <a:gd name="T82" fmla="*/ 0 w 123"/>
                <a:gd name="T83" fmla="*/ 52 h 123"/>
                <a:gd name="T84" fmla="*/ 0 w 123"/>
                <a:gd name="T85" fmla="*/ 71 h 123"/>
                <a:gd name="T86" fmla="*/ 9 w 123"/>
                <a:gd name="T87" fmla="*/ 71 h 123"/>
                <a:gd name="T88" fmla="*/ 18 w 123"/>
                <a:gd name="T89" fmla="*/ 92 h 123"/>
                <a:gd name="T90" fmla="*/ 62 w 123"/>
                <a:gd name="T91" fmla="*/ 22 h 123"/>
                <a:gd name="T92" fmla="*/ 62 w 123"/>
                <a:gd name="T93" fmla="*/ 2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2" y="123"/>
                  </a:moveTo>
                  <a:cubicBezTo>
                    <a:pt x="71" y="123"/>
                    <a:pt x="71" y="123"/>
                    <a:pt x="71" y="123"/>
                  </a:cubicBezTo>
                  <a:cubicBezTo>
                    <a:pt x="71" y="114"/>
                    <a:pt x="71" y="114"/>
                    <a:pt x="71" y="114"/>
                  </a:cubicBezTo>
                  <a:cubicBezTo>
                    <a:pt x="79" y="113"/>
                    <a:pt x="86" y="110"/>
                    <a:pt x="92" y="106"/>
                  </a:cubicBezTo>
                  <a:cubicBezTo>
                    <a:pt x="98" y="112"/>
                    <a:pt x="98" y="112"/>
                    <a:pt x="98" y="112"/>
                  </a:cubicBezTo>
                  <a:cubicBezTo>
                    <a:pt x="112" y="98"/>
                    <a:pt x="112" y="98"/>
                    <a:pt x="112" y="98"/>
                  </a:cubicBezTo>
                  <a:cubicBezTo>
                    <a:pt x="106" y="92"/>
                    <a:pt x="106" y="92"/>
                    <a:pt x="106" y="92"/>
                  </a:cubicBezTo>
                  <a:cubicBezTo>
                    <a:pt x="110" y="86"/>
                    <a:pt x="113" y="79"/>
                    <a:pt x="114" y="71"/>
                  </a:cubicBezTo>
                  <a:cubicBezTo>
                    <a:pt x="123" y="71"/>
                    <a:pt x="123" y="71"/>
                    <a:pt x="123" y="71"/>
                  </a:cubicBezTo>
                  <a:cubicBezTo>
                    <a:pt x="123" y="52"/>
                    <a:pt x="123" y="52"/>
                    <a:pt x="123" y="52"/>
                  </a:cubicBezTo>
                  <a:cubicBezTo>
                    <a:pt x="114" y="52"/>
                    <a:pt x="114" y="52"/>
                    <a:pt x="114" y="52"/>
                  </a:cubicBezTo>
                  <a:cubicBezTo>
                    <a:pt x="113" y="44"/>
                    <a:pt x="110" y="37"/>
                    <a:pt x="106" y="31"/>
                  </a:cubicBezTo>
                  <a:cubicBezTo>
                    <a:pt x="112" y="25"/>
                    <a:pt x="112" y="25"/>
                    <a:pt x="112" y="25"/>
                  </a:cubicBezTo>
                  <a:cubicBezTo>
                    <a:pt x="98" y="11"/>
                    <a:pt x="98" y="11"/>
                    <a:pt x="98" y="11"/>
                  </a:cubicBezTo>
                  <a:cubicBezTo>
                    <a:pt x="92" y="18"/>
                    <a:pt x="92" y="18"/>
                    <a:pt x="92" y="18"/>
                  </a:cubicBezTo>
                  <a:cubicBezTo>
                    <a:pt x="86" y="13"/>
                    <a:pt x="79" y="11"/>
                    <a:pt x="71" y="9"/>
                  </a:cubicBezTo>
                  <a:cubicBezTo>
                    <a:pt x="71" y="0"/>
                    <a:pt x="71" y="0"/>
                    <a:pt x="71" y="0"/>
                  </a:cubicBezTo>
                  <a:cubicBezTo>
                    <a:pt x="62" y="0"/>
                    <a:pt x="62" y="0"/>
                    <a:pt x="62" y="0"/>
                  </a:cubicBezTo>
                  <a:cubicBezTo>
                    <a:pt x="62" y="22"/>
                    <a:pt x="62" y="22"/>
                    <a:pt x="62" y="22"/>
                  </a:cubicBezTo>
                  <a:cubicBezTo>
                    <a:pt x="62" y="22"/>
                    <a:pt x="62" y="22"/>
                    <a:pt x="62" y="22"/>
                  </a:cubicBezTo>
                  <a:cubicBezTo>
                    <a:pt x="83" y="22"/>
                    <a:pt x="101" y="40"/>
                    <a:pt x="101" y="62"/>
                  </a:cubicBezTo>
                  <a:cubicBezTo>
                    <a:pt x="101" y="83"/>
                    <a:pt x="83" y="101"/>
                    <a:pt x="62" y="101"/>
                  </a:cubicBezTo>
                  <a:lnTo>
                    <a:pt x="62" y="123"/>
                  </a:lnTo>
                  <a:close/>
                  <a:moveTo>
                    <a:pt x="18" y="92"/>
                  </a:moveTo>
                  <a:cubicBezTo>
                    <a:pt x="11" y="98"/>
                    <a:pt x="11" y="98"/>
                    <a:pt x="11" y="98"/>
                  </a:cubicBezTo>
                  <a:cubicBezTo>
                    <a:pt x="25" y="112"/>
                    <a:pt x="25" y="112"/>
                    <a:pt x="25" y="112"/>
                  </a:cubicBezTo>
                  <a:cubicBezTo>
                    <a:pt x="31" y="106"/>
                    <a:pt x="31" y="106"/>
                    <a:pt x="31" y="106"/>
                  </a:cubicBezTo>
                  <a:cubicBezTo>
                    <a:pt x="37" y="110"/>
                    <a:pt x="44" y="113"/>
                    <a:pt x="52" y="114"/>
                  </a:cubicBezTo>
                  <a:cubicBezTo>
                    <a:pt x="52" y="123"/>
                    <a:pt x="52" y="123"/>
                    <a:pt x="52" y="123"/>
                  </a:cubicBezTo>
                  <a:cubicBezTo>
                    <a:pt x="62" y="123"/>
                    <a:pt x="62" y="123"/>
                    <a:pt x="62" y="123"/>
                  </a:cubicBezTo>
                  <a:cubicBezTo>
                    <a:pt x="62" y="101"/>
                    <a:pt x="62" y="101"/>
                    <a:pt x="62" y="101"/>
                  </a:cubicBezTo>
                  <a:cubicBezTo>
                    <a:pt x="40" y="101"/>
                    <a:pt x="22" y="83"/>
                    <a:pt x="22" y="62"/>
                  </a:cubicBezTo>
                  <a:cubicBezTo>
                    <a:pt x="22" y="40"/>
                    <a:pt x="40" y="22"/>
                    <a:pt x="62" y="22"/>
                  </a:cubicBezTo>
                  <a:cubicBezTo>
                    <a:pt x="62" y="0"/>
                    <a:pt x="62" y="0"/>
                    <a:pt x="62" y="0"/>
                  </a:cubicBezTo>
                  <a:cubicBezTo>
                    <a:pt x="52" y="0"/>
                    <a:pt x="52" y="0"/>
                    <a:pt x="52" y="0"/>
                  </a:cubicBezTo>
                  <a:cubicBezTo>
                    <a:pt x="52" y="9"/>
                    <a:pt x="52" y="9"/>
                    <a:pt x="52" y="9"/>
                  </a:cubicBezTo>
                  <a:cubicBezTo>
                    <a:pt x="44" y="11"/>
                    <a:pt x="37" y="13"/>
                    <a:pt x="31" y="18"/>
                  </a:cubicBezTo>
                  <a:cubicBezTo>
                    <a:pt x="25" y="11"/>
                    <a:pt x="25" y="11"/>
                    <a:pt x="25" y="11"/>
                  </a:cubicBezTo>
                  <a:cubicBezTo>
                    <a:pt x="11" y="25"/>
                    <a:pt x="11" y="25"/>
                    <a:pt x="11" y="25"/>
                  </a:cubicBezTo>
                  <a:cubicBezTo>
                    <a:pt x="18" y="31"/>
                    <a:pt x="18" y="31"/>
                    <a:pt x="18" y="31"/>
                  </a:cubicBezTo>
                  <a:cubicBezTo>
                    <a:pt x="13" y="37"/>
                    <a:pt x="10" y="44"/>
                    <a:pt x="9" y="52"/>
                  </a:cubicBezTo>
                  <a:cubicBezTo>
                    <a:pt x="0" y="52"/>
                    <a:pt x="0" y="52"/>
                    <a:pt x="0" y="52"/>
                  </a:cubicBezTo>
                  <a:cubicBezTo>
                    <a:pt x="0" y="71"/>
                    <a:pt x="0" y="71"/>
                    <a:pt x="0" y="71"/>
                  </a:cubicBezTo>
                  <a:cubicBezTo>
                    <a:pt x="9" y="71"/>
                    <a:pt x="9" y="71"/>
                    <a:pt x="9" y="71"/>
                  </a:cubicBezTo>
                  <a:cubicBezTo>
                    <a:pt x="10" y="79"/>
                    <a:pt x="13" y="86"/>
                    <a:pt x="18" y="92"/>
                  </a:cubicBezTo>
                  <a:close/>
                  <a:moveTo>
                    <a:pt x="62" y="22"/>
                  </a:moveTo>
                  <a:cubicBezTo>
                    <a:pt x="62" y="22"/>
                    <a:pt x="62" y="22"/>
                    <a:pt x="62"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7" name="Freeform 350"/>
            <p:cNvSpPr>
              <a:spLocks noEditPoints="1"/>
            </p:cNvSpPr>
            <p:nvPr/>
          </p:nvSpPr>
          <p:spPr bwMode="auto">
            <a:xfrm>
              <a:off x="11425239" y="1195680"/>
              <a:ext cx="311150" cy="314325"/>
            </a:xfrm>
            <a:custGeom>
              <a:avLst/>
              <a:gdLst>
                <a:gd name="T0" fmla="*/ 77 w 83"/>
                <a:gd name="T1" fmla="*/ 35 h 84"/>
                <a:gd name="T2" fmla="*/ 83 w 83"/>
                <a:gd name="T3" fmla="*/ 33 h 84"/>
                <a:gd name="T4" fmla="*/ 77 w 83"/>
                <a:gd name="T5" fmla="*/ 18 h 84"/>
                <a:gd name="T6" fmla="*/ 71 w 83"/>
                <a:gd name="T7" fmla="*/ 21 h 84"/>
                <a:gd name="T8" fmla="*/ 62 w 83"/>
                <a:gd name="T9" fmla="*/ 12 h 84"/>
                <a:gd name="T10" fmla="*/ 64 w 83"/>
                <a:gd name="T11" fmla="*/ 6 h 84"/>
                <a:gd name="T12" fmla="*/ 50 w 83"/>
                <a:gd name="T13" fmla="*/ 0 h 84"/>
                <a:gd name="T14" fmla="*/ 47 w 83"/>
                <a:gd name="T15" fmla="*/ 6 h 84"/>
                <a:gd name="T16" fmla="*/ 41 w 83"/>
                <a:gd name="T17" fmla="*/ 5 h 84"/>
                <a:gd name="T18" fmla="*/ 41 w 83"/>
                <a:gd name="T19" fmla="*/ 17 h 84"/>
                <a:gd name="T20" fmla="*/ 64 w 83"/>
                <a:gd name="T21" fmla="*/ 32 h 84"/>
                <a:gd name="T22" fmla="*/ 51 w 83"/>
                <a:gd name="T23" fmla="*/ 64 h 84"/>
                <a:gd name="T24" fmla="*/ 51 w 83"/>
                <a:gd name="T25" fmla="*/ 64 h 84"/>
                <a:gd name="T26" fmla="*/ 41 w 83"/>
                <a:gd name="T27" fmla="*/ 66 h 84"/>
                <a:gd name="T28" fmla="*/ 41 w 83"/>
                <a:gd name="T29" fmla="*/ 66 h 84"/>
                <a:gd name="T30" fmla="*/ 41 w 83"/>
                <a:gd name="T31" fmla="*/ 78 h 84"/>
                <a:gd name="T32" fmla="*/ 48 w 83"/>
                <a:gd name="T33" fmla="*/ 78 h 84"/>
                <a:gd name="T34" fmla="*/ 51 w 83"/>
                <a:gd name="T35" fmla="*/ 84 h 84"/>
                <a:gd name="T36" fmla="*/ 65 w 83"/>
                <a:gd name="T37" fmla="*/ 77 h 84"/>
                <a:gd name="T38" fmla="*/ 63 w 83"/>
                <a:gd name="T39" fmla="*/ 72 h 84"/>
                <a:gd name="T40" fmla="*/ 72 w 83"/>
                <a:gd name="T41" fmla="*/ 62 h 84"/>
                <a:gd name="T42" fmla="*/ 77 w 83"/>
                <a:gd name="T43" fmla="*/ 65 h 84"/>
                <a:gd name="T44" fmla="*/ 83 w 83"/>
                <a:gd name="T45" fmla="*/ 50 h 84"/>
                <a:gd name="T46" fmla="*/ 77 w 83"/>
                <a:gd name="T47" fmla="*/ 48 h 84"/>
                <a:gd name="T48" fmla="*/ 77 w 83"/>
                <a:gd name="T49" fmla="*/ 35 h 84"/>
                <a:gd name="T50" fmla="*/ 41 w 83"/>
                <a:gd name="T51" fmla="*/ 5 h 84"/>
                <a:gd name="T52" fmla="*/ 35 w 83"/>
                <a:gd name="T53" fmla="*/ 6 h 84"/>
                <a:gd name="T54" fmla="*/ 32 w 83"/>
                <a:gd name="T55" fmla="*/ 0 h 84"/>
                <a:gd name="T56" fmla="*/ 18 w 83"/>
                <a:gd name="T57" fmla="*/ 6 h 84"/>
                <a:gd name="T58" fmla="*/ 20 w 83"/>
                <a:gd name="T59" fmla="*/ 12 h 84"/>
                <a:gd name="T60" fmla="*/ 11 w 83"/>
                <a:gd name="T61" fmla="*/ 21 h 84"/>
                <a:gd name="T62" fmla="*/ 5 w 83"/>
                <a:gd name="T63" fmla="*/ 19 h 84"/>
                <a:gd name="T64" fmla="*/ 0 w 83"/>
                <a:gd name="T65" fmla="*/ 34 h 84"/>
                <a:gd name="T66" fmla="*/ 5 w 83"/>
                <a:gd name="T67" fmla="*/ 36 h 84"/>
                <a:gd name="T68" fmla="*/ 6 w 83"/>
                <a:gd name="T69" fmla="*/ 49 h 84"/>
                <a:gd name="T70" fmla="*/ 0 w 83"/>
                <a:gd name="T71" fmla="*/ 51 h 84"/>
                <a:gd name="T72" fmla="*/ 6 w 83"/>
                <a:gd name="T73" fmla="*/ 66 h 84"/>
                <a:gd name="T74" fmla="*/ 12 w 83"/>
                <a:gd name="T75" fmla="*/ 63 h 84"/>
                <a:gd name="T76" fmla="*/ 21 w 83"/>
                <a:gd name="T77" fmla="*/ 72 h 84"/>
                <a:gd name="T78" fmla="*/ 19 w 83"/>
                <a:gd name="T79" fmla="*/ 78 h 84"/>
                <a:gd name="T80" fmla="*/ 33 w 83"/>
                <a:gd name="T81" fmla="*/ 84 h 84"/>
                <a:gd name="T82" fmla="*/ 35 w 83"/>
                <a:gd name="T83" fmla="*/ 78 h 84"/>
                <a:gd name="T84" fmla="*/ 41 w 83"/>
                <a:gd name="T85" fmla="*/ 78 h 84"/>
                <a:gd name="T86" fmla="*/ 41 w 83"/>
                <a:gd name="T87" fmla="*/ 66 h 84"/>
                <a:gd name="T88" fmla="*/ 19 w 83"/>
                <a:gd name="T89" fmla="*/ 51 h 84"/>
                <a:gd name="T90" fmla="*/ 32 w 83"/>
                <a:gd name="T91" fmla="*/ 19 h 84"/>
                <a:gd name="T92" fmla="*/ 41 w 83"/>
                <a:gd name="T93" fmla="*/ 17 h 84"/>
                <a:gd name="T94" fmla="*/ 41 w 83"/>
                <a:gd name="T95" fmla="*/ 17 h 84"/>
                <a:gd name="T96" fmla="*/ 41 w 83"/>
                <a:gd name="T97"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84">
                  <a:moveTo>
                    <a:pt x="77" y="35"/>
                  </a:moveTo>
                  <a:cubicBezTo>
                    <a:pt x="83" y="33"/>
                    <a:pt x="83" y="33"/>
                    <a:pt x="83" y="33"/>
                  </a:cubicBezTo>
                  <a:cubicBezTo>
                    <a:pt x="77" y="18"/>
                    <a:pt x="77" y="18"/>
                    <a:pt x="77" y="18"/>
                  </a:cubicBezTo>
                  <a:cubicBezTo>
                    <a:pt x="71" y="21"/>
                    <a:pt x="71" y="21"/>
                    <a:pt x="71" y="21"/>
                  </a:cubicBezTo>
                  <a:cubicBezTo>
                    <a:pt x="69" y="17"/>
                    <a:pt x="65" y="14"/>
                    <a:pt x="62" y="12"/>
                  </a:cubicBezTo>
                  <a:cubicBezTo>
                    <a:pt x="64" y="6"/>
                    <a:pt x="64" y="6"/>
                    <a:pt x="64" y="6"/>
                  </a:cubicBezTo>
                  <a:cubicBezTo>
                    <a:pt x="50" y="0"/>
                    <a:pt x="50" y="0"/>
                    <a:pt x="50" y="0"/>
                  </a:cubicBezTo>
                  <a:cubicBezTo>
                    <a:pt x="47" y="6"/>
                    <a:pt x="47" y="6"/>
                    <a:pt x="47" y="6"/>
                  </a:cubicBezTo>
                  <a:cubicBezTo>
                    <a:pt x="45" y="6"/>
                    <a:pt x="43" y="5"/>
                    <a:pt x="41" y="5"/>
                  </a:cubicBezTo>
                  <a:cubicBezTo>
                    <a:pt x="41" y="17"/>
                    <a:pt x="41" y="17"/>
                    <a:pt x="41" y="17"/>
                  </a:cubicBezTo>
                  <a:cubicBezTo>
                    <a:pt x="51" y="17"/>
                    <a:pt x="60" y="23"/>
                    <a:pt x="64" y="32"/>
                  </a:cubicBezTo>
                  <a:cubicBezTo>
                    <a:pt x="69" y="45"/>
                    <a:pt x="63" y="59"/>
                    <a:pt x="51" y="64"/>
                  </a:cubicBezTo>
                  <a:cubicBezTo>
                    <a:pt x="51" y="64"/>
                    <a:pt x="51" y="64"/>
                    <a:pt x="51" y="64"/>
                  </a:cubicBezTo>
                  <a:cubicBezTo>
                    <a:pt x="48" y="66"/>
                    <a:pt x="45" y="66"/>
                    <a:pt x="41" y="66"/>
                  </a:cubicBezTo>
                  <a:cubicBezTo>
                    <a:pt x="41" y="66"/>
                    <a:pt x="41" y="66"/>
                    <a:pt x="41" y="66"/>
                  </a:cubicBezTo>
                  <a:cubicBezTo>
                    <a:pt x="41" y="78"/>
                    <a:pt x="41" y="78"/>
                    <a:pt x="41" y="78"/>
                  </a:cubicBezTo>
                  <a:cubicBezTo>
                    <a:pt x="44" y="78"/>
                    <a:pt x="46" y="78"/>
                    <a:pt x="48" y="78"/>
                  </a:cubicBezTo>
                  <a:cubicBezTo>
                    <a:pt x="51" y="84"/>
                    <a:pt x="51" y="84"/>
                    <a:pt x="51" y="84"/>
                  </a:cubicBezTo>
                  <a:cubicBezTo>
                    <a:pt x="65" y="77"/>
                    <a:pt x="65" y="77"/>
                    <a:pt x="65" y="77"/>
                  </a:cubicBezTo>
                  <a:cubicBezTo>
                    <a:pt x="63" y="72"/>
                    <a:pt x="63" y="72"/>
                    <a:pt x="63" y="72"/>
                  </a:cubicBezTo>
                  <a:cubicBezTo>
                    <a:pt x="66" y="69"/>
                    <a:pt x="69" y="66"/>
                    <a:pt x="72" y="62"/>
                  </a:cubicBezTo>
                  <a:cubicBezTo>
                    <a:pt x="77" y="65"/>
                    <a:pt x="77" y="65"/>
                    <a:pt x="77" y="65"/>
                  </a:cubicBezTo>
                  <a:cubicBezTo>
                    <a:pt x="83" y="50"/>
                    <a:pt x="83" y="50"/>
                    <a:pt x="83" y="50"/>
                  </a:cubicBezTo>
                  <a:cubicBezTo>
                    <a:pt x="77" y="48"/>
                    <a:pt x="77" y="48"/>
                    <a:pt x="77" y="48"/>
                  </a:cubicBezTo>
                  <a:cubicBezTo>
                    <a:pt x="78" y="44"/>
                    <a:pt x="78" y="39"/>
                    <a:pt x="77" y="35"/>
                  </a:cubicBezTo>
                  <a:close/>
                  <a:moveTo>
                    <a:pt x="41" y="5"/>
                  </a:moveTo>
                  <a:cubicBezTo>
                    <a:pt x="39" y="5"/>
                    <a:pt x="37" y="6"/>
                    <a:pt x="35" y="6"/>
                  </a:cubicBezTo>
                  <a:cubicBezTo>
                    <a:pt x="32" y="0"/>
                    <a:pt x="32" y="0"/>
                    <a:pt x="32" y="0"/>
                  </a:cubicBezTo>
                  <a:cubicBezTo>
                    <a:pt x="18" y="6"/>
                    <a:pt x="18" y="6"/>
                    <a:pt x="18" y="6"/>
                  </a:cubicBezTo>
                  <a:cubicBezTo>
                    <a:pt x="20" y="12"/>
                    <a:pt x="20" y="12"/>
                    <a:pt x="20" y="12"/>
                  </a:cubicBezTo>
                  <a:cubicBezTo>
                    <a:pt x="17" y="15"/>
                    <a:pt x="14" y="18"/>
                    <a:pt x="11" y="21"/>
                  </a:cubicBezTo>
                  <a:cubicBezTo>
                    <a:pt x="5" y="19"/>
                    <a:pt x="5" y="19"/>
                    <a:pt x="5" y="19"/>
                  </a:cubicBezTo>
                  <a:cubicBezTo>
                    <a:pt x="0" y="34"/>
                    <a:pt x="0" y="34"/>
                    <a:pt x="0" y="34"/>
                  </a:cubicBezTo>
                  <a:cubicBezTo>
                    <a:pt x="5" y="36"/>
                    <a:pt x="5" y="36"/>
                    <a:pt x="5" y="36"/>
                  </a:cubicBezTo>
                  <a:cubicBezTo>
                    <a:pt x="5" y="40"/>
                    <a:pt x="5" y="44"/>
                    <a:pt x="6" y="49"/>
                  </a:cubicBezTo>
                  <a:cubicBezTo>
                    <a:pt x="0" y="51"/>
                    <a:pt x="0" y="51"/>
                    <a:pt x="0" y="51"/>
                  </a:cubicBezTo>
                  <a:cubicBezTo>
                    <a:pt x="6" y="66"/>
                    <a:pt x="6" y="66"/>
                    <a:pt x="6" y="66"/>
                  </a:cubicBezTo>
                  <a:cubicBezTo>
                    <a:pt x="12" y="63"/>
                    <a:pt x="12" y="63"/>
                    <a:pt x="12" y="63"/>
                  </a:cubicBezTo>
                  <a:cubicBezTo>
                    <a:pt x="14" y="67"/>
                    <a:pt x="17" y="70"/>
                    <a:pt x="21" y="72"/>
                  </a:cubicBezTo>
                  <a:cubicBezTo>
                    <a:pt x="19" y="78"/>
                    <a:pt x="19" y="78"/>
                    <a:pt x="19" y="78"/>
                  </a:cubicBezTo>
                  <a:cubicBezTo>
                    <a:pt x="33" y="84"/>
                    <a:pt x="33" y="84"/>
                    <a:pt x="33" y="84"/>
                  </a:cubicBezTo>
                  <a:cubicBezTo>
                    <a:pt x="35" y="78"/>
                    <a:pt x="35" y="78"/>
                    <a:pt x="35" y="78"/>
                  </a:cubicBezTo>
                  <a:cubicBezTo>
                    <a:pt x="37" y="78"/>
                    <a:pt x="39" y="78"/>
                    <a:pt x="41" y="78"/>
                  </a:cubicBezTo>
                  <a:cubicBezTo>
                    <a:pt x="41" y="66"/>
                    <a:pt x="41" y="66"/>
                    <a:pt x="41" y="66"/>
                  </a:cubicBezTo>
                  <a:cubicBezTo>
                    <a:pt x="32" y="66"/>
                    <a:pt x="23" y="61"/>
                    <a:pt x="19" y="51"/>
                  </a:cubicBezTo>
                  <a:cubicBezTo>
                    <a:pt x="14" y="39"/>
                    <a:pt x="19" y="25"/>
                    <a:pt x="32" y="19"/>
                  </a:cubicBezTo>
                  <a:cubicBezTo>
                    <a:pt x="35" y="18"/>
                    <a:pt x="38" y="17"/>
                    <a:pt x="41" y="17"/>
                  </a:cubicBezTo>
                  <a:cubicBezTo>
                    <a:pt x="41" y="17"/>
                    <a:pt x="41" y="17"/>
                    <a:pt x="41" y="17"/>
                  </a:cubicBezTo>
                  <a:lnTo>
                    <a:pt x="4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8" name="Freeform 351"/>
            <p:cNvSpPr/>
            <p:nvPr/>
          </p:nvSpPr>
          <p:spPr bwMode="auto">
            <a:xfrm>
              <a:off x="3457575" y="6278563"/>
              <a:ext cx="161925" cy="201613"/>
            </a:xfrm>
            <a:custGeom>
              <a:avLst/>
              <a:gdLst>
                <a:gd name="T0" fmla="*/ 0 w 43"/>
                <a:gd name="T1" fmla="*/ 0 h 54"/>
                <a:gd name="T2" fmla="*/ 17 w 43"/>
                <a:gd name="T3" fmla="*/ 54 h 54"/>
                <a:gd name="T4" fmla="*/ 43 w 43"/>
                <a:gd name="T5" fmla="*/ 0 h 54"/>
                <a:gd name="T6" fmla="*/ 0 w 43"/>
                <a:gd name="T7" fmla="*/ 0 h 54"/>
              </a:gdLst>
              <a:ahLst/>
              <a:cxnLst>
                <a:cxn ang="0">
                  <a:pos x="T0" y="T1"/>
                </a:cxn>
                <a:cxn ang="0">
                  <a:pos x="T2" y="T3"/>
                </a:cxn>
                <a:cxn ang="0">
                  <a:pos x="T4" y="T5"/>
                </a:cxn>
                <a:cxn ang="0">
                  <a:pos x="T6" y="T7"/>
                </a:cxn>
              </a:cxnLst>
              <a:rect l="0" t="0" r="r" b="b"/>
              <a:pathLst>
                <a:path w="43" h="54">
                  <a:moveTo>
                    <a:pt x="0" y="0"/>
                  </a:moveTo>
                  <a:cubicBezTo>
                    <a:pt x="1" y="22"/>
                    <a:pt x="8" y="40"/>
                    <a:pt x="17" y="54"/>
                  </a:cubicBezTo>
                  <a:cubicBezTo>
                    <a:pt x="32" y="40"/>
                    <a:pt x="41" y="21"/>
                    <a:pt x="43"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9" name="Freeform 352"/>
            <p:cNvSpPr/>
            <p:nvPr/>
          </p:nvSpPr>
          <p:spPr bwMode="auto">
            <a:xfrm>
              <a:off x="3457575" y="6026150"/>
              <a:ext cx="161925" cy="198438"/>
            </a:xfrm>
            <a:custGeom>
              <a:avLst/>
              <a:gdLst>
                <a:gd name="T0" fmla="*/ 17 w 43"/>
                <a:gd name="T1" fmla="*/ 0 h 53"/>
                <a:gd name="T2" fmla="*/ 0 w 43"/>
                <a:gd name="T3" fmla="*/ 53 h 53"/>
                <a:gd name="T4" fmla="*/ 43 w 43"/>
                <a:gd name="T5" fmla="*/ 53 h 53"/>
                <a:gd name="T6" fmla="*/ 17 w 43"/>
                <a:gd name="T7" fmla="*/ 0 h 53"/>
              </a:gdLst>
              <a:ahLst/>
              <a:cxnLst>
                <a:cxn ang="0">
                  <a:pos x="T0" y="T1"/>
                </a:cxn>
                <a:cxn ang="0">
                  <a:pos x="T2" y="T3"/>
                </a:cxn>
                <a:cxn ang="0">
                  <a:pos x="T4" y="T5"/>
                </a:cxn>
                <a:cxn ang="0">
                  <a:pos x="T6" y="T7"/>
                </a:cxn>
              </a:cxnLst>
              <a:rect l="0" t="0" r="r" b="b"/>
              <a:pathLst>
                <a:path w="43" h="53">
                  <a:moveTo>
                    <a:pt x="17" y="0"/>
                  </a:moveTo>
                  <a:cubicBezTo>
                    <a:pt x="8" y="13"/>
                    <a:pt x="1" y="32"/>
                    <a:pt x="0" y="53"/>
                  </a:cubicBezTo>
                  <a:cubicBezTo>
                    <a:pt x="43" y="53"/>
                    <a:pt x="43" y="53"/>
                    <a:pt x="43" y="53"/>
                  </a:cubicBezTo>
                  <a:cubicBezTo>
                    <a:pt x="41" y="32"/>
                    <a:pt x="32" y="13"/>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0" name="Freeform 353"/>
            <p:cNvSpPr/>
            <p:nvPr/>
          </p:nvSpPr>
          <p:spPr bwMode="auto">
            <a:xfrm>
              <a:off x="3338512" y="5943600"/>
              <a:ext cx="141288" cy="280988"/>
            </a:xfrm>
            <a:custGeom>
              <a:avLst/>
              <a:gdLst>
                <a:gd name="T0" fmla="*/ 0 w 38"/>
                <a:gd name="T1" fmla="*/ 0 h 75"/>
                <a:gd name="T2" fmla="*/ 0 w 38"/>
                <a:gd name="T3" fmla="*/ 75 h 75"/>
                <a:gd name="T4" fmla="*/ 19 w 38"/>
                <a:gd name="T5" fmla="*/ 75 h 75"/>
                <a:gd name="T6" fmla="*/ 38 w 38"/>
                <a:gd name="T7" fmla="*/ 13 h 75"/>
                <a:gd name="T8" fmla="*/ 0 w 38"/>
                <a:gd name="T9" fmla="*/ 0 h 75"/>
              </a:gdLst>
              <a:ahLst/>
              <a:cxnLst>
                <a:cxn ang="0">
                  <a:pos x="T0" y="T1"/>
                </a:cxn>
                <a:cxn ang="0">
                  <a:pos x="T2" y="T3"/>
                </a:cxn>
                <a:cxn ang="0">
                  <a:pos x="T4" y="T5"/>
                </a:cxn>
                <a:cxn ang="0">
                  <a:pos x="T6" y="T7"/>
                </a:cxn>
                <a:cxn ang="0">
                  <a:pos x="T8" y="T9"/>
                </a:cxn>
              </a:cxnLst>
              <a:rect l="0" t="0" r="r" b="b"/>
              <a:pathLst>
                <a:path w="38" h="75">
                  <a:moveTo>
                    <a:pt x="0" y="0"/>
                  </a:moveTo>
                  <a:cubicBezTo>
                    <a:pt x="0" y="75"/>
                    <a:pt x="0" y="75"/>
                    <a:pt x="0" y="75"/>
                  </a:cubicBezTo>
                  <a:cubicBezTo>
                    <a:pt x="19" y="75"/>
                    <a:pt x="19" y="75"/>
                    <a:pt x="19" y="75"/>
                  </a:cubicBezTo>
                  <a:cubicBezTo>
                    <a:pt x="20" y="50"/>
                    <a:pt x="28" y="29"/>
                    <a:pt x="38" y="13"/>
                  </a:cubicBezTo>
                  <a:cubicBezTo>
                    <a:pt x="27" y="6"/>
                    <a:pt x="14"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1" name="Freeform 354"/>
            <p:cNvSpPr/>
            <p:nvPr/>
          </p:nvSpPr>
          <p:spPr bwMode="auto">
            <a:xfrm>
              <a:off x="3143250" y="6278563"/>
              <a:ext cx="141288" cy="280988"/>
            </a:xfrm>
            <a:custGeom>
              <a:avLst/>
              <a:gdLst>
                <a:gd name="T0" fmla="*/ 38 w 38"/>
                <a:gd name="T1" fmla="*/ 75 h 75"/>
                <a:gd name="T2" fmla="*/ 38 w 38"/>
                <a:gd name="T3" fmla="*/ 0 h 75"/>
                <a:gd name="T4" fmla="*/ 19 w 38"/>
                <a:gd name="T5" fmla="*/ 0 h 75"/>
                <a:gd name="T6" fmla="*/ 0 w 38"/>
                <a:gd name="T7" fmla="*/ 62 h 75"/>
                <a:gd name="T8" fmla="*/ 38 w 38"/>
                <a:gd name="T9" fmla="*/ 75 h 75"/>
              </a:gdLst>
              <a:ahLst/>
              <a:cxnLst>
                <a:cxn ang="0">
                  <a:pos x="T0" y="T1"/>
                </a:cxn>
                <a:cxn ang="0">
                  <a:pos x="T2" y="T3"/>
                </a:cxn>
                <a:cxn ang="0">
                  <a:pos x="T4" y="T5"/>
                </a:cxn>
                <a:cxn ang="0">
                  <a:pos x="T6" y="T7"/>
                </a:cxn>
                <a:cxn ang="0">
                  <a:pos x="T8" y="T9"/>
                </a:cxn>
              </a:cxnLst>
              <a:rect l="0" t="0" r="r" b="b"/>
              <a:pathLst>
                <a:path w="38" h="75">
                  <a:moveTo>
                    <a:pt x="38" y="75"/>
                  </a:moveTo>
                  <a:cubicBezTo>
                    <a:pt x="38" y="0"/>
                    <a:pt x="38" y="0"/>
                    <a:pt x="38" y="0"/>
                  </a:cubicBezTo>
                  <a:cubicBezTo>
                    <a:pt x="19" y="0"/>
                    <a:pt x="19" y="0"/>
                    <a:pt x="19" y="0"/>
                  </a:cubicBezTo>
                  <a:cubicBezTo>
                    <a:pt x="18" y="25"/>
                    <a:pt x="10" y="46"/>
                    <a:pt x="0" y="62"/>
                  </a:cubicBezTo>
                  <a:cubicBezTo>
                    <a:pt x="11" y="69"/>
                    <a:pt x="24" y="74"/>
                    <a:pt x="38"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2" name="Freeform 355"/>
            <p:cNvSpPr/>
            <p:nvPr/>
          </p:nvSpPr>
          <p:spPr bwMode="auto">
            <a:xfrm>
              <a:off x="3143250" y="5943600"/>
              <a:ext cx="141288" cy="280988"/>
            </a:xfrm>
            <a:custGeom>
              <a:avLst/>
              <a:gdLst>
                <a:gd name="T0" fmla="*/ 19 w 38"/>
                <a:gd name="T1" fmla="*/ 75 h 75"/>
                <a:gd name="T2" fmla="*/ 38 w 38"/>
                <a:gd name="T3" fmla="*/ 75 h 75"/>
                <a:gd name="T4" fmla="*/ 38 w 38"/>
                <a:gd name="T5" fmla="*/ 0 h 75"/>
                <a:gd name="T6" fmla="*/ 0 w 38"/>
                <a:gd name="T7" fmla="*/ 14 h 75"/>
                <a:gd name="T8" fmla="*/ 19 w 38"/>
                <a:gd name="T9" fmla="*/ 75 h 75"/>
              </a:gdLst>
              <a:ahLst/>
              <a:cxnLst>
                <a:cxn ang="0">
                  <a:pos x="T0" y="T1"/>
                </a:cxn>
                <a:cxn ang="0">
                  <a:pos x="T2" y="T3"/>
                </a:cxn>
                <a:cxn ang="0">
                  <a:pos x="T4" y="T5"/>
                </a:cxn>
                <a:cxn ang="0">
                  <a:pos x="T6" y="T7"/>
                </a:cxn>
                <a:cxn ang="0">
                  <a:pos x="T8" y="T9"/>
                </a:cxn>
              </a:cxnLst>
              <a:rect l="0" t="0" r="r" b="b"/>
              <a:pathLst>
                <a:path w="38" h="75">
                  <a:moveTo>
                    <a:pt x="19" y="75"/>
                  </a:moveTo>
                  <a:cubicBezTo>
                    <a:pt x="38" y="75"/>
                    <a:pt x="38" y="75"/>
                    <a:pt x="38" y="75"/>
                  </a:cubicBezTo>
                  <a:cubicBezTo>
                    <a:pt x="38" y="0"/>
                    <a:pt x="38" y="0"/>
                    <a:pt x="38" y="0"/>
                  </a:cubicBezTo>
                  <a:cubicBezTo>
                    <a:pt x="24" y="1"/>
                    <a:pt x="11" y="6"/>
                    <a:pt x="0" y="14"/>
                  </a:cubicBezTo>
                  <a:cubicBezTo>
                    <a:pt x="10" y="29"/>
                    <a:pt x="18" y="51"/>
                    <a:pt x="19"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3" name="Freeform 356"/>
            <p:cNvSpPr/>
            <p:nvPr/>
          </p:nvSpPr>
          <p:spPr bwMode="auto">
            <a:xfrm>
              <a:off x="3003550" y="6278563"/>
              <a:ext cx="157163" cy="198438"/>
            </a:xfrm>
            <a:custGeom>
              <a:avLst/>
              <a:gdLst>
                <a:gd name="T0" fmla="*/ 26 w 42"/>
                <a:gd name="T1" fmla="*/ 53 h 53"/>
                <a:gd name="T2" fmla="*/ 42 w 42"/>
                <a:gd name="T3" fmla="*/ 0 h 53"/>
                <a:gd name="T4" fmla="*/ 0 w 42"/>
                <a:gd name="T5" fmla="*/ 0 h 53"/>
                <a:gd name="T6" fmla="*/ 26 w 42"/>
                <a:gd name="T7" fmla="*/ 53 h 53"/>
              </a:gdLst>
              <a:ahLst/>
              <a:cxnLst>
                <a:cxn ang="0">
                  <a:pos x="T0" y="T1"/>
                </a:cxn>
                <a:cxn ang="0">
                  <a:pos x="T2" y="T3"/>
                </a:cxn>
                <a:cxn ang="0">
                  <a:pos x="T4" y="T5"/>
                </a:cxn>
                <a:cxn ang="0">
                  <a:pos x="T6" y="T7"/>
                </a:cxn>
              </a:cxnLst>
              <a:rect l="0" t="0" r="r" b="b"/>
              <a:pathLst>
                <a:path w="42" h="53">
                  <a:moveTo>
                    <a:pt x="26" y="53"/>
                  </a:moveTo>
                  <a:cubicBezTo>
                    <a:pt x="35" y="40"/>
                    <a:pt x="41" y="21"/>
                    <a:pt x="42" y="0"/>
                  </a:cubicBezTo>
                  <a:cubicBezTo>
                    <a:pt x="0" y="0"/>
                    <a:pt x="0" y="0"/>
                    <a:pt x="0" y="0"/>
                  </a:cubicBezTo>
                  <a:cubicBezTo>
                    <a:pt x="2" y="21"/>
                    <a:pt x="12" y="40"/>
                    <a:pt x="26"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4" name="Freeform 357"/>
            <p:cNvSpPr/>
            <p:nvPr/>
          </p:nvSpPr>
          <p:spPr bwMode="auto">
            <a:xfrm>
              <a:off x="3003550" y="6026150"/>
              <a:ext cx="157163" cy="198438"/>
            </a:xfrm>
            <a:custGeom>
              <a:avLst/>
              <a:gdLst>
                <a:gd name="T0" fmla="*/ 26 w 42"/>
                <a:gd name="T1" fmla="*/ 0 h 53"/>
                <a:gd name="T2" fmla="*/ 0 w 42"/>
                <a:gd name="T3" fmla="*/ 53 h 53"/>
                <a:gd name="T4" fmla="*/ 42 w 42"/>
                <a:gd name="T5" fmla="*/ 53 h 53"/>
                <a:gd name="T6" fmla="*/ 26 w 42"/>
                <a:gd name="T7" fmla="*/ 0 h 53"/>
              </a:gdLst>
              <a:ahLst/>
              <a:cxnLst>
                <a:cxn ang="0">
                  <a:pos x="T0" y="T1"/>
                </a:cxn>
                <a:cxn ang="0">
                  <a:pos x="T2" y="T3"/>
                </a:cxn>
                <a:cxn ang="0">
                  <a:pos x="T4" y="T5"/>
                </a:cxn>
                <a:cxn ang="0">
                  <a:pos x="T6" y="T7"/>
                </a:cxn>
              </a:cxnLst>
              <a:rect l="0" t="0" r="r" b="b"/>
              <a:pathLst>
                <a:path w="42" h="53">
                  <a:moveTo>
                    <a:pt x="26" y="0"/>
                  </a:moveTo>
                  <a:cubicBezTo>
                    <a:pt x="12" y="14"/>
                    <a:pt x="2" y="32"/>
                    <a:pt x="0" y="53"/>
                  </a:cubicBezTo>
                  <a:cubicBezTo>
                    <a:pt x="42" y="53"/>
                    <a:pt x="42" y="53"/>
                    <a:pt x="42" y="53"/>
                  </a:cubicBezTo>
                  <a:cubicBezTo>
                    <a:pt x="41" y="32"/>
                    <a:pt x="35" y="13"/>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5" name="Freeform 358"/>
            <p:cNvSpPr/>
            <p:nvPr/>
          </p:nvSpPr>
          <p:spPr bwMode="auto">
            <a:xfrm>
              <a:off x="3338512" y="6278563"/>
              <a:ext cx="141288" cy="280988"/>
            </a:xfrm>
            <a:custGeom>
              <a:avLst/>
              <a:gdLst>
                <a:gd name="T0" fmla="*/ 0 w 38"/>
                <a:gd name="T1" fmla="*/ 75 h 75"/>
                <a:gd name="T2" fmla="*/ 38 w 38"/>
                <a:gd name="T3" fmla="*/ 62 h 75"/>
                <a:gd name="T4" fmla="*/ 19 w 38"/>
                <a:gd name="T5" fmla="*/ 0 h 75"/>
                <a:gd name="T6" fmla="*/ 0 w 38"/>
                <a:gd name="T7" fmla="*/ 0 h 75"/>
                <a:gd name="T8" fmla="*/ 0 w 38"/>
                <a:gd name="T9" fmla="*/ 75 h 75"/>
              </a:gdLst>
              <a:ahLst/>
              <a:cxnLst>
                <a:cxn ang="0">
                  <a:pos x="T0" y="T1"/>
                </a:cxn>
                <a:cxn ang="0">
                  <a:pos x="T2" y="T3"/>
                </a:cxn>
                <a:cxn ang="0">
                  <a:pos x="T4" y="T5"/>
                </a:cxn>
                <a:cxn ang="0">
                  <a:pos x="T6" y="T7"/>
                </a:cxn>
                <a:cxn ang="0">
                  <a:pos x="T8" y="T9"/>
                </a:cxn>
              </a:cxnLst>
              <a:rect l="0" t="0" r="r" b="b"/>
              <a:pathLst>
                <a:path w="38" h="75">
                  <a:moveTo>
                    <a:pt x="0" y="75"/>
                  </a:moveTo>
                  <a:cubicBezTo>
                    <a:pt x="14" y="74"/>
                    <a:pt x="27" y="69"/>
                    <a:pt x="38" y="62"/>
                  </a:cubicBezTo>
                  <a:cubicBezTo>
                    <a:pt x="28" y="47"/>
                    <a:pt x="20" y="25"/>
                    <a:pt x="19" y="0"/>
                  </a:cubicBezTo>
                  <a:cubicBezTo>
                    <a:pt x="0" y="0"/>
                    <a:pt x="0" y="0"/>
                    <a:pt x="0" y="0"/>
                  </a:cubicBezTo>
                  <a:lnTo>
                    <a:pt x="0"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6" name="Freeform 359"/>
            <p:cNvSpPr>
              <a:spLocks noEditPoints="1"/>
            </p:cNvSpPr>
            <p:nvPr/>
          </p:nvSpPr>
          <p:spPr bwMode="auto">
            <a:xfrm>
              <a:off x="2782887" y="1574800"/>
              <a:ext cx="561975" cy="447675"/>
            </a:xfrm>
            <a:custGeom>
              <a:avLst/>
              <a:gdLst>
                <a:gd name="T0" fmla="*/ 135 w 150"/>
                <a:gd name="T1" fmla="*/ 27 h 119"/>
                <a:gd name="T2" fmla="*/ 122 w 150"/>
                <a:gd name="T3" fmla="*/ 27 h 119"/>
                <a:gd name="T4" fmla="*/ 122 w 150"/>
                <a:gd name="T5" fmla="*/ 34 h 119"/>
                <a:gd name="T6" fmla="*/ 137 w 150"/>
                <a:gd name="T7" fmla="*/ 67 h 119"/>
                <a:gd name="T8" fmla="*/ 137 w 150"/>
                <a:gd name="T9" fmla="*/ 83 h 119"/>
                <a:gd name="T10" fmla="*/ 122 w 150"/>
                <a:gd name="T11" fmla="*/ 119 h 119"/>
                <a:gd name="T12" fmla="*/ 150 w 150"/>
                <a:gd name="T13" fmla="*/ 112 h 119"/>
                <a:gd name="T14" fmla="*/ 150 w 150"/>
                <a:gd name="T15" fmla="*/ 43 h 119"/>
                <a:gd name="T16" fmla="*/ 121 w 150"/>
                <a:gd name="T17" fmla="*/ 0 h 119"/>
                <a:gd name="T18" fmla="*/ 75 w 150"/>
                <a:gd name="T19" fmla="*/ 10 h 119"/>
                <a:gd name="T20" fmla="*/ 122 w 150"/>
                <a:gd name="T21" fmla="*/ 27 h 119"/>
                <a:gd name="T22" fmla="*/ 75 w 150"/>
                <a:gd name="T23" fmla="*/ 95 h 119"/>
                <a:gd name="T24" fmla="*/ 114 w 150"/>
                <a:gd name="T25" fmla="*/ 112 h 119"/>
                <a:gd name="T26" fmla="*/ 122 w 150"/>
                <a:gd name="T27" fmla="*/ 119 h 119"/>
                <a:gd name="T28" fmla="*/ 107 w 150"/>
                <a:gd name="T29" fmla="*/ 83 h 119"/>
                <a:gd name="T30" fmla="*/ 122 w 150"/>
                <a:gd name="T31" fmla="*/ 67 h 119"/>
                <a:gd name="T32" fmla="*/ 75 w 150"/>
                <a:gd name="T33" fmla="*/ 34 h 119"/>
                <a:gd name="T34" fmla="*/ 75 w 150"/>
                <a:gd name="T35" fmla="*/ 0 h 119"/>
                <a:gd name="T36" fmla="*/ 29 w 150"/>
                <a:gd name="T37" fmla="*/ 1 h 119"/>
                <a:gd name="T38" fmla="*/ 38 w 150"/>
                <a:gd name="T39" fmla="*/ 10 h 119"/>
                <a:gd name="T40" fmla="*/ 75 w 150"/>
                <a:gd name="T41" fmla="*/ 10 h 119"/>
                <a:gd name="T42" fmla="*/ 29 w 150"/>
                <a:gd name="T43" fmla="*/ 119 h 119"/>
                <a:gd name="T44" fmla="*/ 36 w 150"/>
                <a:gd name="T45" fmla="*/ 112 h 119"/>
                <a:gd name="T46" fmla="*/ 75 w 150"/>
                <a:gd name="T47" fmla="*/ 95 h 119"/>
                <a:gd name="T48" fmla="*/ 29 w 150"/>
                <a:gd name="T49" fmla="*/ 34 h 119"/>
                <a:gd name="T50" fmla="*/ 44 w 150"/>
                <a:gd name="T51" fmla="*/ 67 h 119"/>
                <a:gd name="T52" fmla="*/ 44 w 150"/>
                <a:gd name="T53" fmla="*/ 83 h 119"/>
                <a:gd name="T54" fmla="*/ 29 w 150"/>
                <a:gd name="T55" fmla="*/ 119 h 119"/>
                <a:gd name="T56" fmla="*/ 15 w 150"/>
                <a:gd name="T57" fmla="*/ 27 h 119"/>
                <a:gd name="T58" fmla="*/ 0 w 150"/>
                <a:gd name="T59" fmla="*/ 91 h 119"/>
                <a:gd name="T60" fmla="*/ 0 w 150"/>
                <a:gd name="T61" fmla="*/ 112 h 119"/>
                <a:gd name="T62" fmla="*/ 29 w 150"/>
                <a:gd name="T63" fmla="*/ 119 h 119"/>
                <a:gd name="T64" fmla="*/ 14 w 150"/>
                <a:gd name="T65" fmla="*/ 83 h 119"/>
                <a:gd name="T66" fmla="*/ 29 w 150"/>
                <a:gd name="T67" fmla="*/ 67 h 119"/>
                <a:gd name="T68" fmla="*/ 25 w 150"/>
                <a:gd name="T69" fmla="*/ 34 h 119"/>
                <a:gd name="T70" fmla="*/ 29 w 150"/>
                <a:gd name="T7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19">
                  <a:moveTo>
                    <a:pt x="150" y="43"/>
                  </a:moveTo>
                  <a:cubicBezTo>
                    <a:pt x="135" y="27"/>
                    <a:pt x="135" y="27"/>
                    <a:pt x="135" y="27"/>
                  </a:cubicBezTo>
                  <a:cubicBezTo>
                    <a:pt x="122" y="1"/>
                    <a:pt x="122" y="1"/>
                    <a:pt x="122" y="1"/>
                  </a:cubicBezTo>
                  <a:cubicBezTo>
                    <a:pt x="122" y="27"/>
                    <a:pt x="122" y="27"/>
                    <a:pt x="122" y="27"/>
                  </a:cubicBezTo>
                  <a:cubicBezTo>
                    <a:pt x="125" y="34"/>
                    <a:pt x="125" y="34"/>
                    <a:pt x="125" y="34"/>
                  </a:cubicBezTo>
                  <a:cubicBezTo>
                    <a:pt x="122" y="34"/>
                    <a:pt x="122" y="34"/>
                    <a:pt x="122" y="34"/>
                  </a:cubicBezTo>
                  <a:cubicBezTo>
                    <a:pt x="122" y="67"/>
                    <a:pt x="122" y="67"/>
                    <a:pt x="122" y="67"/>
                  </a:cubicBezTo>
                  <a:cubicBezTo>
                    <a:pt x="137" y="67"/>
                    <a:pt x="137" y="67"/>
                    <a:pt x="137" y="67"/>
                  </a:cubicBezTo>
                  <a:cubicBezTo>
                    <a:pt x="137" y="83"/>
                    <a:pt x="137" y="83"/>
                    <a:pt x="137" y="83"/>
                  </a:cubicBezTo>
                  <a:cubicBezTo>
                    <a:pt x="137" y="83"/>
                    <a:pt x="137" y="83"/>
                    <a:pt x="137" y="83"/>
                  </a:cubicBezTo>
                  <a:cubicBezTo>
                    <a:pt x="122" y="83"/>
                    <a:pt x="122" y="83"/>
                    <a:pt x="122" y="83"/>
                  </a:cubicBezTo>
                  <a:cubicBezTo>
                    <a:pt x="122" y="119"/>
                    <a:pt x="122" y="119"/>
                    <a:pt x="122" y="119"/>
                  </a:cubicBezTo>
                  <a:cubicBezTo>
                    <a:pt x="143" y="119"/>
                    <a:pt x="143" y="119"/>
                    <a:pt x="143" y="119"/>
                  </a:cubicBezTo>
                  <a:cubicBezTo>
                    <a:pt x="147" y="119"/>
                    <a:pt x="150" y="116"/>
                    <a:pt x="150" y="112"/>
                  </a:cubicBezTo>
                  <a:cubicBezTo>
                    <a:pt x="150" y="95"/>
                    <a:pt x="150" y="95"/>
                    <a:pt x="150" y="95"/>
                  </a:cubicBezTo>
                  <a:lnTo>
                    <a:pt x="150" y="43"/>
                  </a:lnTo>
                  <a:close/>
                  <a:moveTo>
                    <a:pt x="122" y="1"/>
                  </a:moveTo>
                  <a:cubicBezTo>
                    <a:pt x="121" y="0"/>
                    <a:pt x="121" y="0"/>
                    <a:pt x="121" y="0"/>
                  </a:cubicBezTo>
                  <a:cubicBezTo>
                    <a:pt x="75" y="0"/>
                    <a:pt x="75" y="0"/>
                    <a:pt x="75" y="0"/>
                  </a:cubicBezTo>
                  <a:cubicBezTo>
                    <a:pt x="75" y="10"/>
                    <a:pt x="75" y="10"/>
                    <a:pt x="75" y="10"/>
                  </a:cubicBezTo>
                  <a:cubicBezTo>
                    <a:pt x="113" y="10"/>
                    <a:pt x="113" y="10"/>
                    <a:pt x="113" y="10"/>
                  </a:cubicBezTo>
                  <a:cubicBezTo>
                    <a:pt x="122" y="27"/>
                    <a:pt x="122" y="27"/>
                    <a:pt x="122" y="27"/>
                  </a:cubicBezTo>
                  <a:cubicBezTo>
                    <a:pt x="122" y="1"/>
                    <a:pt x="122" y="1"/>
                    <a:pt x="122" y="1"/>
                  </a:cubicBezTo>
                  <a:close/>
                  <a:moveTo>
                    <a:pt x="75" y="95"/>
                  </a:moveTo>
                  <a:cubicBezTo>
                    <a:pt x="114" y="95"/>
                    <a:pt x="114" y="95"/>
                    <a:pt x="114" y="95"/>
                  </a:cubicBezTo>
                  <a:cubicBezTo>
                    <a:pt x="114" y="112"/>
                    <a:pt x="114" y="112"/>
                    <a:pt x="114" y="112"/>
                  </a:cubicBezTo>
                  <a:cubicBezTo>
                    <a:pt x="114" y="116"/>
                    <a:pt x="117" y="119"/>
                    <a:pt x="121" y="119"/>
                  </a:cubicBezTo>
                  <a:cubicBezTo>
                    <a:pt x="122" y="119"/>
                    <a:pt x="122" y="119"/>
                    <a:pt x="122" y="119"/>
                  </a:cubicBezTo>
                  <a:cubicBezTo>
                    <a:pt x="122" y="83"/>
                    <a:pt x="122" y="83"/>
                    <a:pt x="122" y="83"/>
                  </a:cubicBezTo>
                  <a:cubicBezTo>
                    <a:pt x="107" y="83"/>
                    <a:pt x="107" y="83"/>
                    <a:pt x="107" y="83"/>
                  </a:cubicBezTo>
                  <a:cubicBezTo>
                    <a:pt x="107" y="67"/>
                    <a:pt x="107" y="67"/>
                    <a:pt x="107" y="67"/>
                  </a:cubicBezTo>
                  <a:cubicBezTo>
                    <a:pt x="122" y="67"/>
                    <a:pt x="122" y="67"/>
                    <a:pt x="122" y="67"/>
                  </a:cubicBezTo>
                  <a:cubicBezTo>
                    <a:pt x="122" y="34"/>
                    <a:pt x="122" y="34"/>
                    <a:pt x="122" y="34"/>
                  </a:cubicBezTo>
                  <a:cubicBezTo>
                    <a:pt x="75" y="34"/>
                    <a:pt x="75" y="34"/>
                    <a:pt x="75" y="34"/>
                  </a:cubicBezTo>
                  <a:lnTo>
                    <a:pt x="75" y="95"/>
                  </a:lnTo>
                  <a:close/>
                  <a:moveTo>
                    <a:pt x="75" y="0"/>
                  </a:moveTo>
                  <a:cubicBezTo>
                    <a:pt x="29" y="0"/>
                    <a:pt x="29" y="0"/>
                    <a:pt x="29" y="0"/>
                  </a:cubicBezTo>
                  <a:cubicBezTo>
                    <a:pt x="29" y="1"/>
                    <a:pt x="29" y="1"/>
                    <a:pt x="29" y="1"/>
                  </a:cubicBezTo>
                  <a:cubicBezTo>
                    <a:pt x="29" y="27"/>
                    <a:pt x="29" y="27"/>
                    <a:pt x="29" y="27"/>
                  </a:cubicBezTo>
                  <a:cubicBezTo>
                    <a:pt x="38" y="10"/>
                    <a:pt x="38" y="10"/>
                    <a:pt x="38" y="10"/>
                  </a:cubicBezTo>
                  <a:cubicBezTo>
                    <a:pt x="38" y="10"/>
                    <a:pt x="38" y="10"/>
                    <a:pt x="38" y="10"/>
                  </a:cubicBezTo>
                  <a:cubicBezTo>
                    <a:pt x="75" y="10"/>
                    <a:pt x="75" y="10"/>
                    <a:pt x="75" y="10"/>
                  </a:cubicBezTo>
                  <a:cubicBezTo>
                    <a:pt x="75" y="0"/>
                    <a:pt x="75" y="0"/>
                    <a:pt x="75" y="0"/>
                  </a:cubicBezTo>
                  <a:close/>
                  <a:moveTo>
                    <a:pt x="29" y="119"/>
                  </a:moveTo>
                  <a:cubicBezTo>
                    <a:pt x="29" y="119"/>
                    <a:pt x="29" y="119"/>
                    <a:pt x="29" y="119"/>
                  </a:cubicBezTo>
                  <a:cubicBezTo>
                    <a:pt x="33" y="119"/>
                    <a:pt x="36" y="116"/>
                    <a:pt x="36" y="112"/>
                  </a:cubicBezTo>
                  <a:cubicBezTo>
                    <a:pt x="36" y="95"/>
                    <a:pt x="36" y="95"/>
                    <a:pt x="36" y="95"/>
                  </a:cubicBezTo>
                  <a:cubicBezTo>
                    <a:pt x="75" y="95"/>
                    <a:pt x="75" y="95"/>
                    <a:pt x="75" y="95"/>
                  </a:cubicBezTo>
                  <a:cubicBezTo>
                    <a:pt x="75" y="34"/>
                    <a:pt x="75" y="34"/>
                    <a:pt x="75" y="34"/>
                  </a:cubicBezTo>
                  <a:cubicBezTo>
                    <a:pt x="29" y="34"/>
                    <a:pt x="29" y="34"/>
                    <a:pt x="29" y="34"/>
                  </a:cubicBezTo>
                  <a:cubicBezTo>
                    <a:pt x="29" y="67"/>
                    <a:pt x="29" y="67"/>
                    <a:pt x="29" y="67"/>
                  </a:cubicBezTo>
                  <a:cubicBezTo>
                    <a:pt x="44" y="67"/>
                    <a:pt x="44" y="67"/>
                    <a:pt x="44" y="67"/>
                  </a:cubicBezTo>
                  <a:cubicBezTo>
                    <a:pt x="44" y="83"/>
                    <a:pt x="44" y="83"/>
                    <a:pt x="44" y="83"/>
                  </a:cubicBezTo>
                  <a:cubicBezTo>
                    <a:pt x="44" y="83"/>
                    <a:pt x="44" y="83"/>
                    <a:pt x="44" y="83"/>
                  </a:cubicBezTo>
                  <a:cubicBezTo>
                    <a:pt x="29" y="83"/>
                    <a:pt x="29" y="83"/>
                    <a:pt x="29" y="83"/>
                  </a:cubicBezTo>
                  <a:lnTo>
                    <a:pt x="29" y="119"/>
                  </a:lnTo>
                  <a:close/>
                  <a:moveTo>
                    <a:pt x="29" y="1"/>
                  </a:moveTo>
                  <a:cubicBezTo>
                    <a:pt x="15" y="27"/>
                    <a:pt x="15" y="27"/>
                    <a:pt x="15" y="27"/>
                  </a:cubicBezTo>
                  <a:cubicBezTo>
                    <a:pt x="0" y="43"/>
                    <a:pt x="0" y="43"/>
                    <a:pt x="0" y="43"/>
                  </a:cubicBezTo>
                  <a:cubicBezTo>
                    <a:pt x="0" y="91"/>
                    <a:pt x="0" y="91"/>
                    <a:pt x="0" y="91"/>
                  </a:cubicBezTo>
                  <a:cubicBezTo>
                    <a:pt x="0" y="95"/>
                    <a:pt x="0" y="95"/>
                    <a:pt x="0" y="95"/>
                  </a:cubicBezTo>
                  <a:cubicBezTo>
                    <a:pt x="0" y="112"/>
                    <a:pt x="0" y="112"/>
                    <a:pt x="0" y="112"/>
                  </a:cubicBezTo>
                  <a:cubicBezTo>
                    <a:pt x="0" y="116"/>
                    <a:pt x="3" y="119"/>
                    <a:pt x="7" y="119"/>
                  </a:cubicBezTo>
                  <a:cubicBezTo>
                    <a:pt x="29" y="119"/>
                    <a:pt x="29" y="119"/>
                    <a:pt x="29" y="119"/>
                  </a:cubicBezTo>
                  <a:cubicBezTo>
                    <a:pt x="29" y="83"/>
                    <a:pt x="29" y="83"/>
                    <a:pt x="29" y="83"/>
                  </a:cubicBezTo>
                  <a:cubicBezTo>
                    <a:pt x="14" y="83"/>
                    <a:pt x="14" y="83"/>
                    <a:pt x="14" y="83"/>
                  </a:cubicBezTo>
                  <a:cubicBezTo>
                    <a:pt x="14" y="67"/>
                    <a:pt x="14" y="67"/>
                    <a:pt x="14" y="67"/>
                  </a:cubicBezTo>
                  <a:cubicBezTo>
                    <a:pt x="29" y="67"/>
                    <a:pt x="29" y="67"/>
                    <a:pt x="29" y="67"/>
                  </a:cubicBezTo>
                  <a:cubicBezTo>
                    <a:pt x="29" y="34"/>
                    <a:pt x="29" y="34"/>
                    <a:pt x="29" y="34"/>
                  </a:cubicBezTo>
                  <a:cubicBezTo>
                    <a:pt x="25" y="34"/>
                    <a:pt x="25" y="34"/>
                    <a:pt x="25" y="34"/>
                  </a:cubicBezTo>
                  <a:cubicBezTo>
                    <a:pt x="29" y="27"/>
                    <a:pt x="29" y="27"/>
                    <a:pt x="29" y="27"/>
                  </a:cubicBezTo>
                  <a:lnTo>
                    <a:pt x="2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7" name="Freeform 360"/>
            <p:cNvSpPr/>
            <p:nvPr/>
          </p:nvSpPr>
          <p:spPr bwMode="auto">
            <a:xfrm>
              <a:off x="4849812" y="5561013"/>
              <a:ext cx="236538" cy="242888"/>
            </a:xfrm>
            <a:custGeom>
              <a:avLst/>
              <a:gdLst>
                <a:gd name="T0" fmla="*/ 14 w 63"/>
                <a:gd name="T1" fmla="*/ 59 h 65"/>
                <a:gd name="T2" fmla="*/ 31 w 63"/>
                <a:gd name="T3" fmla="*/ 65 h 65"/>
                <a:gd name="T4" fmla="*/ 63 w 63"/>
                <a:gd name="T5" fmla="*/ 33 h 65"/>
                <a:gd name="T6" fmla="*/ 31 w 63"/>
                <a:gd name="T7" fmla="*/ 0 h 65"/>
                <a:gd name="T8" fmla="*/ 0 w 63"/>
                <a:gd name="T9" fmla="*/ 28 h 65"/>
                <a:gd name="T10" fmla="*/ 31 w 63"/>
                <a:gd name="T11" fmla="*/ 28 h 65"/>
                <a:gd name="T12" fmla="*/ 42 w 63"/>
                <a:gd name="T13" fmla="*/ 28 h 65"/>
                <a:gd name="T14" fmla="*/ 35 w 63"/>
                <a:gd name="T15" fmla="*/ 36 h 65"/>
                <a:gd name="T16" fmla="*/ 14 w 63"/>
                <a:gd name="T17"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65">
                  <a:moveTo>
                    <a:pt x="14" y="59"/>
                  </a:moveTo>
                  <a:cubicBezTo>
                    <a:pt x="19" y="63"/>
                    <a:pt x="25" y="65"/>
                    <a:pt x="31" y="65"/>
                  </a:cubicBezTo>
                  <a:cubicBezTo>
                    <a:pt x="49" y="65"/>
                    <a:pt x="63" y="50"/>
                    <a:pt x="63" y="33"/>
                  </a:cubicBezTo>
                  <a:cubicBezTo>
                    <a:pt x="63" y="15"/>
                    <a:pt x="49" y="0"/>
                    <a:pt x="31" y="0"/>
                  </a:cubicBezTo>
                  <a:cubicBezTo>
                    <a:pt x="15" y="0"/>
                    <a:pt x="2" y="12"/>
                    <a:pt x="0" y="28"/>
                  </a:cubicBezTo>
                  <a:cubicBezTo>
                    <a:pt x="31" y="28"/>
                    <a:pt x="31" y="28"/>
                    <a:pt x="31" y="28"/>
                  </a:cubicBezTo>
                  <a:cubicBezTo>
                    <a:pt x="42" y="28"/>
                    <a:pt x="42" y="28"/>
                    <a:pt x="42" y="28"/>
                  </a:cubicBezTo>
                  <a:cubicBezTo>
                    <a:pt x="35" y="36"/>
                    <a:pt x="35" y="36"/>
                    <a:pt x="35" y="36"/>
                  </a:cubicBezTo>
                  <a:lnTo>
                    <a:pt x="1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8" name="Freeform 361"/>
            <p:cNvSpPr/>
            <p:nvPr/>
          </p:nvSpPr>
          <p:spPr bwMode="auto">
            <a:xfrm>
              <a:off x="4471987" y="5684838"/>
              <a:ext cx="495300" cy="465138"/>
            </a:xfrm>
            <a:custGeom>
              <a:avLst/>
              <a:gdLst>
                <a:gd name="T0" fmla="*/ 59 w 132"/>
                <a:gd name="T1" fmla="*/ 66 h 124"/>
                <a:gd name="T2" fmla="*/ 59 w 132"/>
                <a:gd name="T3" fmla="*/ 70 h 124"/>
                <a:gd name="T4" fmla="*/ 59 w 132"/>
                <a:gd name="T5" fmla="*/ 73 h 124"/>
                <a:gd name="T6" fmla="*/ 59 w 132"/>
                <a:gd name="T7" fmla="*/ 113 h 124"/>
                <a:gd name="T8" fmla="*/ 44 w 132"/>
                <a:gd name="T9" fmla="*/ 124 h 124"/>
                <a:gd name="T10" fmla="*/ 87 w 132"/>
                <a:gd name="T11" fmla="*/ 124 h 124"/>
                <a:gd name="T12" fmla="*/ 73 w 132"/>
                <a:gd name="T13" fmla="*/ 113 h 124"/>
                <a:gd name="T14" fmla="*/ 73 w 132"/>
                <a:gd name="T15" fmla="*/ 73 h 124"/>
                <a:gd name="T16" fmla="*/ 73 w 132"/>
                <a:gd name="T17" fmla="*/ 70 h 124"/>
                <a:gd name="T18" fmla="*/ 73 w 132"/>
                <a:gd name="T19" fmla="*/ 66 h 124"/>
                <a:gd name="T20" fmla="*/ 111 w 132"/>
                <a:gd name="T21" fmla="*/ 24 h 124"/>
                <a:gd name="T22" fmla="*/ 132 w 132"/>
                <a:gd name="T23" fmla="*/ 0 h 124"/>
                <a:gd name="T24" fmla="*/ 100 w 132"/>
                <a:gd name="T25" fmla="*/ 0 h 124"/>
                <a:gd name="T26" fmla="*/ 0 w 132"/>
                <a:gd name="T27" fmla="*/ 0 h 124"/>
                <a:gd name="T28" fmla="*/ 59 w 132"/>
                <a:gd name="T29" fmla="*/ 66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124">
                  <a:moveTo>
                    <a:pt x="59" y="66"/>
                  </a:moveTo>
                  <a:cubicBezTo>
                    <a:pt x="59" y="70"/>
                    <a:pt x="59" y="70"/>
                    <a:pt x="59" y="70"/>
                  </a:cubicBezTo>
                  <a:cubicBezTo>
                    <a:pt x="59" y="73"/>
                    <a:pt x="59" y="73"/>
                    <a:pt x="59" y="73"/>
                  </a:cubicBezTo>
                  <a:cubicBezTo>
                    <a:pt x="59" y="113"/>
                    <a:pt x="59" y="113"/>
                    <a:pt x="59" y="113"/>
                  </a:cubicBezTo>
                  <a:cubicBezTo>
                    <a:pt x="50" y="114"/>
                    <a:pt x="44" y="119"/>
                    <a:pt x="44" y="124"/>
                  </a:cubicBezTo>
                  <a:cubicBezTo>
                    <a:pt x="87" y="124"/>
                    <a:pt x="87" y="124"/>
                    <a:pt x="87" y="124"/>
                  </a:cubicBezTo>
                  <a:cubicBezTo>
                    <a:pt x="87" y="119"/>
                    <a:pt x="81" y="115"/>
                    <a:pt x="73" y="113"/>
                  </a:cubicBezTo>
                  <a:cubicBezTo>
                    <a:pt x="73" y="73"/>
                    <a:pt x="73" y="73"/>
                    <a:pt x="73" y="73"/>
                  </a:cubicBezTo>
                  <a:cubicBezTo>
                    <a:pt x="73" y="70"/>
                    <a:pt x="73" y="70"/>
                    <a:pt x="73" y="70"/>
                  </a:cubicBezTo>
                  <a:cubicBezTo>
                    <a:pt x="73" y="66"/>
                    <a:pt x="73" y="66"/>
                    <a:pt x="73" y="66"/>
                  </a:cubicBezTo>
                  <a:cubicBezTo>
                    <a:pt x="111" y="24"/>
                    <a:pt x="111" y="24"/>
                    <a:pt x="111" y="24"/>
                  </a:cubicBezTo>
                  <a:cubicBezTo>
                    <a:pt x="132" y="0"/>
                    <a:pt x="132" y="0"/>
                    <a:pt x="132" y="0"/>
                  </a:cubicBezTo>
                  <a:cubicBezTo>
                    <a:pt x="100" y="0"/>
                    <a:pt x="100" y="0"/>
                    <a:pt x="100" y="0"/>
                  </a:cubicBezTo>
                  <a:cubicBezTo>
                    <a:pt x="0" y="0"/>
                    <a:pt x="0" y="0"/>
                    <a:pt x="0" y="0"/>
                  </a:cubicBezTo>
                  <a:lnTo>
                    <a:pt x="59"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9" name="Rectangle 362"/>
            <p:cNvSpPr>
              <a:spLocks noChangeArrowheads="1"/>
            </p:cNvSpPr>
            <p:nvPr/>
          </p:nvSpPr>
          <p:spPr bwMode="auto">
            <a:xfrm>
              <a:off x="4868862" y="174625"/>
              <a:ext cx="585788"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0" name="Freeform 363"/>
            <p:cNvSpPr>
              <a:spLocks noEditPoints="1"/>
            </p:cNvSpPr>
            <p:nvPr/>
          </p:nvSpPr>
          <p:spPr bwMode="auto">
            <a:xfrm>
              <a:off x="4868862" y="312738"/>
              <a:ext cx="585788" cy="236538"/>
            </a:xfrm>
            <a:custGeom>
              <a:avLst/>
              <a:gdLst>
                <a:gd name="T0" fmla="*/ 312 w 369"/>
                <a:gd name="T1" fmla="*/ 149 h 149"/>
                <a:gd name="T2" fmla="*/ 369 w 369"/>
                <a:gd name="T3" fmla="*/ 149 h 149"/>
                <a:gd name="T4" fmla="*/ 369 w 369"/>
                <a:gd name="T5" fmla="*/ 0 h 149"/>
                <a:gd name="T6" fmla="*/ 312 w 369"/>
                <a:gd name="T7" fmla="*/ 0 h 149"/>
                <a:gd name="T8" fmla="*/ 312 w 369"/>
                <a:gd name="T9" fmla="*/ 71 h 149"/>
                <a:gd name="T10" fmla="*/ 312 w 369"/>
                <a:gd name="T11" fmla="*/ 71 h 149"/>
                <a:gd name="T12" fmla="*/ 341 w 369"/>
                <a:gd name="T13" fmla="*/ 100 h 149"/>
                <a:gd name="T14" fmla="*/ 312 w 369"/>
                <a:gd name="T15" fmla="*/ 126 h 149"/>
                <a:gd name="T16" fmla="*/ 312 w 369"/>
                <a:gd name="T17" fmla="*/ 149 h 149"/>
                <a:gd name="T18" fmla="*/ 0 w 369"/>
                <a:gd name="T19" fmla="*/ 149 h 149"/>
                <a:gd name="T20" fmla="*/ 312 w 369"/>
                <a:gd name="T21" fmla="*/ 149 h 149"/>
                <a:gd name="T22" fmla="*/ 312 w 369"/>
                <a:gd name="T23" fmla="*/ 126 h 149"/>
                <a:gd name="T24" fmla="*/ 286 w 369"/>
                <a:gd name="T25" fmla="*/ 100 h 149"/>
                <a:gd name="T26" fmla="*/ 312 w 369"/>
                <a:gd name="T27" fmla="*/ 71 h 149"/>
                <a:gd name="T28" fmla="*/ 312 w 369"/>
                <a:gd name="T29" fmla="*/ 0 h 149"/>
                <a:gd name="T30" fmla="*/ 0 w 369"/>
                <a:gd name="T31" fmla="*/ 0 h 149"/>
                <a:gd name="T32" fmla="*/ 0 w 369"/>
                <a:gd name="T33" fmla="*/ 149 h 149"/>
                <a:gd name="T34" fmla="*/ 0 w 369"/>
                <a:gd name="T35" fmla="*/ 149 h 149"/>
                <a:gd name="T36" fmla="*/ 312 w 369"/>
                <a:gd name="T37" fmla="*/ 71 h 149"/>
                <a:gd name="T38" fmla="*/ 312 w 369"/>
                <a:gd name="T39" fmla="*/ 7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9" h="149">
                  <a:moveTo>
                    <a:pt x="312" y="149"/>
                  </a:moveTo>
                  <a:lnTo>
                    <a:pt x="369" y="149"/>
                  </a:lnTo>
                  <a:lnTo>
                    <a:pt x="369" y="0"/>
                  </a:lnTo>
                  <a:lnTo>
                    <a:pt x="312" y="0"/>
                  </a:lnTo>
                  <a:lnTo>
                    <a:pt x="312" y="71"/>
                  </a:lnTo>
                  <a:lnTo>
                    <a:pt x="312" y="71"/>
                  </a:lnTo>
                  <a:lnTo>
                    <a:pt x="341" y="100"/>
                  </a:lnTo>
                  <a:lnTo>
                    <a:pt x="312" y="126"/>
                  </a:lnTo>
                  <a:lnTo>
                    <a:pt x="312" y="149"/>
                  </a:lnTo>
                  <a:close/>
                  <a:moveTo>
                    <a:pt x="0" y="149"/>
                  </a:moveTo>
                  <a:lnTo>
                    <a:pt x="312" y="149"/>
                  </a:lnTo>
                  <a:lnTo>
                    <a:pt x="312" y="126"/>
                  </a:lnTo>
                  <a:lnTo>
                    <a:pt x="286" y="100"/>
                  </a:lnTo>
                  <a:lnTo>
                    <a:pt x="312" y="71"/>
                  </a:lnTo>
                  <a:lnTo>
                    <a:pt x="312" y="0"/>
                  </a:lnTo>
                  <a:lnTo>
                    <a:pt x="0" y="0"/>
                  </a:lnTo>
                  <a:lnTo>
                    <a:pt x="0" y="149"/>
                  </a:lnTo>
                  <a:lnTo>
                    <a:pt x="0" y="149"/>
                  </a:lnTo>
                  <a:close/>
                  <a:moveTo>
                    <a:pt x="312" y="71"/>
                  </a:moveTo>
                  <a:lnTo>
                    <a:pt x="31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1" name="Freeform 364"/>
            <p:cNvSpPr>
              <a:spLocks noEditPoints="1"/>
            </p:cNvSpPr>
            <p:nvPr/>
          </p:nvSpPr>
          <p:spPr bwMode="auto">
            <a:xfrm>
              <a:off x="4868862" y="312738"/>
              <a:ext cx="585788" cy="236538"/>
            </a:xfrm>
            <a:custGeom>
              <a:avLst/>
              <a:gdLst>
                <a:gd name="T0" fmla="*/ 312 w 369"/>
                <a:gd name="T1" fmla="*/ 149 h 149"/>
                <a:gd name="T2" fmla="*/ 369 w 369"/>
                <a:gd name="T3" fmla="*/ 149 h 149"/>
                <a:gd name="T4" fmla="*/ 369 w 369"/>
                <a:gd name="T5" fmla="*/ 0 h 149"/>
                <a:gd name="T6" fmla="*/ 312 w 369"/>
                <a:gd name="T7" fmla="*/ 0 h 149"/>
                <a:gd name="T8" fmla="*/ 312 w 369"/>
                <a:gd name="T9" fmla="*/ 71 h 149"/>
                <a:gd name="T10" fmla="*/ 312 w 369"/>
                <a:gd name="T11" fmla="*/ 71 h 149"/>
                <a:gd name="T12" fmla="*/ 341 w 369"/>
                <a:gd name="T13" fmla="*/ 100 h 149"/>
                <a:gd name="T14" fmla="*/ 312 w 369"/>
                <a:gd name="T15" fmla="*/ 126 h 149"/>
                <a:gd name="T16" fmla="*/ 312 w 369"/>
                <a:gd name="T17" fmla="*/ 149 h 149"/>
                <a:gd name="T18" fmla="*/ 0 w 369"/>
                <a:gd name="T19" fmla="*/ 149 h 149"/>
                <a:gd name="T20" fmla="*/ 312 w 369"/>
                <a:gd name="T21" fmla="*/ 149 h 149"/>
                <a:gd name="T22" fmla="*/ 312 w 369"/>
                <a:gd name="T23" fmla="*/ 126 h 149"/>
                <a:gd name="T24" fmla="*/ 286 w 369"/>
                <a:gd name="T25" fmla="*/ 100 h 149"/>
                <a:gd name="T26" fmla="*/ 312 w 369"/>
                <a:gd name="T27" fmla="*/ 71 h 149"/>
                <a:gd name="T28" fmla="*/ 312 w 369"/>
                <a:gd name="T29" fmla="*/ 0 h 149"/>
                <a:gd name="T30" fmla="*/ 0 w 369"/>
                <a:gd name="T31" fmla="*/ 0 h 149"/>
                <a:gd name="T32" fmla="*/ 0 w 369"/>
                <a:gd name="T33" fmla="*/ 149 h 149"/>
                <a:gd name="T34" fmla="*/ 0 w 369"/>
                <a:gd name="T35" fmla="*/ 149 h 149"/>
                <a:gd name="T36" fmla="*/ 312 w 369"/>
                <a:gd name="T37" fmla="*/ 71 h 149"/>
                <a:gd name="T38" fmla="*/ 312 w 369"/>
                <a:gd name="T39" fmla="*/ 7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9" h="149">
                  <a:moveTo>
                    <a:pt x="312" y="149"/>
                  </a:moveTo>
                  <a:lnTo>
                    <a:pt x="369" y="149"/>
                  </a:lnTo>
                  <a:lnTo>
                    <a:pt x="369" y="0"/>
                  </a:lnTo>
                  <a:lnTo>
                    <a:pt x="312" y="0"/>
                  </a:lnTo>
                  <a:lnTo>
                    <a:pt x="312" y="71"/>
                  </a:lnTo>
                  <a:lnTo>
                    <a:pt x="312" y="71"/>
                  </a:lnTo>
                  <a:lnTo>
                    <a:pt x="341" y="100"/>
                  </a:lnTo>
                  <a:lnTo>
                    <a:pt x="312" y="126"/>
                  </a:lnTo>
                  <a:lnTo>
                    <a:pt x="312" y="149"/>
                  </a:lnTo>
                  <a:moveTo>
                    <a:pt x="0" y="149"/>
                  </a:moveTo>
                  <a:lnTo>
                    <a:pt x="312" y="149"/>
                  </a:lnTo>
                  <a:lnTo>
                    <a:pt x="312" y="126"/>
                  </a:lnTo>
                  <a:lnTo>
                    <a:pt x="286" y="100"/>
                  </a:lnTo>
                  <a:lnTo>
                    <a:pt x="312" y="71"/>
                  </a:lnTo>
                  <a:lnTo>
                    <a:pt x="312" y="0"/>
                  </a:lnTo>
                  <a:lnTo>
                    <a:pt x="0" y="0"/>
                  </a:lnTo>
                  <a:lnTo>
                    <a:pt x="0" y="149"/>
                  </a:lnTo>
                  <a:lnTo>
                    <a:pt x="0" y="149"/>
                  </a:lnTo>
                  <a:moveTo>
                    <a:pt x="312" y="71"/>
                  </a:moveTo>
                  <a:lnTo>
                    <a:pt x="312" y="71"/>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2" name="Freeform 365"/>
            <p:cNvSpPr/>
            <p:nvPr/>
          </p:nvSpPr>
          <p:spPr bwMode="auto">
            <a:xfrm>
              <a:off x="7432675" y="1597025"/>
              <a:ext cx="404813" cy="365125"/>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3" name="Freeform 366"/>
            <p:cNvSpPr/>
            <p:nvPr/>
          </p:nvSpPr>
          <p:spPr bwMode="auto">
            <a:xfrm>
              <a:off x="7346950" y="1928813"/>
              <a:ext cx="577850" cy="296863"/>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4" name="Freeform 367"/>
            <p:cNvSpPr/>
            <p:nvPr/>
          </p:nvSpPr>
          <p:spPr bwMode="auto">
            <a:xfrm>
              <a:off x="7688262" y="1612900"/>
              <a:ext cx="165100" cy="104775"/>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5" name="Freeform 368"/>
            <p:cNvSpPr/>
            <p:nvPr/>
          </p:nvSpPr>
          <p:spPr bwMode="auto">
            <a:xfrm>
              <a:off x="6862762" y="1241425"/>
              <a:ext cx="592138" cy="157163"/>
            </a:xfrm>
            <a:custGeom>
              <a:avLst/>
              <a:gdLst>
                <a:gd name="T0" fmla="*/ 49 w 373"/>
                <a:gd name="T1" fmla="*/ 99 h 99"/>
                <a:gd name="T2" fmla="*/ 59 w 373"/>
                <a:gd name="T3" fmla="*/ 99 h 99"/>
                <a:gd name="T4" fmla="*/ 314 w 373"/>
                <a:gd name="T5" fmla="*/ 99 h 99"/>
                <a:gd name="T6" fmla="*/ 319 w 373"/>
                <a:gd name="T7" fmla="*/ 99 h 99"/>
                <a:gd name="T8" fmla="*/ 373 w 373"/>
                <a:gd name="T9" fmla="*/ 0 h 99"/>
                <a:gd name="T10" fmla="*/ 371 w 373"/>
                <a:gd name="T11" fmla="*/ 0 h 99"/>
                <a:gd name="T12" fmla="*/ 316 w 373"/>
                <a:gd name="T13" fmla="*/ 0 h 99"/>
                <a:gd name="T14" fmla="*/ 271 w 373"/>
                <a:gd name="T15" fmla="*/ 0 h 99"/>
                <a:gd name="T16" fmla="*/ 99 w 373"/>
                <a:gd name="T17" fmla="*/ 0 h 99"/>
                <a:gd name="T18" fmla="*/ 56 w 373"/>
                <a:gd name="T19" fmla="*/ 0 h 99"/>
                <a:gd name="T20" fmla="*/ 0 w 373"/>
                <a:gd name="T21" fmla="*/ 0 h 99"/>
                <a:gd name="T22" fmla="*/ 49 w 373"/>
                <a:gd name="T2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3" h="99">
                  <a:moveTo>
                    <a:pt x="49" y="99"/>
                  </a:moveTo>
                  <a:lnTo>
                    <a:pt x="59" y="99"/>
                  </a:lnTo>
                  <a:lnTo>
                    <a:pt x="314" y="99"/>
                  </a:lnTo>
                  <a:lnTo>
                    <a:pt x="319" y="99"/>
                  </a:lnTo>
                  <a:lnTo>
                    <a:pt x="373" y="0"/>
                  </a:lnTo>
                  <a:lnTo>
                    <a:pt x="371" y="0"/>
                  </a:lnTo>
                  <a:lnTo>
                    <a:pt x="316" y="0"/>
                  </a:lnTo>
                  <a:lnTo>
                    <a:pt x="271" y="0"/>
                  </a:lnTo>
                  <a:lnTo>
                    <a:pt x="99" y="0"/>
                  </a:lnTo>
                  <a:lnTo>
                    <a:pt x="56" y="0"/>
                  </a:lnTo>
                  <a:lnTo>
                    <a:pt x="0" y="0"/>
                  </a:lnTo>
                  <a:lnTo>
                    <a:pt x="49"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6" name="Freeform 369"/>
            <p:cNvSpPr/>
            <p:nvPr/>
          </p:nvSpPr>
          <p:spPr bwMode="auto">
            <a:xfrm>
              <a:off x="6858000" y="1274763"/>
              <a:ext cx="593725" cy="280988"/>
            </a:xfrm>
            <a:custGeom>
              <a:avLst/>
              <a:gdLst>
                <a:gd name="T0" fmla="*/ 0 w 158"/>
                <a:gd name="T1" fmla="*/ 75 h 75"/>
                <a:gd name="T2" fmla="*/ 158 w 158"/>
                <a:gd name="T3" fmla="*/ 75 h 75"/>
                <a:gd name="T4" fmla="*/ 158 w 158"/>
                <a:gd name="T5" fmla="*/ 0 h 75"/>
                <a:gd name="T6" fmla="*/ 140 w 158"/>
                <a:gd name="T7" fmla="*/ 35 h 75"/>
                <a:gd name="T8" fmla="*/ 139 w 158"/>
                <a:gd name="T9" fmla="*/ 37 h 75"/>
                <a:gd name="T10" fmla="*/ 136 w 158"/>
                <a:gd name="T11" fmla="*/ 37 h 75"/>
                <a:gd name="T12" fmla="*/ 131 w 158"/>
                <a:gd name="T13" fmla="*/ 37 h 75"/>
                <a:gd name="T14" fmla="*/ 92 w 158"/>
                <a:gd name="T15" fmla="*/ 37 h 75"/>
                <a:gd name="T16" fmla="*/ 92 w 158"/>
                <a:gd name="T17" fmla="*/ 39 h 75"/>
                <a:gd name="T18" fmla="*/ 90 w 158"/>
                <a:gd name="T19" fmla="*/ 46 h 75"/>
                <a:gd name="T20" fmla="*/ 80 w 158"/>
                <a:gd name="T21" fmla="*/ 51 h 75"/>
                <a:gd name="T22" fmla="*/ 69 w 158"/>
                <a:gd name="T23" fmla="*/ 46 h 75"/>
                <a:gd name="T24" fmla="*/ 67 w 158"/>
                <a:gd name="T25" fmla="*/ 39 h 75"/>
                <a:gd name="T26" fmla="*/ 68 w 158"/>
                <a:gd name="T27" fmla="*/ 37 h 75"/>
                <a:gd name="T28" fmla="*/ 29 w 158"/>
                <a:gd name="T29" fmla="*/ 37 h 75"/>
                <a:gd name="T30" fmla="*/ 22 w 158"/>
                <a:gd name="T31" fmla="*/ 37 h 75"/>
                <a:gd name="T32" fmla="*/ 19 w 158"/>
                <a:gd name="T33" fmla="*/ 37 h 75"/>
                <a:gd name="T34" fmla="*/ 18 w 158"/>
                <a:gd name="T35" fmla="*/ 35 h 75"/>
                <a:gd name="T36" fmla="*/ 0 w 158"/>
                <a:gd name="T37" fmla="*/ 1 h 75"/>
                <a:gd name="T38" fmla="*/ 0 w 158"/>
                <a:gd name="T39"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75">
                  <a:moveTo>
                    <a:pt x="0" y="75"/>
                  </a:moveTo>
                  <a:cubicBezTo>
                    <a:pt x="158" y="75"/>
                    <a:pt x="158" y="75"/>
                    <a:pt x="158" y="75"/>
                  </a:cubicBezTo>
                  <a:cubicBezTo>
                    <a:pt x="158" y="0"/>
                    <a:pt x="158" y="0"/>
                    <a:pt x="158" y="0"/>
                  </a:cubicBezTo>
                  <a:cubicBezTo>
                    <a:pt x="140" y="35"/>
                    <a:pt x="140" y="35"/>
                    <a:pt x="140" y="35"/>
                  </a:cubicBezTo>
                  <a:cubicBezTo>
                    <a:pt x="139" y="37"/>
                    <a:pt x="139" y="37"/>
                    <a:pt x="139" y="37"/>
                  </a:cubicBezTo>
                  <a:cubicBezTo>
                    <a:pt x="136" y="37"/>
                    <a:pt x="136" y="37"/>
                    <a:pt x="136" y="37"/>
                  </a:cubicBezTo>
                  <a:cubicBezTo>
                    <a:pt x="131" y="37"/>
                    <a:pt x="131" y="37"/>
                    <a:pt x="131" y="37"/>
                  </a:cubicBezTo>
                  <a:cubicBezTo>
                    <a:pt x="92" y="37"/>
                    <a:pt x="92" y="37"/>
                    <a:pt x="92" y="37"/>
                  </a:cubicBezTo>
                  <a:cubicBezTo>
                    <a:pt x="92" y="38"/>
                    <a:pt x="92" y="38"/>
                    <a:pt x="92" y="39"/>
                  </a:cubicBezTo>
                  <a:cubicBezTo>
                    <a:pt x="92" y="42"/>
                    <a:pt x="91" y="44"/>
                    <a:pt x="90" y="46"/>
                  </a:cubicBezTo>
                  <a:cubicBezTo>
                    <a:pt x="88" y="50"/>
                    <a:pt x="84" y="51"/>
                    <a:pt x="80" y="51"/>
                  </a:cubicBezTo>
                  <a:cubicBezTo>
                    <a:pt x="75" y="51"/>
                    <a:pt x="72" y="50"/>
                    <a:pt x="69" y="46"/>
                  </a:cubicBezTo>
                  <a:cubicBezTo>
                    <a:pt x="68" y="44"/>
                    <a:pt x="67" y="42"/>
                    <a:pt x="67" y="39"/>
                  </a:cubicBezTo>
                  <a:cubicBezTo>
                    <a:pt x="67" y="38"/>
                    <a:pt x="68" y="38"/>
                    <a:pt x="68" y="37"/>
                  </a:cubicBezTo>
                  <a:cubicBezTo>
                    <a:pt x="29" y="37"/>
                    <a:pt x="29" y="37"/>
                    <a:pt x="29" y="37"/>
                  </a:cubicBezTo>
                  <a:cubicBezTo>
                    <a:pt x="22" y="37"/>
                    <a:pt x="22" y="37"/>
                    <a:pt x="22" y="37"/>
                  </a:cubicBezTo>
                  <a:cubicBezTo>
                    <a:pt x="19" y="37"/>
                    <a:pt x="19" y="37"/>
                    <a:pt x="19" y="37"/>
                  </a:cubicBezTo>
                  <a:cubicBezTo>
                    <a:pt x="18" y="35"/>
                    <a:pt x="18" y="35"/>
                    <a:pt x="18" y="35"/>
                  </a:cubicBezTo>
                  <a:cubicBezTo>
                    <a:pt x="0" y="1"/>
                    <a:pt x="0" y="1"/>
                    <a:pt x="0" y="1"/>
                  </a:cubicBezTo>
                  <a:lnTo>
                    <a:pt x="0"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7" name="Freeform 370"/>
            <p:cNvSpPr/>
            <p:nvPr/>
          </p:nvSpPr>
          <p:spPr bwMode="auto">
            <a:xfrm>
              <a:off x="6951662" y="1027113"/>
              <a:ext cx="412750" cy="195263"/>
            </a:xfrm>
            <a:custGeom>
              <a:avLst/>
              <a:gdLst>
                <a:gd name="T0" fmla="*/ 110 w 110"/>
                <a:gd name="T1" fmla="*/ 52 h 52"/>
                <a:gd name="T2" fmla="*/ 110 w 110"/>
                <a:gd name="T3" fmla="*/ 23 h 52"/>
                <a:gd name="T4" fmla="*/ 89 w 110"/>
                <a:gd name="T5" fmla="*/ 0 h 52"/>
                <a:gd name="T6" fmla="*/ 21 w 110"/>
                <a:gd name="T7" fmla="*/ 0 h 52"/>
                <a:gd name="T8" fmla="*/ 0 w 110"/>
                <a:gd name="T9" fmla="*/ 23 h 52"/>
                <a:gd name="T10" fmla="*/ 0 w 110"/>
                <a:gd name="T11" fmla="*/ 52 h 52"/>
                <a:gd name="T12" fmla="*/ 18 w 110"/>
                <a:gd name="T13" fmla="*/ 52 h 52"/>
                <a:gd name="T14" fmla="*/ 18 w 110"/>
                <a:gd name="T15" fmla="*/ 23 h 52"/>
                <a:gd name="T16" fmla="*/ 21 w 110"/>
                <a:gd name="T17" fmla="*/ 19 h 52"/>
                <a:gd name="T18" fmla="*/ 89 w 110"/>
                <a:gd name="T19" fmla="*/ 19 h 52"/>
                <a:gd name="T20" fmla="*/ 91 w 110"/>
                <a:gd name="T21" fmla="*/ 23 h 52"/>
                <a:gd name="T22" fmla="*/ 91 w 110"/>
                <a:gd name="T23" fmla="*/ 52 h 52"/>
                <a:gd name="T24" fmla="*/ 110 w 110"/>
                <a:gd name="T2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52">
                  <a:moveTo>
                    <a:pt x="110" y="52"/>
                  </a:moveTo>
                  <a:cubicBezTo>
                    <a:pt x="110" y="23"/>
                    <a:pt x="110" y="23"/>
                    <a:pt x="110" y="23"/>
                  </a:cubicBezTo>
                  <a:cubicBezTo>
                    <a:pt x="110" y="11"/>
                    <a:pt x="101" y="0"/>
                    <a:pt x="89" y="0"/>
                  </a:cubicBezTo>
                  <a:cubicBezTo>
                    <a:pt x="21" y="0"/>
                    <a:pt x="21" y="0"/>
                    <a:pt x="21" y="0"/>
                  </a:cubicBezTo>
                  <a:cubicBezTo>
                    <a:pt x="9" y="0"/>
                    <a:pt x="0" y="11"/>
                    <a:pt x="0" y="23"/>
                  </a:cubicBezTo>
                  <a:cubicBezTo>
                    <a:pt x="0" y="52"/>
                    <a:pt x="0" y="52"/>
                    <a:pt x="0" y="52"/>
                  </a:cubicBezTo>
                  <a:cubicBezTo>
                    <a:pt x="18" y="52"/>
                    <a:pt x="18" y="52"/>
                    <a:pt x="18" y="52"/>
                  </a:cubicBezTo>
                  <a:cubicBezTo>
                    <a:pt x="18" y="23"/>
                    <a:pt x="18" y="23"/>
                    <a:pt x="18" y="23"/>
                  </a:cubicBezTo>
                  <a:cubicBezTo>
                    <a:pt x="18" y="21"/>
                    <a:pt x="19" y="19"/>
                    <a:pt x="21" y="19"/>
                  </a:cubicBezTo>
                  <a:cubicBezTo>
                    <a:pt x="89" y="19"/>
                    <a:pt x="89" y="19"/>
                    <a:pt x="89" y="19"/>
                  </a:cubicBezTo>
                  <a:cubicBezTo>
                    <a:pt x="90" y="19"/>
                    <a:pt x="91" y="21"/>
                    <a:pt x="91" y="23"/>
                  </a:cubicBezTo>
                  <a:cubicBezTo>
                    <a:pt x="91" y="52"/>
                    <a:pt x="91" y="52"/>
                    <a:pt x="91" y="52"/>
                  </a:cubicBezTo>
                  <a:lnTo>
                    <a:pt x="11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8" name="Freeform 371"/>
            <p:cNvSpPr/>
            <p:nvPr/>
          </p:nvSpPr>
          <p:spPr bwMode="auto">
            <a:xfrm>
              <a:off x="6711950" y="628650"/>
              <a:ext cx="198438" cy="217488"/>
            </a:xfrm>
            <a:custGeom>
              <a:avLst/>
              <a:gdLst>
                <a:gd name="T0" fmla="*/ 34 w 53"/>
                <a:gd name="T1" fmla="*/ 0 h 58"/>
                <a:gd name="T2" fmla="*/ 15 w 53"/>
                <a:gd name="T3" fmla="*/ 15 h 58"/>
                <a:gd name="T4" fmla="*/ 7 w 53"/>
                <a:gd name="T5" fmla="*/ 17 h 58"/>
                <a:gd name="T6" fmla="*/ 7 w 53"/>
                <a:gd name="T7" fmla="*/ 18 h 58"/>
                <a:gd name="T8" fmla="*/ 15 w 53"/>
                <a:gd name="T9" fmla="*/ 53 h 58"/>
                <a:gd name="T10" fmla="*/ 46 w 53"/>
                <a:gd name="T11" fmla="*/ 36 h 58"/>
                <a:gd name="T12" fmla="*/ 39 w 53"/>
                <a:gd name="T13" fmla="*/ 1 h 58"/>
                <a:gd name="T14" fmla="*/ 34 w 53"/>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8">
                  <a:moveTo>
                    <a:pt x="34" y="0"/>
                  </a:moveTo>
                  <a:cubicBezTo>
                    <a:pt x="30" y="7"/>
                    <a:pt x="23" y="12"/>
                    <a:pt x="15" y="15"/>
                  </a:cubicBezTo>
                  <a:cubicBezTo>
                    <a:pt x="12" y="16"/>
                    <a:pt x="10" y="17"/>
                    <a:pt x="7" y="17"/>
                  </a:cubicBezTo>
                  <a:cubicBezTo>
                    <a:pt x="7" y="17"/>
                    <a:pt x="7" y="18"/>
                    <a:pt x="7" y="18"/>
                  </a:cubicBezTo>
                  <a:cubicBezTo>
                    <a:pt x="0" y="32"/>
                    <a:pt x="4" y="47"/>
                    <a:pt x="15" y="53"/>
                  </a:cubicBezTo>
                  <a:cubicBezTo>
                    <a:pt x="25" y="58"/>
                    <a:pt x="40" y="50"/>
                    <a:pt x="46" y="36"/>
                  </a:cubicBezTo>
                  <a:cubicBezTo>
                    <a:pt x="53" y="22"/>
                    <a:pt x="50" y="7"/>
                    <a:pt x="39" y="1"/>
                  </a:cubicBezTo>
                  <a:cubicBezTo>
                    <a:pt x="37" y="1"/>
                    <a:pt x="36"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9" name="Freeform 372"/>
            <p:cNvSpPr/>
            <p:nvPr/>
          </p:nvSpPr>
          <p:spPr bwMode="auto">
            <a:xfrm>
              <a:off x="6467475" y="369888"/>
              <a:ext cx="398463" cy="311150"/>
            </a:xfrm>
            <a:custGeom>
              <a:avLst/>
              <a:gdLst>
                <a:gd name="T0" fmla="*/ 37 w 106"/>
                <a:gd name="T1" fmla="*/ 76 h 83"/>
                <a:gd name="T2" fmla="*/ 76 w 106"/>
                <a:gd name="T3" fmla="*/ 80 h 83"/>
                <a:gd name="T4" fmla="*/ 78 w 106"/>
                <a:gd name="T5" fmla="*/ 79 h 83"/>
                <a:gd name="T6" fmla="*/ 93 w 106"/>
                <a:gd name="T7" fmla="*/ 69 h 83"/>
                <a:gd name="T8" fmla="*/ 97 w 106"/>
                <a:gd name="T9" fmla="*/ 63 h 83"/>
                <a:gd name="T10" fmla="*/ 69 w 106"/>
                <a:gd name="T11" fmla="*/ 8 h 83"/>
                <a:gd name="T12" fmla="*/ 27 w 106"/>
                <a:gd name="T13" fmla="*/ 5 h 83"/>
                <a:gd name="T14" fmla="*/ 8 w 106"/>
                <a:gd name="T15" fmla="*/ 21 h 83"/>
                <a:gd name="T16" fmla="*/ 37 w 106"/>
                <a:gd name="T17" fmla="*/ 7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83">
                  <a:moveTo>
                    <a:pt x="37" y="76"/>
                  </a:moveTo>
                  <a:cubicBezTo>
                    <a:pt x="50" y="82"/>
                    <a:pt x="65" y="83"/>
                    <a:pt x="76" y="80"/>
                  </a:cubicBezTo>
                  <a:cubicBezTo>
                    <a:pt x="77" y="80"/>
                    <a:pt x="77" y="79"/>
                    <a:pt x="78" y="79"/>
                  </a:cubicBezTo>
                  <a:cubicBezTo>
                    <a:pt x="84" y="77"/>
                    <a:pt x="89" y="74"/>
                    <a:pt x="93" y="69"/>
                  </a:cubicBezTo>
                  <a:cubicBezTo>
                    <a:pt x="94" y="67"/>
                    <a:pt x="96" y="65"/>
                    <a:pt x="97" y="63"/>
                  </a:cubicBezTo>
                  <a:cubicBezTo>
                    <a:pt x="106" y="44"/>
                    <a:pt x="93" y="19"/>
                    <a:pt x="69" y="8"/>
                  </a:cubicBezTo>
                  <a:cubicBezTo>
                    <a:pt x="54" y="1"/>
                    <a:pt x="39" y="0"/>
                    <a:pt x="27" y="5"/>
                  </a:cubicBezTo>
                  <a:cubicBezTo>
                    <a:pt x="19" y="8"/>
                    <a:pt x="12" y="13"/>
                    <a:pt x="8" y="21"/>
                  </a:cubicBezTo>
                  <a:cubicBezTo>
                    <a:pt x="0" y="40"/>
                    <a:pt x="12" y="65"/>
                    <a:pt x="37"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0" name="Freeform 373"/>
            <p:cNvSpPr/>
            <p:nvPr/>
          </p:nvSpPr>
          <p:spPr bwMode="auto">
            <a:xfrm>
              <a:off x="6956425" y="560388"/>
              <a:ext cx="231775" cy="173038"/>
            </a:xfrm>
            <a:custGeom>
              <a:avLst/>
              <a:gdLst>
                <a:gd name="T0" fmla="*/ 56 w 62"/>
                <a:gd name="T1" fmla="*/ 32 h 46"/>
                <a:gd name="T2" fmla="*/ 40 w 62"/>
                <a:gd name="T3" fmla="*/ 0 h 46"/>
                <a:gd name="T4" fmla="*/ 40 w 62"/>
                <a:gd name="T5" fmla="*/ 0 h 46"/>
                <a:gd name="T6" fmla="*/ 33 w 62"/>
                <a:gd name="T7" fmla="*/ 3 h 46"/>
                <a:gd name="T8" fmla="*/ 8 w 62"/>
                <a:gd name="T9" fmla="*/ 4 h 46"/>
                <a:gd name="T10" fmla="*/ 5 w 62"/>
                <a:gd name="T11" fmla="*/ 8 h 46"/>
                <a:gd name="T12" fmla="*/ 22 w 62"/>
                <a:gd name="T13" fmla="*/ 40 h 46"/>
                <a:gd name="T14" fmla="*/ 56 w 62"/>
                <a:gd name="T15" fmla="*/ 32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46">
                  <a:moveTo>
                    <a:pt x="56" y="32"/>
                  </a:moveTo>
                  <a:cubicBezTo>
                    <a:pt x="62" y="21"/>
                    <a:pt x="54" y="7"/>
                    <a:pt x="40" y="0"/>
                  </a:cubicBezTo>
                  <a:cubicBezTo>
                    <a:pt x="40" y="0"/>
                    <a:pt x="40" y="0"/>
                    <a:pt x="40" y="0"/>
                  </a:cubicBezTo>
                  <a:cubicBezTo>
                    <a:pt x="37" y="1"/>
                    <a:pt x="35" y="2"/>
                    <a:pt x="33" y="3"/>
                  </a:cubicBezTo>
                  <a:cubicBezTo>
                    <a:pt x="24" y="6"/>
                    <a:pt x="16" y="7"/>
                    <a:pt x="8" y="4"/>
                  </a:cubicBezTo>
                  <a:cubicBezTo>
                    <a:pt x="7" y="5"/>
                    <a:pt x="6" y="7"/>
                    <a:pt x="5" y="8"/>
                  </a:cubicBezTo>
                  <a:cubicBezTo>
                    <a:pt x="0" y="19"/>
                    <a:pt x="7" y="33"/>
                    <a:pt x="22" y="40"/>
                  </a:cubicBezTo>
                  <a:cubicBezTo>
                    <a:pt x="36" y="46"/>
                    <a:pt x="51" y="43"/>
                    <a:pt x="56"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1" name="Freeform 374"/>
            <p:cNvSpPr/>
            <p:nvPr/>
          </p:nvSpPr>
          <p:spPr bwMode="auto">
            <a:xfrm>
              <a:off x="6884987" y="207963"/>
              <a:ext cx="341313" cy="357188"/>
            </a:xfrm>
            <a:custGeom>
              <a:avLst/>
              <a:gdLst>
                <a:gd name="T0" fmla="*/ 66 w 91"/>
                <a:gd name="T1" fmla="*/ 3 h 95"/>
                <a:gd name="T2" fmla="*/ 41 w 91"/>
                <a:gd name="T3" fmla="*/ 3 h 95"/>
                <a:gd name="T4" fmla="*/ 11 w 91"/>
                <a:gd name="T5" fmla="*/ 31 h 95"/>
                <a:gd name="T6" fmla="*/ 25 w 91"/>
                <a:gd name="T7" fmla="*/ 92 h 95"/>
                <a:gd name="T8" fmla="*/ 32 w 91"/>
                <a:gd name="T9" fmla="*/ 94 h 95"/>
                <a:gd name="T10" fmla="*/ 50 w 91"/>
                <a:gd name="T11" fmla="*/ 92 h 95"/>
                <a:gd name="T12" fmla="*/ 51 w 91"/>
                <a:gd name="T13" fmla="*/ 92 h 95"/>
                <a:gd name="T14" fmla="*/ 80 w 91"/>
                <a:gd name="T15" fmla="*/ 64 h 95"/>
                <a:gd name="T16" fmla="*/ 66 w 91"/>
                <a:gd name="T17" fmla="*/ 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5">
                  <a:moveTo>
                    <a:pt x="66" y="3"/>
                  </a:moveTo>
                  <a:cubicBezTo>
                    <a:pt x="58" y="0"/>
                    <a:pt x="49" y="0"/>
                    <a:pt x="41" y="3"/>
                  </a:cubicBezTo>
                  <a:cubicBezTo>
                    <a:pt x="29" y="7"/>
                    <a:pt x="18" y="17"/>
                    <a:pt x="11" y="31"/>
                  </a:cubicBezTo>
                  <a:cubicBezTo>
                    <a:pt x="0" y="56"/>
                    <a:pt x="6" y="83"/>
                    <a:pt x="25" y="92"/>
                  </a:cubicBezTo>
                  <a:cubicBezTo>
                    <a:pt x="27" y="93"/>
                    <a:pt x="29" y="94"/>
                    <a:pt x="32" y="94"/>
                  </a:cubicBezTo>
                  <a:cubicBezTo>
                    <a:pt x="38" y="95"/>
                    <a:pt x="44" y="94"/>
                    <a:pt x="50" y="92"/>
                  </a:cubicBezTo>
                  <a:cubicBezTo>
                    <a:pt x="50" y="92"/>
                    <a:pt x="51" y="92"/>
                    <a:pt x="51" y="92"/>
                  </a:cubicBezTo>
                  <a:cubicBezTo>
                    <a:pt x="63" y="87"/>
                    <a:pt x="73" y="77"/>
                    <a:pt x="80" y="64"/>
                  </a:cubicBezTo>
                  <a:cubicBezTo>
                    <a:pt x="91" y="39"/>
                    <a:pt x="85" y="12"/>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2" name="Freeform 375"/>
            <p:cNvSpPr/>
            <p:nvPr/>
          </p:nvSpPr>
          <p:spPr bwMode="auto">
            <a:xfrm>
              <a:off x="6756400" y="309563"/>
              <a:ext cx="236538" cy="458788"/>
            </a:xfrm>
            <a:custGeom>
              <a:avLst/>
              <a:gdLst>
                <a:gd name="T0" fmla="*/ 31 w 63"/>
                <a:gd name="T1" fmla="*/ 5 h 122"/>
                <a:gd name="T2" fmla="*/ 26 w 63"/>
                <a:gd name="T3" fmla="*/ 3 h 122"/>
                <a:gd name="T4" fmla="*/ 22 w 63"/>
                <a:gd name="T5" fmla="*/ 17 h 122"/>
                <a:gd name="T6" fmla="*/ 20 w 63"/>
                <a:gd name="T7" fmla="*/ 17 h 122"/>
                <a:gd name="T8" fmla="*/ 17 w 63"/>
                <a:gd name="T9" fmla="*/ 19 h 122"/>
                <a:gd name="T10" fmla="*/ 5 w 63"/>
                <a:gd name="T11" fmla="*/ 10 h 122"/>
                <a:gd name="T12" fmla="*/ 3 w 63"/>
                <a:gd name="T13" fmla="*/ 15 h 122"/>
                <a:gd name="T14" fmla="*/ 15 w 63"/>
                <a:gd name="T15" fmla="*/ 23 h 122"/>
                <a:gd name="T16" fmla="*/ 15 w 63"/>
                <a:gd name="T17" fmla="*/ 27 h 122"/>
                <a:gd name="T18" fmla="*/ 21 w 63"/>
                <a:gd name="T19" fmla="*/ 42 h 122"/>
                <a:gd name="T20" fmla="*/ 28 w 63"/>
                <a:gd name="T21" fmla="*/ 61 h 122"/>
                <a:gd name="T22" fmla="*/ 47 w 63"/>
                <a:gd name="T23" fmla="*/ 116 h 122"/>
                <a:gd name="T24" fmla="*/ 57 w 63"/>
                <a:gd name="T25" fmla="*/ 120 h 122"/>
                <a:gd name="T26" fmla="*/ 61 w 63"/>
                <a:gd name="T27" fmla="*/ 111 h 122"/>
                <a:gd name="T28" fmla="*/ 42 w 63"/>
                <a:gd name="T29" fmla="*/ 56 h 122"/>
                <a:gd name="T30" fmla="*/ 35 w 63"/>
                <a:gd name="T31" fmla="*/ 37 h 122"/>
                <a:gd name="T32" fmla="*/ 29 w 63"/>
                <a:gd name="T33" fmla="*/ 22 h 122"/>
                <a:gd name="T34" fmla="*/ 27 w 63"/>
                <a:gd name="T35" fmla="*/ 19 h 122"/>
                <a:gd name="T36" fmla="*/ 31 w 63"/>
                <a:gd name="T37" fmla="*/ 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122">
                  <a:moveTo>
                    <a:pt x="31" y="5"/>
                  </a:moveTo>
                  <a:cubicBezTo>
                    <a:pt x="32" y="2"/>
                    <a:pt x="28" y="0"/>
                    <a:pt x="26" y="3"/>
                  </a:cubicBezTo>
                  <a:cubicBezTo>
                    <a:pt x="24" y="7"/>
                    <a:pt x="23" y="12"/>
                    <a:pt x="22" y="17"/>
                  </a:cubicBezTo>
                  <a:cubicBezTo>
                    <a:pt x="21" y="17"/>
                    <a:pt x="20" y="17"/>
                    <a:pt x="20" y="17"/>
                  </a:cubicBezTo>
                  <a:cubicBezTo>
                    <a:pt x="19" y="18"/>
                    <a:pt x="18" y="18"/>
                    <a:pt x="17" y="19"/>
                  </a:cubicBezTo>
                  <a:cubicBezTo>
                    <a:pt x="14" y="15"/>
                    <a:pt x="10" y="12"/>
                    <a:pt x="5" y="10"/>
                  </a:cubicBezTo>
                  <a:cubicBezTo>
                    <a:pt x="2" y="9"/>
                    <a:pt x="0" y="14"/>
                    <a:pt x="3" y="15"/>
                  </a:cubicBezTo>
                  <a:cubicBezTo>
                    <a:pt x="8" y="17"/>
                    <a:pt x="11" y="20"/>
                    <a:pt x="15" y="23"/>
                  </a:cubicBezTo>
                  <a:cubicBezTo>
                    <a:pt x="15" y="24"/>
                    <a:pt x="15" y="26"/>
                    <a:pt x="15" y="27"/>
                  </a:cubicBezTo>
                  <a:cubicBezTo>
                    <a:pt x="21" y="42"/>
                    <a:pt x="21" y="42"/>
                    <a:pt x="21" y="42"/>
                  </a:cubicBezTo>
                  <a:cubicBezTo>
                    <a:pt x="28" y="61"/>
                    <a:pt x="28" y="61"/>
                    <a:pt x="28" y="61"/>
                  </a:cubicBezTo>
                  <a:cubicBezTo>
                    <a:pt x="47" y="116"/>
                    <a:pt x="47" y="116"/>
                    <a:pt x="47" y="116"/>
                  </a:cubicBezTo>
                  <a:cubicBezTo>
                    <a:pt x="49" y="120"/>
                    <a:pt x="53" y="122"/>
                    <a:pt x="57" y="120"/>
                  </a:cubicBezTo>
                  <a:cubicBezTo>
                    <a:pt x="61" y="119"/>
                    <a:pt x="63" y="115"/>
                    <a:pt x="61" y="111"/>
                  </a:cubicBezTo>
                  <a:cubicBezTo>
                    <a:pt x="42" y="56"/>
                    <a:pt x="42" y="56"/>
                    <a:pt x="42" y="56"/>
                  </a:cubicBezTo>
                  <a:cubicBezTo>
                    <a:pt x="35" y="37"/>
                    <a:pt x="35" y="37"/>
                    <a:pt x="35" y="37"/>
                  </a:cubicBezTo>
                  <a:cubicBezTo>
                    <a:pt x="29" y="22"/>
                    <a:pt x="29" y="22"/>
                    <a:pt x="29" y="22"/>
                  </a:cubicBezTo>
                  <a:cubicBezTo>
                    <a:pt x="29" y="21"/>
                    <a:pt x="28" y="20"/>
                    <a:pt x="27" y="19"/>
                  </a:cubicBezTo>
                  <a:cubicBezTo>
                    <a:pt x="27" y="14"/>
                    <a:pt x="29" y="10"/>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3" name="Freeform 376"/>
            <p:cNvSpPr>
              <a:spLocks noEditPoints="1"/>
            </p:cNvSpPr>
            <p:nvPr/>
          </p:nvSpPr>
          <p:spPr bwMode="auto">
            <a:xfrm>
              <a:off x="10986294" y="605630"/>
              <a:ext cx="601663" cy="436563"/>
            </a:xfrm>
            <a:custGeom>
              <a:avLst/>
              <a:gdLst>
                <a:gd name="T0" fmla="*/ 107 w 160"/>
                <a:gd name="T1" fmla="*/ 116 h 116"/>
                <a:gd name="T2" fmla="*/ 160 w 160"/>
                <a:gd name="T3" fmla="*/ 116 h 116"/>
                <a:gd name="T4" fmla="*/ 160 w 160"/>
                <a:gd name="T5" fmla="*/ 0 h 116"/>
                <a:gd name="T6" fmla="*/ 107 w 160"/>
                <a:gd name="T7" fmla="*/ 0 h 116"/>
                <a:gd name="T8" fmla="*/ 107 w 160"/>
                <a:gd name="T9" fmla="*/ 49 h 116"/>
                <a:gd name="T10" fmla="*/ 145 w 160"/>
                <a:gd name="T11" fmla="*/ 102 h 116"/>
                <a:gd name="T12" fmla="*/ 107 w 160"/>
                <a:gd name="T13" fmla="*/ 102 h 116"/>
                <a:gd name="T14" fmla="*/ 107 w 160"/>
                <a:gd name="T15" fmla="*/ 116 h 116"/>
                <a:gd name="T16" fmla="*/ 73 w 160"/>
                <a:gd name="T17" fmla="*/ 116 h 116"/>
                <a:gd name="T18" fmla="*/ 107 w 160"/>
                <a:gd name="T19" fmla="*/ 116 h 116"/>
                <a:gd name="T20" fmla="*/ 107 w 160"/>
                <a:gd name="T21" fmla="*/ 102 h 116"/>
                <a:gd name="T22" fmla="*/ 83 w 160"/>
                <a:gd name="T23" fmla="*/ 102 h 116"/>
                <a:gd name="T24" fmla="*/ 81 w 160"/>
                <a:gd name="T25" fmla="*/ 100 h 116"/>
                <a:gd name="T26" fmla="*/ 73 w 160"/>
                <a:gd name="T27" fmla="*/ 88 h 116"/>
                <a:gd name="T28" fmla="*/ 73 w 160"/>
                <a:gd name="T29" fmla="*/ 96 h 116"/>
                <a:gd name="T30" fmla="*/ 78 w 160"/>
                <a:gd name="T31" fmla="*/ 102 h 116"/>
                <a:gd name="T32" fmla="*/ 73 w 160"/>
                <a:gd name="T33" fmla="*/ 102 h 116"/>
                <a:gd name="T34" fmla="*/ 73 w 160"/>
                <a:gd name="T35" fmla="*/ 116 h 116"/>
                <a:gd name="T36" fmla="*/ 107 w 160"/>
                <a:gd name="T37" fmla="*/ 0 h 116"/>
                <a:gd name="T38" fmla="*/ 73 w 160"/>
                <a:gd name="T39" fmla="*/ 0 h 116"/>
                <a:gd name="T40" fmla="*/ 73 w 160"/>
                <a:gd name="T41" fmla="*/ 75 h 116"/>
                <a:gd name="T42" fmla="*/ 99 w 160"/>
                <a:gd name="T43" fmla="*/ 38 h 116"/>
                <a:gd name="T44" fmla="*/ 99 w 160"/>
                <a:gd name="T45" fmla="*/ 38 h 116"/>
                <a:gd name="T46" fmla="*/ 107 w 160"/>
                <a:gd name="T47" fmla="*/ 49 h 116"/>
                <a:gd name="T48" fmla="*/ 107 w 160"/>
                <a:gd name="T49" fmla="*/ 0 h 116"/>
                <a:gd name="T50" fmla="*/ 46 w 160"/>
                <a:gd name="T51" fmla="*/ 116 h 116"/>
                <a:gd name="T52" fmla="*/ 73 w 160"/>
                <a:gd name="T53" fmla="*/ 116 h 116"/>
                <a:gd name="T54" fmla="*/ 73 w 160"/>
                <a:gd name="T55" fmla="*/ 102 h 116"/>
                <a:gd name="T56" fmla="*/ 53 w 160"/>
                <a:gd name="T57" fmla="*/ 102 h 116"/>
                <a:gd name="T58" fmla="*/ 46 w 160"/>
                <a:gd name="T59" fmla="*/ 102 h 116"/>
                <a:gd name="T60" fmla="*/ 46 w 160"/>
                <a:gd name="T61" fmla="*/ 116 h 116"/>
                <a:gd name="T62" fmla="*/ 73 w 160"/>
                <a:gd name="T63" fmla="*/ 0 h 116"/>
                <a:gd name="T64" fmla="*/ 46 w 160"/>
                <a:gd name="T65" fmla="*/ 0 h 116"/>
                <a:gd name="T66" fmla="*/ 46 w 160"/>
                <a:gd name="T67" fmla="*/ 20 h 116"/>
                <a:gd name="T68" fmla="*/ 48 w 160"/>
                <a:gd name="T69" fmla="*/ 28 h 116"/>
                <a:gd name="T70" fmla="*/ 46 w 160"/>
                <a:gd name="T71" fmla="*/ 36 h 116"/>
                <a:gd name="T72" fmla="*/ 46 w 160"/>
                <a:gd name="T73" fmla="*/ 58 h 116"/>
                <a:gd name="T74" fmla="*/ 46 w 160"/>
                <a:gd name="T75" fmla="*/ 58 h 116"/>
                <a:gd name="T76" fmla="*/ 65 w 160"/>
                <a:gd name="T77" fmla="*/ 85 h 116"/>
                <a:gd name="T78" fmla="*/ 73 w 160"/>
                <a:gd name="T79" fmla="*/ 96 h 116"/>
                <a:gd name="T80" fmla="*/ 73 w 160"/>
                <a:gd name="T81" fmla="*/ 88 h 116"/>
                <a:gd name="T82" fmla="*/ 68 w 160"/>
                <a:gd name="T83" fmla="*/ 81 h 116"/>
                <a:gd name="T84" fmla="*/ 73 w 160"/>
                <a:gd name="T85" fmla="*/ 75 h 116"/>
                <a:gd name="T86" fmla="*/ 73 w 160"/>
                <a:gd name="T87" fmla="*/ 0 h 116"/>
                <a:gd name="T88" fmla="*/ 0 w 160"/>
                <a:gd name="T89" fmla="*/ 116 h 116"/>
                <a:gd name="T90" fmla="*/ 46 w 160"/>
                <a:gd name="T91" fmla="*/ 116 h 116"/>
                <a:gd name="T92" fmla="*/ 46 w 160"/>
                <a:gd name="T93" fmla="*/ 102 h 116"/>
                <a:gd name="T94" fmla="*/ 14 w 160"/>
                <a:gd name="T95" fmla="*/ 102 h 116"/>
                <a:gd name="T96" fmla="*/ 14 w 160"/>
                <a:gd name="T97" fmla="*/ 102 h 116"/>
                <a:gd name="T98" fmla="*/ 46 w 160"/>
                <a:gd name="T99" fmla="*/ 58 h 116"/>
                <a:gd name="T100" fmla="*/ 46 w 160"/>
                <a:gd name="T101" fmla="*/ 36 h 116"/>
                <a:gd name="T102" fmla="*/ 36 w 160"/>
                <a:gd name="T103" fmla="*/ 40 h 116"/>
                <a:gd name="T104" fmla="*/ 23 w 160"/>
                <a:gd name="T105" fmla="*/ 28 h 116"/>
                <a:gd name="T106" fmla="*/ 36 w 160"/>
                <a:gd name="T107" fmla="*/ 15 h 116"/>
                <a:gd name="T108" fmla="*/ 36 w 160"/>
                <a:gd name="T109" fmla="*/ 15 h 116"/>
                <a:gd name="T110" fmla="*/ 46 w 160"/>
                <a:gd name="T111" fmla="*/ 20 h 116"/>
                <a:gd name="T112" fmla="*/ 46 w 160"/>
                <a:gd name="T113" fmla="*/ 0 h 116"/>
                <a:gd name="T114" fmla="*/ 0 w 160"/>
                <a:gd name="T115" fmla="*/ 0 h 116"/>
                <a:gd name="T116" fmla="*/ 0 w 160"/>
                <a:gd name="T11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0" h="116">
                  <a:moveTo>
                    <a:pt x="107" y="116"/>
                  </a:moveTo>
                  <a:cubicBezTo>
                    <a:pt x="160" y="116"/>
                    <a:pt x="160" y="116"/>
                    <a:pt x="160" y="116"/>
                  </a:cubicBezTo>
                  <a:cubicBezTo>
                    <a:pt x="160" y="0"/>
                    <a:pt x="160" y="0"/>
                    <a:pt x="160" y="0"/>
                  </a:cubicBezTo>
                  <a:cubicBezTo>
                    <a:pt x="107" y="0"/>
                    <a:pt x="107" y="0"/>
                    <a:pt x="107" y="0"/>
                  </a:cubicBezTo>
                  <a:cubicBezTo>
                    <a:pt x="107" y="49"/>
                    <a:pt x="107" y="49"/>
                    <a:pt x="107" y="49"/>
                  </a:cubicBezTo>
                  <a:cubicBezTo>
                    <a:pt x="145" y="102"/>
                    <a:pt x="145" y="102"/>
                    <a:pt x="145" y="102"/>
                  </a:cubicBezTo>
                  <a:cubicBezTo>
                    <a:pt x="107" y="102"/>
                    <a:pt x="107" y="102"/>
                    <a:pt x="107" y="102"/>
                  </a:cubicBezTo>
                  <a:lnTo>
                    <a:pt x="107" y="116"/>
                  </a:lnTo>
                  <a:close/>
                  <a:moveTo>
                    <a:pt x="73" y="116"/>
                  </a:moveTo>
                  <a:cubicBezTo>
                    <a:pt x="107" y="116"/>
                    <a:pt x="107" y="116"/>
                    <a:pt x="107" y="116"/>
                  </a:cubicBezTo>
                  <a:cubicBezTo>
                    <a:pt x="107" y="102"/>
                    <a:pt x="107" y="102"/>
                    <a:pt x="107" y="102"/>
                  </a:cubicBezTo>
                  <a:cubicBezTo>
                    <a:pt x="83" y="102"/>
                    <a:pt x="83" y="102"/>
                    <a:pt x="83" y="102"/>
                  </a:cubicBezTo>
                  <a:cubicBezTo>
                    <a:pt x="81" y="100"/>
                    <a:pt x="81" y="100"/>
                    <a:pt x="81" y="100"/>
                  </a:cubicBezTo>
                  <a:cubicBezTo>
                    <a:pt x="73" y="88"/>
                    <a:pt x="73" y="88"/>
                    <a:pt x="73" y="88"/>
                  </a:cubicBezTo>
                  <a:cubicBezTo>
                    <a:pt x="73" y="96"/>
                    <a:pt x="73" y="96"/>
                    <a:pt x="73" y="96"/>
                  </a:cubicBezTo>
                  <a:cubicBezTo>
                    <a:pt x="78" y="102"/>
                    <a:pt x="78" y="102"/>
                    <a:pt x="78" y="102"/>
                  </a:cubicBezTo>
                  <a:cubicBezTo>
                    <a:pt x="73" y="102"/>
                    <a:pt x="73" y="102"/>
                    <a:pt x="73" y="102"/>
                  </a:cubicBezTo>
                  <a:cubicBezTo>
                    <a:pt x="73" y="116"/>
                    <a:pt x="73" y="116"/>
                    <a:pt x="73" y="116"/>
                  </a:cubicBezTo>
                  <a:close/>
                  <a:moveTo>
                    <a:pt x="107" y="0"/>
                  </a:moveTo>
                  <a:cubicBezTo>
                    <a:pt x="73" y="0"/>
                    <a:pt x="73" y="0"/>
                    <a:pt x="73" y="0"/>
                  </a:cubicBezTo>
                  <a:cubicBezTo>
                    <a:pt x="73" y="75"/>
                    <a:pt x="73" y="75"/>
                    <a:pt x="73" y="75"/>
                  </a:cubicBezTo>
                  <a:cubicBezTo>
                    <a:pt x="99" y="38"/>
                    <a:pt x="99" y="38"/>
                    <a:pt x="99" y="38"/>
                  </a:cubicBezTo>
                  <a:cubicBezTo>
                    <a:pt x="99" y="38"/>
                    <a:pt x="99" y="38"/>
                    <a:pt x="99" y="38"/>
                  </a:cubicBezTo>
                  <a:cubicBezTo>
                    <a:pt x="107" y="49"/>
                    <a:pt x="107" y="49"/>
                    <a:pt x="107" y="49"/>
                  </a:cubicBezTo>
                  <a:lnTo>
                    <a:pt x="107" y="0"/>
                  </a:lnTo>
                  <a:close/>
                  <a:moveTo>
                    <a:pt x="46" y="116"/>
                  </a:moveTo>
                  <a:cubicBezTo>
                    <a:pt x="73" y="116"/>
                    <a:pt x="73" y="116"/>
                    <a:pt x="73" y="116"/>
                  </a:cubicBezTo>
                  <a:cubicBezTo>
                    <a:pt x="73" y="102"/>
                    <a:pt x="73" y="102"/>
                    <a:pt x="73" y="102"/>
                  </a:cubicBezTo>
                  <a:cubicBezTo>
                    <a:pt x="53" y="102"/>
                    <a:pt x="53" y="102"/>
                    <a:pt x="53" y="102"/>
                  </a:cubicBezTo>
                  <a:cubicBezTo>
                    <a:pt x="46" y="102"/>
                    <a:pt x="46" y="102"/>
                    <a:pt x="46" y="102"/>
                  </a:cubicBezTo>
                  <a:cubicBezTo>
                    <a:pt x="46" y="116"/>
                    <a:pt x="46" y="116"/>
                    <a:pt x="46" y="116"/>
                  </a:cubicBezTo>
                  <a:close/>
                  <a:moveTo>
                    <a:pt x="73" y="0"/>
                  </a:moveTo>
                  <a:cubicBezTo>
                    <a:pt x="46" y="0"/>
                    <a:pt x="46" y="0"/>
                    <a:pt x="46" y="0"/>
                  </a:cubicBezTo>
                  <a:cubicBezTo>
                    <a:pt x="46" y="20"/>
                    <a:pt x="46" y="20"/>
                    <a:pt x="46" y="20"/>
                  </a:cubicBezTo>
                  <a:cubicBezTo>
                    <a:pt x="47" y="22"/>
                    <a:pt x="48" y="25"/>
                    <a:pt x="48" y="28"/>
                  </a:cubicBezTo>
                  <a:cubicBezTo>
                    <a:pt x="48" y="31"/>
                    <a:pt x="47" y="33"/>
                    <a:pt x="46" y="36"/>
                  </a:cubicBezTo>
                  <a:cubicBezTo>
                    <a:pt x="46" y="58"/>
                    <a:pt x="46" y="58"/>
                    <a:pt x="46" y="58"/>
                  </a:cubicBezTo>
                  <a:cubicBezTo>
                    <a:pt x="46" y="58"/>
                    <a:pt x="46" y="58"/>
                    <a:pt x="46" y="58"/>
                  </a:cubicBezTo>
                  <a:cubicBezTo>
                    <a:pt x="65" y="85"/>
                    <a:pt x="65" y="85"/>
                    <a:pt x="65" y="85"/>
                  </a:cubicBezTo>
                  <a:cubicBezTo>
                    <a:pt x="73" y="96"/>
                    <a:pt x="73" y="96"/>
                    <a:pt x="73" y="96"/>
                  </a:cubicBezTo>
                  <a:cubicBezTo>
                    <a:pt x="73" y="88"/>
                    <a:pt x="73" y="88"/>
                    <a:pt x="73" y="88"/>
                  </a:cubicBezTo>
                  <a:cubicBezTo>
                    <a:pt x="68" y="81"/>
                    <a:pt x="68" y="81"/>
                    <a:pt x="68" y="81"/>
                  </a:cubicBezTo>
                  <a:cubicBezTo>
                    <a:pt x="73" y="75"/>
                    <a:pt x="73" y="75"/>
                    <a:pt x="73" y="75"/>
                  </a:cubicBezTo>
                  <a:lnTo>
                    <a:pt x="73" y="0"/>
                  </a:lnTo>
                  <a:close/>
                  <a:moveTo>
                    <a:pt x="0" y="116"/>
                  </a:moveTo>
                  <a:cubicBezTo>
                    <a:pt x="46" y="116"/>
                    <a:pt x="46" y="116"/>
                    <a:pt x="46" y="116"/>
                  </a:cubicBezTo>
                  <a:cubicBezTo>
                    <a:pt x="46" y="102"/>
                    <a:pt x="46" y="102"/>
                    <a:pt x="46" y="102"/>
                  </a:cubicBezTo>
                  <a:cubicBezTo>
                    <a:pt x="14" y="102"/>
                    <a:pt x="14" y="102"/>
                    <a:pt x="14" y="102"/>
                  </a:cubicBezTo>
                  <a:cubicBezTo>
                    <a:pt x="14" y="102"/>
                    <a:pt x="14" y="102"/>
                    <a:pt x="14" y="102"/>
                  </a:cubicBezTo>
                  <a:cubicBezTo>
                    <a:pt x="46" y="58"/>
                    <a:pt x="46" y="58"/>
                    <a:pt x="46" y="58"/>
                  </a:cubicBezTo>
                  <a:cubicBezTo>
                    <a:pt x="46" y="36"/>
                    <a:pt x="46" y="36"/>
                    <a:pt x="46" y="36"/>
                  </a:cubicBezTo>
                  <a:cubicBezTo>
                    <a:pt x="43" y="39"/>
                    <a:pt x="40" y="40"/>
                    <a:pt x="36" y="40"/>
                  </a:cubicBezTo>
                  <a:cubicBezTo>
                    <a:pt x="29" y="40"/>
                    <a:pt x="23" y="35"/>
                    <a:pt x="23" y="28"/>
                  </a:cubicBezTo>
                  <a:cubicBezTo>
                    <a:pt x="23" y="21"/>
                    <a:pt x="29" y="15"/>
                    <a:pt x="36" y="15"/>
                  </a:cubicBezTo>
                  <a:cubicBezTo>
                    <a:pt x="36" y="15"/>
                    <a:pt x="36" y="15"/>
                    <a:pt x="36" y="15"/>
                  </a:cubicBezTo>
                  <a:cubicBezTo>
                    <a:pt x="40" y="15"/>
                    <a:pt x="43" y="17"/>
                    <a:pt x="46" y="20"/>
                  </a:cubicBezTo>
                  <a:cubicBezTo>
                    <a:pt x="46" y="0"/>
                    <a:pt x="46" y="0"/>
                    <a:pt x="46" y="0"/>
                  </a:cubicBezTo>
                  <a:cubicBezTo>
                    <a:pt x="0" y="0"/>
                    <a:pt x="0" y="0"/>
                    <a:pt x="0" y="0"/>
                  </a:cubicBezTo>
                  <a:lnTo>
                    <a:pt x="0"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4" name="Freeform 377"/>
            <p:cNvSpPr/>
            <p:nvPr/>
          </p:nvSpPr>
          <p:spPr bwMode="auto">
            <a:xfrm>
              <a:off x="6224587" y="3460750"/>
              <a:ext cx="212725" cy="319088"/>
            </a:xfrm>
            <a:custGeom>
              <a:avLst/>
              <a:gdLst>
                <a:gd name="T0" fmla="*/ 134 w 134"/>
                <a:gd name="T1" fmla="*/ 38 h 201"/>
                <a:gd name="T2" fmla="*/ 101 w 134"/>
                <a:gd name="T3" fmla="*/ 38 h 201"/>
                <a:gd name="T4" fmla="*/ 120 w 134"/>
                <a:gd name="T5" fmla="*/ 0 h 201"/>
                <a:gd name="T6" fmla="*/ 75 w 134"/>
                <a:gd name="T7" fmla="*/ 0 h 201"/>
                <a:gd name="T8" fmla="*/ 71 w 134"/>
                <a:gd name="T9" fmla="*/ 0 h 201"/>
                <a:gd name="T10" fmla="*/ 52 w 134"/>
                <a:gd name="T11" fmla="*/ 0 h 201"/>
                <a:gd name="T12" fmla="*/ 9 w 134"/>
                <a:gd name="T13" fmla="*/ 85 h 201"/>
                <a:gd name="T14" fmla="*/ 47 w 134"/>
                <a:gd name="T15" fmla="*/ 85 h 201"/>
                <a:gd name="T16" fmla="*/ 0 w 134"/>
                <a:gd name="T17" fmla="*/ 201 h 201"/>
                <a:gd name="T18" fmla="*/ 134 w 134"/>
                <a:gd name="T19"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201">
                  <a:moveTo>
                    <a:pt x="134" y="38"/>
                  </a:moveTo>
                  <a:lnTo>
                    <a:pt x="101" y="38"/>
                  </a:lnTo>
                  <a:lnTo>
                    <a:pt x="120" y="0"/>
                  </a:lnTo>
                  <a:lnTo>
                    <a:pt x="75" y="0"/>
                  </a:lnTo>
                  <a:lnTo>
                    <a:pt x="71" y="0"/>
                  </a:lnTo>
                  <a:lnTo>
                    <a:pt x="52" y="0"/>
                  </a:lnTo>
                  <a:lnTo>
                    <a:pt x="9" y="85"/>
                  </a:lnTo>
                  <a:lnTo>
                    <a:pt x="47" y="85"/>
                  </a:lnTo>
                  <a:lnTo>
                    <a:pt x="0" y="201"/>
                  </a:lnTo>
                  <a:lnTo>
                    <a:pt x="134"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5" name="Freeform 378"/>
            <p:cNvSpPr/>
            <p:nvPr/>
          </p:nvSpPr>
          <p:spPr bwMode="auto">
            <a:xfrm>
              <a:off x="6100762" y="3078163"/>
              <a:ext cx="588963" cy="363538"/>
            </a:xfrm>
            <a:custGeom>
              <a:avLst/>
              <a:gdLst>
                <a:gd name="T0" fmla="*/ 0 w 157"/>
                <a:gd name="T1" fmla="*/ 80 h 97"/>
                <a:gd name="T2" fmla="*/ 17 w 157"/>
                <a:gd name="T3" fmla="*/ 97 h 97"/>
                <a:gd name="T4" fmla="*/ 57 w 157"/>
                <a:gd name="T5" fmla="*/ 97 h 97"/>
                <a:gd name="T6" fmla="*/ 63 w 157"/>
                <a:gd name="T7" fmla="*/ 97 h 97"/>
                <a:gd name="T8" fmla="*/ 65 w 157"/>
                <a:gd name="T9" fmla="*/ 97 h 97"/>
                <a:gd name="T10" fmla="*/ 86 w 157"/>
                <a:gd name="T11" fmla="*/ 97 h 97"/>
                <a:gd name="T12" fmla="*/ 129 w 157"/>
                <a:gd name="T13" fmla="*/ 97 h 97"/>
                <a:gd name="T14" fmla="*/ 157 w 157"/>
                <a:gd name="T15" fmla="*/ 69 h 97"/>
                <a:gd name="T16" fmla="*/ 129 w 157"/>
                <a:gd name="T17" fmla="*/ 41 h 97"/>
                <a:gd name="T18" fmla="*/ 111 w 157"/>
                <a:gd name="T19" fmla="*/ 48 h 97"/>
                <a:gd name="T20" fmla="*/ 63 w 157"/>
                <a:gd name="T21" fmla="*/ 0 h 97"/>
                <a:gd name="T22" fmla="*/ 15 w 157"/>
                <a:gd name="T23" fmla="*/ 49 h 97"/>
                <a:gd name="T24" fmla="*/ 17 w 157"/>
                <a:gd name="T25" fmla="*/ 63 h 97"/>
                <a:gd name="T26" fmla="*/ 0 w 157"/>
                <a:gd name="T27" fmla="*/ 8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97">
                  <a:moveTo>
                    <a:pt x="0" y="80"/>
                  </a:moveTo>
                  <a:cubicBezTo>
                    <a:pt x="0" y="89"/>
                    <a:pt x="8" y="97"/>
                    <a:pt x="17" y="97"/>
                  </a:cubicBezTo>
                  <a:cubicBezTo>
                    <a:pt x="57" y="97"/>
                    <a:pt x="57" y="97"/>
                    <a:pt x="57" y="97"/>
                  </a:cubicBezTo>
                  <a:cubicBezTo>
                    <a:pt x="63" y="97"/>
                    <a:pt x="63" y="97"/>
                    <a:pt x="63" y="97"/>
                  </a:cubicBezTo>
                  <a:cubicBezTo>
                    <a:pt x="65" y="97"/>
                    <a:pt x="65" y="97"/>
                    <a:pt x="65" y="97"/>
                  </a:cubicBezTo>
                  <a:cubicBezTo>
                    <a:pt x="86" y="97"/>
                    <a:pt x="86" y="97"/>
                    <a:pt x="86" y="97"/>
                  </a:cubicBezTo>
                  <a:cubicBezTo>
                    <a:pt x="129" y="97"/>
                    <a:pt x="129" y="97"/>
                    <a:pt x="129" y="97"/>
                  </a:cubicBezTo>
                  <a:cubicBezTo>
                    <a:pt x="145" y="97"/>
                    <a:pt x="157" y="84"/>
                    <a:pt x="157" y="69"/>
                  </a:cubicBezTo>
                  <a:cubicBezTo>
                    <a:pt x="157" y="54"/>
                    <a:pt x="145" y="41"/>
                    <a:pt x="129" y="41"/>
                  </a:cubicBezTo>
                  <a:cubicBezTo>
                    <a:pt x="122" y="41"/>
                    <a:pt x="116" y="44"/>
                    <a:pt x="111" y="48"/>
                  </a:cubicBezTo>
                  <a:cubicBezTo>
                    <a:pt x="111" y="21"/>
                    <a:pt x="89" y="0"/>
                    <a:pt x="63" y="0"/>
                  </a:cubicBezTo>
                  <a:cubicBezTo>
                    <a:pt x="36" y="0"/>
                    <a:pt x="15" y="22"/>
                    <a:pt x="15" y="49"/>
                  </a:cubicBezTo>
                  <a:cubicBezTo>
                    <a:pt x="15" y="54"/>
                    <a:pt x="15" y="58"/>
                    <a:pt x="17" y="63"/>
                  </a:cubicBezTo>
                  <a:cubicBezTo>
                    <a:pt x="8" y="63"/>
                    <a:pt x="0" y="70"/>
                    <a:pt x="0"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6" name="Freeform 379"/>
            <p:cNvSpPr/>
            <p:nvPr/>
          </p:nvSpPr>
          <p:spPr bwMode="auto">
            <a:xfrm>
              <a:off x="7050087" y="3103563"/>
              <a:ext cx="63500" cy="200025"/>
            </a:xfrm>
            <a:custGeom>
              <a:avLst/>
              <a:gdLst>
                <a:gd name="T0" fmla="*/ 17 w 17"/>
                <a:gd name="T1" fmla="*/ 53 h 53"/>
                <a:gd name="T2" fmla="*/ 17 w 17"/>
                <a:gd name="T3" fmla="*/ 0 h 53"/>
                <a:gd name="T4" fmla="*/ 9 w 17"/>
                <a:gd name="T5" fmla="*/ 0 h 53"/>
                <a:gd name="T6" fmla="*/ 0 w 17"/>
                <a:gd name="T7" fmla="*/ 0 h 53"/>
                <a:gd name="T8" fmla="*/ 0 w 17"/>
                <a:gd name="T9" fmla="*/ 53 h 53"/>
                <a:gd name="T10" fmla="*/ 9 w 17"/>
                <a:gd name="T11" fmla="*/ 52 h 53"/>
                <a:gd name="T12" fmla="*/ 17 w 17"/>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17" h="53">
                  <a:moveTo>
                    <a:pt x="17" y="53"/>
                  </a:moveTo>
                  <a:cubicBezTo>
                    <a:pt x="17" y="0"/>
                    <a:pt x="17" y="0"/>
                    <a:pt x="17" y="0"/>
                  </a:cubicBezTo>
                  <a:cubicBezTo>
                    <a:pt x="14" y="0"/>
                    <a:pt x="11" y="0"/>
                    <a:pt x="9" y="0"/>
                  </a:cubicBezTo>
                  <a:cubicBezTo>
                    <a:pt x="6" y="0"/>
                    <a:pt x="3" y="0"/>
                    <a:pt x="0" y="0"/>
                  </a:cubicBezTo>
                  <a:cubicBezTo>
                    <a:pt x="0" y="53"/>
                    <a:pt x="0" y="53"/>
                    <a:pt x="0" y="53"/>
                  </a:cubicBezTo>
                  <a:cubicBezTo>
                    <a:pt x="3" y="52"/>
                    <a:pt x="6" y="52"/>
                    <a:pt x="9" y="52"/>
                  </a:cubicBezTo>
                  <a:cubicBezTo>
                    <a:pt x="11" y="52"/>
                    <a:pt x="14" y="52"/>
                    <a:pt x="1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7" name="Freeform 380"/>
            <p:cNvSpPr/>
            <p:nvPr/>
          </p:nvSpPr>
          <p:spPr bwMode="auto">
            <a:xfrm>
              <a:off x="6794500" y="2652713"/>
              <a:ext cx="574675" cy="431800"/>
            </a:xfrm>
            <a:custGeom>
              <a:avLst/>
              <a:gdLst>
                <a:gd name="T0" fmla="*/ 153 w 153"/>
                <a:gd name="T1" fmla="*/ 38 h 115"/>
                <a:gd name="T2" fmla="*/ 143 w 153"/>
                <a:gd name="T3" fmla="*/ 0 h 115"/>
                <a:gd name="T4" fmla="*/ 110 w 153"/>
                <a:gd name="T5" fmla="*/ 18 h 115"/>
                <a:gd name="T6" fmla="*/ 77 w 153"/>
                <a:gd name="T7" fmla="*/ 0 h 115"/>
                <a:gd name="T8" fmla="*/ 43 w 153"/>
                <a:gd name="T9" fmla="*/ 18 h 115"/>
                <a:gd name="T10" fmla="*/ 10 w 153"/>
                <a:gd name="T11" fmla="*/ 0 h 115"/>
                <a:gd name="T12" fmla="*/ 0 w 153"/>
                <a:gd name="T13" fmla="*/ 38 h 115"/>
                <a:gd name="T14" fmla="*/ 68 w 153"/>
                <a:gd name="T15" fmla="*/ 114 h 115"/>
                <a:gd name="T16" fmla="*/ 77 w 153"/>
                <a:gd name="T17" fmla="*/ 115 h 115"/>
                <a:gd name="T18" fmla="*/ 85 w 153"/>
                <a:gd name="T19" fmla="*/ 114 h 115"/>
                <a:gd name="T20" fmla="*/ 153 w 153"/>
                <a:gd name="T2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5">
                  <a:moveTo>
                    <a:pt x="153" y="38"/>
                  </a:moveTo>
                  <a:cubicBezTo>
                    <a:pt x="153" y="24"/>
                    <a:pt x="150" y="11"/>
                    <a:pt x="143" y="0"/>
                  </a:cubicBezTo>
                  <a:cubicBezTo>
                    <a:pt x="110" y="18"/>
                    <a:pt x="110" y="18"/>
                    <a:pt x="110" y="18"/>
                  </a:cubicBezTo>
                  <a:cubicBezTo>
                    <a:pt x="77" y="0"/>
                    <a:pt x="77" y="0"/>
                    <a:pt x="77" y="0"/>
                  </a:cubicBezTo>
                  <a:cubicBezTo>
                    <a:pt x="43" y="18"/>
                    <a:pt x="43" y="18"/>
                    <a:pt x="43" y="18"/>
                  </a:cubicBezTo>
                  <a:cubicBezTo>
                    <a:pt x="10" y="0"/>
                    <a:pt x="10" y="0"/>
                    <a:pt x="10" y="0"/>
                  </a:cubicBezTo>
                  <a:cubicBezTo>
                    <a:pt x="3" y="11"/>
                    <a:pt x="0" y="24"/>
                    <a:pt x="0" y="38"/>
                  </a:cubicBezTo>
                  <a:cubicBezTo>
                    <a:pt x="0" y="77"/>
                    <a:pt x="30" y="110"/>
                    <a:pt x="68" y="114"/>
                  </a:cubicBezTo>
                  <a:cubicBezTo>
                    <a:pt x="71" y="114"/>
                    <a:pt x="74" y="115"/>
                    <a:pt x="77" y="115"/>
                  </a:cubicBezTo>
                  <a:cubicBezTo>
                    <a:pt x="79" y="115"/>
                    <a:pt x="82" y="114"/>
                    <a:pt x="85" y="114"/>
                  </a:cubicBezTo>
                  <a:cubicBezTo>
                    <a:pt x="123" y="110"/>
                    <a:pt x="153" y="77"/>
                    <a:pt x="15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8" name="Freeform 381"/>
            <p:cNvSpPr/>
            <p:nvPr/>
          </p:nvSpPr>
          <p:spPr bwMode="auto">
            <a:xfrm>
              <a:off x="6915150" y="3108325"/>
              <a:ext cx="119063" cy="119063"/>
            </a:xfrm>
            <a:custGeom>
              <a:avLst/>
              <a:gdLst>
                <a:gd name="T0" fmla="*/ 31 w 32"/>
                <a:gd name="T1" fmla="*/ 31 h 32"/>
                <a:gd name="T2" fmla="*/ 24 w 32"/>
                <a:gd name="T3" fmla="*/ 9 h 32"/>
                <a:gd name="T4" fmla="*/ 1 w 32"/>
                <a:gd name="T5" fmla="*/ 2 h 32"/>
                <a:gd name="T6" fmla="*/ 8 w 32"/>
                <a:gd name="T7" fmla="*/ 24 h 32"/>
                <a:gd name="T8" fmla="*/ 31 w 32"/>
                <a:gd name="T9" fmla="*/ 31 h 32"/>
              </a:gdLst>
              <a:ahLst/>
              <a:cxnLst>
                <a:cxn ang="0">
                  <a:pos x="T0" y="T1"/>
                </a:cxn>
                <a:cxn ang="0">
                  <a:pos x="T2" y="T3"/>
                </a:cxn>
                <a:cxn ang="0">
                  <a:pos x="T4" y="T5"/>
                </a:cxn>
                <a:cxn ang="0">
                  <a:pos x="T6" y="T7"/>
                </a:cxn>
                <a:cxn ang="0">
                  <a:pos x="T8" y="T9"/>
                </a:cxn>
              </a:cxnLst>
              <a:rect l="0" t="0" r="r" b="b"/>
              <a:pathLst>
                <a:path w="32" h="32">
                  <a:moveTo>
                    <a:pt x="31" y="31"/>
                  </a:moveTo>
                  <a:cubicBezTo>
                    <a:pt x="32" y="23"/>
                    <a:pt x="30" y="15"/>
                    <a:pt x="24" y="9"/>
                  </a:cubicBezTo>
                  <a:cubicBezTo>
                    <a:pt x="18" y="3"/>
                    <a:pt x="9" y="0"/>
                    <a:pt x="1" y="2"/>
                  </a:cubicBezTo>
                  <a:cubicBezTo>
                    <a:pt x="0" y="10"/>
                    <a:pt x="2" y="18"/>
                    <a:pt x="8" y="24"/>
                  </a:cubicBezTo>
                  <a:cubicBezTo>
                    <a:pt x="14" y="30"/>
                    <a:pt x="23" y="32"/>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9" name="Freeform 382"/>
            <p:cNvSpPr/>
            <p:nvPr/>
          </p:nvSpPr>
          <p:spPr bwMode="auto">
            <a:xfrm>
              <a:off x="7127875" y="3108325"/>
              <a:ext cx="120650" cy="119063"/>
            </a:xfrm>
            <a:custGeom>
              <a:avLst/>
              <a:gdLst>
                <a:gd name="T0" fmla="*/ 24 w 32"/>
                <a:gd name="T1" fmla="*/ 24 h 32"/>
                <a:gd name="T2" fmla="*/ 31 w 32"/>
                <a:gd name="T3" fmla="*/ 2 h 32"/>
                <a:gd name="T4" fmla="*/ 8 w 32"/>
                <a:gd name="T5" fmla="*/ 9 h 32"/>
                <a:gd name="T6" fmla="*/ 2 w 32"/>
                <a:gd name="T7" fmla="*/ 31 h 32"/>
                <a:gd name="T8" fmla="*/ 24 w 32"/>
                <a:gd name="T9" fmla="*/ 24 h 32"/>
              </a:gdLst>
              <a:ahLst/>
              <a:cxnLst>
                <a:cxn ang="0">
                  <a:pos x="T0" y="T1"/>
                </a:cxn>
                <a:cxn ang="0">
                  <a:pos x="T2" y="T3"/>
                </a:cxn>
                <a:cxn ang="0">
                  <a:pos x="T4" y="T5"/>
                </a:cxn>
                <a:cxn ang="0">
                  <a:pos x="T6" y="T7"/>
                </a:cxn>
                <a:cxn ang="0">
                  <a:pos x="T8" y="T9"/>
                </a:cxn>
              </a:cxnLst>
              <a:rect l="0" t="0" r="r" b="b"/>
              <a:pathLst>
                <a:path w="32" h="32">
                  <a:moveTo>
                    <a:pt x="24" y="24"/>
                  </a:moveTo>
                  <a:cubicBezTo>
                    <a:pt x="30" y="18"/>
                    <a:pt x="32" y="10"/>
                    <a:pt x="31" y="2"/>
                  </a:cubicBezTo>
                  <a:cubicBezTo>
                    <a:pt x="23" y="0"/>
                    <a:pt x="14" y="3"/>
                    <a:pt x="8" y="9"/>
                  </a:cubicBezTo>
                  <a:cubicBezTo>
                    <a:pt x="2" y="15"/>
                    <a:pt x="0" y="23"/>
                    <a:pt x="2" y="31"/>
                  </a:cubicBezTo>
                  <a:cubicBezTo>
                    <a:pt x="9" y="32"/>
                    <a:pt x="18" y="30"/>
                    <a:pt x="2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0" name="Freeform 383"/>
            <p:cNvSpPr/>
            <p:nvPr/>
          </p:nvSpPr>
          <p:spPr bwMode="auto">
            <a:xfrm>
              <a:off x="6915150" y="3321050"/>
              <a:ext cx="336550" cy="98425"/>
            </a:xfrm>
            <a:custGeom>
              <a:avLst/>
              <a:gdLst>
                <a:gd name="T0" fmla="*/ 53 w 90"/>
                <a:gd name="T1" fmla="*/ 0 h 26"/>
                <a:gd name="T2" fmla="*/ 45 w 90"/>
                <a:gd name="T3" fmla="*/ 0 h 26"/>
                <a:gd name="T4" fmla="*/ 36 w 90"/>
                <a:gd name="T5" fmla="*/ 0 h 26"/>
                <a:gd name="T6" fmla="*/ 0 w 90"/>
                <a:gd name="T7" fmla="*/ 26 h 26"/>
                <a:gd name="T8" fmla="*/ 90 w 90"/>
                <a:gd name="T9" fmla="*/ 26 h 26"/>
                <a:gd name="T10" fmla="*/ 53 w 90"/>
                <a:gd name="T11" fmla="*/ 0 h 26"/>
              </a:gdLst>
              <a:ahLst/>
              <a:cxnLst>
                <a:cxn ang="0">
                  <a:pos x="T0" y="T1"/>
                </a:cxn>
                <a:cxn ang="0">
                  <a:pos x="T2" y="T3"/>
                </a:cxn>
                <a:cxn ang="0">
                  <a:pos x="T4" y="T5"/>
                </a:cxn>
                <a:cxn ang="0">
                  <a:pos x="T6" y="T7"/>
                </a:cxn>
                <a:cxn ang="0">
                  <a:pos x="T8" y="T9"/>
                </a:cxn>
                <a:cxn ang="0">
                  <a:pos x="T10" y="T11"/>
                </a:cxn>
              </a:cxnLst>
              <a:rect l="0" t="0" r="r" b="b"/>
              <a:pathLst>
                <a:path w="90" h="26">
                  <a:moveTo>
                    <a:pt x="53" y="0"/>
                  </a:moveTo>
                  <a:cubicBezTo>
                    <a:pt x="50" y="0"/>
                    <a:pt x="47" y="0"/>
                    <a:pt x="45" y="0"/>
                  </a:cubicBezTo>
                  <a:cubicBezTo>
                    <a:pt x="42" y="0"/>
                    <a:pt x="39" y="0"/>
                    <a:pt x="36" y="0"/>
                  </a:cubicBezTo>
                  <a:cubicBezTo>
                    <a:pt x="15" y="2"/>
                    <a:pt x="0" y="13"/>
                    <a:pt x="0" y="26"/>
                  </a:cubicBezTo>
                  <a:cubicBezTo>
                    <a:pt x="90" y="26"/>
                    <a:pt x="90" y="26"/>
                    <a:pt x="90" y="26"/>
                  </a:cubicBezTo>
                  <a:cubicBezTo>
                    <a:pt x="90" y="13"/>
                    <a:pt x="74" y="2"/>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1" name="Freeform 384"/>
            <p:cNvSpPr>
              <a:spLocks noEditPoints="1"/>
            </p:cNvSpPr>
            <p:nvPr/>
          </p:nvSpPr>
          <p:spPr bwMode="auto">
            <a:xfrm>
              <a:off x="10693400" y="139700"/>
              <a:ext cx="555625" cy="279400"/>
            </a:xfrm>
            <a:custGeom>
              <a:avLst/>
              <a:gdLst>
                <a:gd name="T0" fmla="*/ 127 w 148"/>
                <a:gd name="T1" fmla="*/ 52 h 74"/>
                <a:gd name="T2" fmla="*/ 148 w 148"/>
                <a:gd name="T3" fmla="*/ 27 h 74"/>
                <a:gd name="T4" fmla="*/ 127 w 148"/>
                <a:gd name="T5" fmla="*/ 1 h 74"/>
                <a:gd name="T6" fmla="*/ 127 w 148"/>
                <a:gd name="T7" fmla="*/ 13 h 74"/>
                <a:gd name="T8" fmla="*/ 137 w 148"/>
                <a:gd name="T9" fmla="*/ 27 h 74"/>
                <a:gd name="T10" fmla="*/ 127 w 148"/>
                <a:gd name="T11" fmla="*/ 41 h 74"/>
                <a:gd name="T12" fmla="*/ 127 w 148"/>
                <a:gd name="T13" fmla="*/ 52 h 74"/>
                <a:gd name="T14" fmla="*/ 62 w 148"/>
                <a:gd name="T15" fmla="*/ 74 h 74"/>
                <a:gd name="T16" fmla="*/ 111 w 148"/>
                <a:gd name="T17" fmla="*/ 50 h 74"/>
                <a:gd name="T18" fmla="*/ 122 w 148"/>
                <a:gd name="T19" fmla="*/ 53 h 74"/>
                <a:gd name="T20" fmla="*/ 127 w 148"/>
                <a:gd name="T21" fmla="*/ 52 h 74"/>
                <a:gd name="T22" fmla="*/ 127 w 148"/>
                <a:gd name="T23" fmla="*/ 41 h 74"/>
                <a:gd name="T24" fmla="*/ 122 w 148"/>
                <a:gd name="T25" fmla="*/ 41 h 74"/>
                <a:gd name="T26" fmla="*/ 117 w 148"/>
                <a:gd name="T27" fmla="*/ 41 h 74"/>
                <a:gd name="T28" fmla="*/ 124 w 148"/>
                <a:gd name="T29" fmla="*/ 12 h 74"/>
                <a:gd name="T30" fmla="*/ 124 w 148"/>
                <a:gd name="T31" fmla="*/ 12 h 74"/>
                <a:gd name="T32" fmla="*/ 124 w 148"/>
                <a:gd name="T33" fmla="*/ 12 h 74"/>
                <a:gd name="T34" fmla="*/ 127 w 148"/>
                <a:gd name="T35" fmla="*/ 13 h 74"/>
                <a:gd name="T36" fmla="*/ 127 w 148"/>
                <a:gd name="T37" fmla="*/ 1 h 74"/>
                <a:gd name="T38" fmla="*/ 123 w 148"/>
                <a:gd name="T39" fmla="*/ 0 h 74"/>
                <a:gd name="T40" fmla="*/ 123 w 148"/>
                <a:gd name="T41" fmla="*/ 0 h 74"/>
                <a:gd name="T42" fmla="*/ 1 w 148"/>
                <a:gd name="T43" fmla="*/ 0 h 74"/>
                <a:gd name="T44" fmla="*/ 0 w 148"/>
                <a:gd name="T45" fmla="*/ 12 h 74"/>
                <a:gd name="T46" fmla="*/ 62 w 148"/>
                <a:gd name="T4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8" h="74">
                  <a:moveTo>
                    <a:pt x="127" y="52"/>
                  </a:moveTo>
                  <a:cubicBezTo>
                    <a:pt x="139" y="50"/>
                    <a:pt x="148" y="39"/>
                    <a:pt x="148" y="27"/>
                  </a:cubicBezTo>
                  <a:cubicBezTo>
                    <a:pt x="148" y="14"/>
                    <a:pt x="139" y="3"/>
                    <a:pt x="127" y="1"/>
                  </a:cubicBezTo>
                  <a:cubicBezTo>
                    <a:pt x="127" y="13"/>
                    <a:pt x="127" y="13"/>
                    <a:pt x="127" y="13"/>
                  </a:cubicBezTo>
                  <a:cubicBezTo>
                    <a:pt x="133" y="15"/>
                    <a:pt x="137" y="20"/>
                    <a:pt x="137" y="27"/>
                  </a:cubicBezTo>
                  <a:cubicBezTo>
                    <a:pt x="137" y="33"/>
                    <a:pt x="133" y="38"/>
                    <a:pt x="127" y="41"/>
                  </a:cubicBezTo>
                  <a:lnTo>
                    <a:pt x="127" y="52"/>
                  </a:lnTo>
                  <a:close/>
                  <a:moveTo>
                    <a:pt x="62" y="74"/>
                  </a:moveTo>
                  <a:cubicBezTo>
                    <a:pt x="82" y="74"/>
                    <a:pt x="100" y="65"/>
                    <a:pt x="111" y="50"/>
                  </a:cubicBezTo>
                  <a:cubicBezTo>
                    <a:pt x="114" y="52"/>
                    <a:pt x="118" y="53"/>
                    <a:pt x="122" y="53"/>
                  </a:cubicBezTo>
                  <a:cubicBezTo>
                    <a:pt x="124" y="53"/>
                    <a:pt x="125" y="53"/>
                    <a:pt x="127" y="52"/>
                  </a:cubicBezTo>
                  <a:cubicBezTo>
                    <a:pt x="127" y="41"/>
                    <a:pt x="127" y="41"/>
                    <a:pt x="127" y="41"/>
                  </a:cubicBezTo>
                  <a:cubicBezTo>
                    <a:pt x="125" y="41"/>
                    <a:pt x="124" y="41"/>
                    <a:pt x="122" y="41"/>
                  </a:cubicBezTo>
                  <a:cubicBezTo>
                    <a:pt x="120" y="41"/>
                    <a:pt x="119" y="41"/>
                    <a:pt x="117" y="41"/>
                  </a:cubicBezTo>
                  <a:cubicBezTo>
                    <a:pt x="122" y="32"/>
                    <a:pt x="124" y="22"/>
                    <a:pt x="124" y="12"/>
                  </a:cubicBezTo>
                  <a:cubicBezTo>
                    <a:pt x="124" y="12"/>
                    <a:pt x="124" y="12"/>
                    <a:pt x="124" y="12"/>
                  </a:cubicBezTo>
                  <a:cubicBezTo>
                    <a:pt x="124" y="12"/>
                    <a:pt x="124" y="12"/>
                    <a:pt x="124" y="12"/>
                  </a:cubicBezTo>
                  <a:cubicBezTo>
                    <a:pt x="125" y="12"/>
                    <a:pt x="126" y="12"/>
                    <a:pt x="127" y="13"/>
                  </a:cubicBezTo>
                  <a:cubicBezTo>
                    <a:pt x="127" y="1"/>
                    <a:pt x="127" y="1"/>
                    <a:pt x="127" y="1"/>
                  </a:cubicBezTo>
                  <a:cubicBezTo>
                    <a:pt x="126" y="0"/>
                    <a:pt x="124" y="0"/>
                    <a:pt x="123" y="0"/>
                  </a:cubicBezTo>
                  <a:cubicBezTo>
                    <a:pt x="123" y="0"/>
                    <a:pt x="123" y="0"/>
                    <a:pt x="123" y="0"/>
                  </a:cubicBezTo>
                  <a:cubicBezTo>
                    <a:pt x="1" y="0"/>
                    <a:pt x="1" y="0"/>
                    <a:pt x="1" y="0"/>
                  </a:cubicBezTo>
                  <a:cubicBezTo>
                    <a:pt x="0" y="4"/>
                    <a:pt x="0" y="8"/>
                    <a:pt x="0" y="12"/>
                  </a:cubicBezTo>
                  <a:cubicBezTo>
                    <a:pt x="0" y="46"/>
                    <a:pt x="28" y="74"/>
                    <a:pt x="62"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2" name="Rectangle 385"/>
            <p:cNvSpPr>
              <a:spLocks noChangeArrowheads="1"/>
            </p:cNvSpPr>
            <p:nvPr/>
          </p:nvSpPr>
          <p:spPr bwMode="auto">
            <a:xfrm>
              <a:off x="10693400" y="444500"/>
              <a:ext cx="5032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3" name="Freeform 386"/>
            <p:cNvSpPr/>
            <p:nvPr/>
          </p:nvSpPr>
          <p:spPr bwMode="auto">
            <a:xfrm>
              <a:off x="10810875" y="12700"/>
              <a:ext cx="88900" cy="112713"/>
            </a:xfrm>
            <a:custGeom>
              <a:avLst/>
              <a:gdLst>
                <a:gd name="T0" fmla="*/ 8 w 24"/>
                <a:gd name="T1" fmla="*/ 15 h 30"/>
                <a:gd name="T2" fmla="*/ 11 w 24"/>
                <a:gd name="T3" fmla="*/ 28 h 30"/>
                <a:gd name="T4" fmla="*/ 21 w 24"/>
                <a:gd name="T5" fmla="*/ 6 h 30"/>
                <a:gd name="T6" fmla="*/ 19 w 24"/>
                <a:gd name="T7" fmla="*/ 0 h 30"/>
                <a:gd name="T8" fmla="*/ 5 w 24"/>
                <a:gd name="T9" fmla="*/ 0 h 30"/>
                <a:gd name="T10" fmla="*/ 8 w 24"/>
                <a:gd name="T11" fmla="*/ 15 h 30"/>
              </a:gdLst>
              <a:ahLst/>
              <a:cxnLst>
                <a:cxn ang="0">
                  <a:pos x="T0" y="T1"/>
                </a:cxn>
                <a:cxn ang="0">
                  <a:pos x="T2" y="T3"/>
                </a:cxn>
                <a:cxn ang="0">
                  <a:pos x="T4" y="T5"/>
                </a:cxn>
                <a:cxn ang="0">
                  <a:pos x="T6" y="T7"/>
                </a:cxn>
                <a:cxn ang="0">
                  <a:pos x="T8" y="T9"/>
                </a:cxn>
                <a:cxn ang="0">
                  <a:pos x="T10" y="T11"/>
                </a:cxn>
              </a:cxnLst>
              <a:rect l="0" t="0" r="r" b="b"/>
              <a:pathLst>
                <a:path w="24" h="30">
                  <a:moveTo>
                    <a:pt x="8" y="15"/>
                  </a:moveTo>
                  <a:cubicBezTo>
                    <a:pt x="0" y="18"/>
                    <a:pt x="4" y="30"/>
                    <a:pt x="11" y="28"/>
                  </a:cubicBezTo>
                  <a:cubicBezTo>
                    <a:pt x="21" y="24"/>
                    <a:pt x="24" y="15"/>
                    <a:pt x="21" y="6"/>
                  </a:cubicBezTo>
                  <a:cubicBezTo>
                    <a:pt x="21" y="4"/>
                    <a:pt x="20" y="2"/>
                    <a:pt x="19" y="0"/>
                  </a:cubicBezTo>
                  <a:cubicBezTo>
                    <a:pt x="5" y="0"/>
                    <a:pt x="5" y="0"/>
                    <a:pt x="5" y="0"/>
                  </a:cubicBezTo>
                  <a:cubicBezTo>
                    <a:pt x="8" y="6"/>
                    <a:pt x="12" y="14"/>
                    <a:pt x="8"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4" name="Freeform 387"/>
            <p:cNvSpPr/>
            <p:nvPr/>
          </p:nvSpPr>
          <p:spPr bwMode="auto">
            <a:xfrm>
              <a:off x="10941050" y="12700"/>
              <a:ext cx="90488" cy="112713"/>
            </a:xfrm>
            <a:custGeom>
              <a:avLst/>
              <a:gdLst>
                <a:gd name="T0" fmla="*/ 8 w 24"/>
                <a:gd name="T1" fmla="*/ 15 h 30"/>
                <a:gd name="T2" fmla="*/ 11 w 24"/>
                <a:gd name="T3" fmla="*/ 28 h 30"/>
                <a:gd name="T4" fmla="*/ 21 w 24"/>
                <a:gd name="T5" fmla="*/ 6 h 30"/>
                <a:gd name="T6" fmla="*/ 19 w 24"/>
                <a:gd name="T7" fmla="*/ 0 h 30"/>
                <a:gd name="T8" fmla="*/ 5 w 24"/>
                <a:gd name="T9" fmla="*/ 0 h 30"/>
                <a:gd name="T10" fmla="*/ 8 w 24"/>
                <a:gd name="T11" fmla="*/ 15 h 30"/>
              </a:gdLst>
              <a:ahLst/>
              <a:cxnLst>
                <a:cxn ang="0">
                  <a:pos x="T0" y="T1"/>
                </a:cxn>
                <a:cxn ang="0">
                  <a:pos x="T2" y="T3"/>
                </a:cxn>
                <a:cxn ang="0">
                  <a:pos x="T4" y="T5"/>
                </a:cxn>
                <a:cxn ang="0">
                  <a:pos x="T6" y="T7"/>
                </a:cxn>
                <a:cxn ang="0">
                  <a:pos x="T8" y="T9"/>
                </a:cxn>
                <a:cxn ang="0">
                  <a:pos x="T10" y="T11"/>
                </a:cxn>
              </a:cxnLst>
              <a:rect l="0" t="0" r="r" b="b"/>
              <a:pathLst>
                <a:path w="24" h="30">
                  <a:moveTo>
                    <a:pt x="8" y="15"/>
                  </a:moveTo>
                  <a:cubicBezTo>
                    <a:pt x="0" y="18"/>
                    <a:pt x="4" y="30"/>
                    <a:pt x="11" y="28"/>
                  </a:cubicBezTo>
                  <a:cubicBezTo>
                    <a:pt x="21" y="24"/>
                    <a:pt x="24" y="15"/>
                    <a:pt x="21" y="6"/>
                  </a:cubicBezTo>
                  <a:cubicBezTo>
                    <a:pt x="21" y="4"/>
                    <a:pt x="20" y="2"/>
                    <a:pt x="19" y="0"/>
                  </a:cubicBezTo>
                  <a:cubicBezTo>
                    <a:pt x="5" y="0"/>
                    <a:pt x="5" y="0"/>
                    <a:pt x="5" y="0"/>
                  </a:cubicBezTo>
                  <a:cubicBezTo>
                    <a:pt x="8" y="6"/>
                    <a:pt x="12" y="14"/>
                    <a:pt x="8"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5" name="Freeform 388"/>
            <p:cNvSpPr/>
            <p:nvPr/>
          </p:nvSpPr>
          <p:spPr bwMode="auto">
            <a:xfrm>
              <a:off x="-17463" y="1477963"/>
              <a:ext cx="303214" cy="327025"/>
            </a:xfrm>
            <a:custGeom>
              <a:avLst/>
              <a:gdLst>
                <a:gd name="T0" fmla="*/ 35 w 81"/>
                <a:gd name="T1" fmla="*/ 86 h 87"/>
                <a:gd name="T2" fmla="*/ 38 w 81"/>
                <a:gd name="T3" fmla="*/ 87 h 87"/>
                <a:gd name="T4" fmla="*/ 81 w 81"/>
                <a:gd name="T5" fmla="*/ 43 h 87"/>
                <a:gd name="T6" fmla="*/ 38 w 81"/>
                <a:gd name="T7" fmla="*/ 0 h 87"/>
                <a:gd name="T8" fmla="*/ 0 w 81"/>
                <a:gd name="T9" fmla="*/ 22 h 87"/>
                <a:gd name="T10" fmla="*/ 0 w 81"/>
                <a:gd name="T11" fmla="*/ 45 h 87"/>
                <a:gd name="T12" fmla="*/ 18 w 81"/>
                <a:gd name="T13" fmla="*/ 57 h 87"/>
                <a:gd name="T14" fmla="*/ 35 w 81"/>
                <a:gd name="T15" fmla="*/ 86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87">
                  <a:moveTo>
                    <a:pt x="35" y="86"/>
                  </a:moveTo>
                  <a:cubicBezTo>
                    <a:pt x="36" y="86"/>
                    <a:pt x="37" y="87"/>
                    <a:pt x="38" y="87"/>
                  </a:cubicBezTo>
                  <a:cubicBezTo>
                    <a:pt x="61" y="87"/>
                    <a:pt x="81" y="67"/>
                    <a:pt x="81" y="43"/>
                  </a:cubicBezTo>
                  <a:cubicBezTo>
                    <a:pt x="81" y="20"/>
                    <a:pt x="61" y="0"/>
                    <a:pt x="38" y="0"/>
                  </a:cubicBezTo>
                  <a:cubicBezTo>
                    <a:pt x="22" y="0"/>
                    <a:pt x="8" y="9"/>
                    <a:pt x="0" y="22"/>
                  </a:cubicBezTo>
                  <a:cubicBezTo>
                    <a:pt x="0" y="45"/>
                    <a:pt x="0" y="45"/>
                    <a:pt x="0" y="45"/>
                  </a:cubicBezTo>
                  <a:cubicBezTo>
                    <a:pt x="7" y="48"/>
                    <a:pt x="13" y="52"/>
                    <a:pt x="18" y="57"/>
                  </a:cubicBezTo>
                  <a:cubicBezTo>
                    <a:pt x="27" y="65"/>
                    <a:pt x="33" y="75"/>
                    <a:pt x="35"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6" name="Freeform 389"/>
            <p:cNvSpPr/>
            <p:nvPr/>
          </p:nvSpPr>
          <p:spPr bwMode="auto">
            <a:xfrm>
              <a:off x="79375" y="1387475"/>
              <a:ext cx="90488" cy="71438"/>
            </a:xfrm>
            <a:custGeom>
              <a:avLst/>
              <a:gdLst>
                <a:gd name="T0" fmla="*/ 57 w 57"/>
                <a:gd name="T1" fmla="*/ 45 h 45"/>
                <a:gd name="T2" fmla="*/ 29 w 57"/>
                <a:gd name="T3" fmla="*/ 0 h 45"/>
                <a:gd name="T4" fmla="*/ 0 w 57"/>
                <a:gd name="T5" fmla="*/ 45 h 45"/>
                <a:gd name="T6" fmla="*/ 57 w 57"/>
                <a:gd name="T7" fmla="*/ 45 h 45"/>
              </a:gdLst>
              <a:ahLst/>
              <a:cxnLst>
                <a:cxn ang="0">
                  <a:pos x="T0" y="T1"/>
                </a:cxn>
                <a:cxn ang="0">
                  <a:pos x="T2" y="T3"/>
                </a:cxn>
                <a:cxn ang="0">
                  <a:pos x="T4" y="T5"/>
                </a:cxn>
                <a:cxn ang="0">
                  <a:pos x="T6" y="T7"/>
                </a:cxn>
              </a:cxnLst>
              <a:rect l="0" t="0" r="r" b="b"/>
              <a:pathLst>
                <a:path w="57" h="45">
                  <a:moveTo>
                    <a:pt x="57" y="45"/>
                  </a:moveTo>
                  <a:lnTo>
                    <a:pt x="29" y="0"/>
                  </a:lnTo>
                  <a:lnTo>
                    <a:pt x="0" y="45"/>
                  </a:lnTo>
                  <a:lnTo>
                    <a:pt x="57"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7" name="Freeform 390"/>
            <p:cNvSpPr/>
            <p:nvPr/>
          </p:nvSpPr>
          <p:spPr bwMode="auto">
            <a:xfrm>
              <a:off x="304800" y="1593850"/>
              <a:ext cx="71438" cy="90488"/>
            </a:xfrm>
            <a:custGeom>
              <a:avLst/>
              <a:gdLst>
                <a:gd name="T0" fmla="*/ 0 w 45"/>
                <a:gd name="T1" fmla="*/ 57 h 57"/>
                <a:gd name="T2" fmla="*/ 45 w 45"/>
                <a:gd name="T3" fmla="*/ 28 h 57"/>
                <a:gd name="T4" fmla="*/ 0 w 45"/>
                <a:gd name="T5" fmla="*/ 0 h 57"/>
                <a:gd name="T6" fmla="*/ 0 w 45"/>
                <a:gd name="T7" fmla="*/ 57 h 57"/>
              </a:gdLst>
              <a:ahLst/>
              <a:cxnLst>
                <a:cxn ang="0">
                  <a:pos x="T0" y="T1"/>
                </a:cxn>
                <a:cxn ang="0">
                  <a:pos x="T2" y="T3"/>
                </a:cxn>
                <a:cxn ang="0">
                  <a:pos x="T4" y="T5"/>
                </a:cxn>
                <a:cxn ang="0">
                  <a:pos x="T6" y="T7"/>
                </a:cxn>
              </a:cxnLst>
              <a:rect l="0" t="0" r="r" b="b"/>
              <a:pathLst>
                <a:path w="45" h="57">
                  <a:moveTo>
                    <a:pt x="0" y="57"/>
                  </a:moveTo>
                  <a:lnTo>
                    <a:pt x="45" y="28"/>
                  </a:lnTo>
                  <a:lnTo>
                    <a:pt x="0" y="0"/>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8" name="Freeform 391"/>
            <p:cNvSpPr/>
            <p:nvPr/>
          </p:nvSpPr>
          <p:spPr bwMode="auto">
            <a:xfrm>
              <a:off x="222250" y="1462088"/>
              <a:ext cx="82550" cy="79375"/>
            </a:xfrm>
            <a:custGeom>
              <a:avLst/>
              <a:gdLst>
                <a:gd name="T0" fmla="*/ 0 w 52"/>
                <a:gd name="T1" fmla="*/ 10 h 50"/>
                <a:gd name="T2" fmla="*/ 40 w 52"/>
                <a:gd name="T3" fmla="*/ 50 h 50"/>
                <a:gd name="T4" fmla="*/ 52 w 52"/>
                <a:gd name="T5" fmla="*/ 0 h 50"/>
                <a:gd name="T6" fmla="*/ 0 w 52"/>
                <a:gd name="T7" fmla="*/ 10 h 50"/>
              </a:gdLst>
              <a:ahLst/>
              <a:cxnLst>
                <a:cxn ang="0">
                  <a:pos x="T0" y="T1"/>
                </a:cxn>
                <a:cxn ang="0">
                  <a:pos x="T2" y="T3"/>
                </a:cxn>
                <a:cxn ang="0">
                  <a:pos x="T4" y="T5"/>
                </a:cxn>
                <a:cxn ang="0">
                  <a:pos x="T6" y="T7"/>
                </a:cxn>
              </a:cxnLst>
              <a:rect l="0" t="0" r="r" b="b"/>
              <a:pathLst>
                <a:path w="52" h="50">
                  <a:moveTo>
                    <a:pt x="0" y="10"/>
                  </a:moveTo>
                  <a:lnTo>
                    <a:pt x="40" y="50"/>
                  </a:lnTo>
                  <a:lnTo>
                    <a:pt x="52"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9" name="Freeform 392"/>
            <p:cNvSpPr/>
            <p:nvPr/>
          </p:nvSpPr>
          <p:spPr bwMode="auto">
            <a:xfrm>
              <a:off x="222250" y="1736725"/>
              <a:ext cx="82550" cy="82550"/>
            </a:xfrm>
            <a:custGeom>
              <a:avLst/>
              <a:gdLst>
                <a:gd name="T0" fmla="*/ 40 w 52"/>
                <a:gd name="T1" fmla="*/ 0 h 52"/>
                <a:gd name="T2" fmla="*/ 0 w 52"/>
                <a:gd name="T3" fmla="*/ 40 h 52"/>
                <a:gd name="T4" fmla="*/ 52 w 52"/>
                <a:gd name="T5" fmla="*/ 52 h 52"/>
                <a:gd name="T6" fmla="*/ 40 w 52"/>
                <a:gd name="T7" fmla="*/ 0 h 52"/>
              </a:gdLst>
              <a:ahLst/>
              <a:cxnLst>
                <a:cxn ang="0">
                  <a:pos x="T0" y="T1"/>
                </a:cxn>
                <a:cxn ang="0">
                  <a:pos x="T2" y="T3"/>
                </a:cxn>
                <a:cxn ang="0">
                  <a:pos x="T4" y="T5"/>
                </a:cxn>
                <a:cxn ang="0">
                  <a:pos x="T6" y="T7"/>
                </a:cxn>
              </a:cxnLst>
              <a:rect l="0" t="0" r="r" b="b"/>
              <a:pathLst>
                <a:path w="52" h="52">
                  <a:moveTo>
                    <a:pt x="40" y="0"/>
                  </a:moveTo>
                  <a:lnTo>
                    <a:pt x="0" y="40"/>
                  </a:lnTo>
                  <a:lnTo>
                    <a:pt x="52" y="52"/>
                  </a:ln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40" name="Freeform 393"/>
            <p:cNvSpPr/>
            <p:nvPr/>
          </p:nvSpPr>
          <p:spPr bwMode="auto">
            <a:xfrm>
              <a:off x="-17463" y="1470025"/>
              <a:ext cx="44450" cy="52388"/>
            </a:xfrm>
            <a:custGeom>
              <a:avLst/>
              <a:gdLst>
                <a:gd name="T0" fmla="*/ 0 w 28"/>
                <a:gd name="T1" fmla="*/ 33 h 33"/>
                <a:gd name="T2" fmla="*/ 28 w 28"/>
                <a:gd name="T3" fmla="*/ 5 h 33"/>
                <a:gd name="T4" fmla="*/ 0 w 28"/>
                <a:gd name="T5" fmla="*/ 0 h 33"/>
                <a:gd name="T6" fmla="*/ 0 w 28"/>
                <a:gd name="T7" fmla="*/ 33 h 33"/>
              </a:gdLst>
              <a:ahLst/>
              <a:cxnLst>
                <a:cxn ang="0">
                  <a:pos x="T0" y="T1"/>
                </a:cxn>
                <a:cxn ang="0">
                  <a:pos x="T2" y="T3"/>
                </a:cxn>
                <a:cxn ang="0">
                  <a:pos x="T4" y="T5"/>
                </a:cxn>
                <a:cxn ang="0">
                  <a:pos x="T6" y="T7"/>
                </a:cxn>
              </a:cxnLst>
              <a:rect l="0" t="0" r="r" b="b"/>
              <a:pathLst>
                <a:path w="28" h="33">
                  <a:moveTo>
                    <a:pt x="0" y="33"/>
                  </a:moveTo>
                  <a:lnTo>
                    <a:pt x="28" y="5"/>
                  </a:lnTo>
                  <a:lnTo>
                    <a:pt x="0" y="0"/>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grpSp>
      <p:sp>
        <p:nvSpPr>
          <p:cNvPr id="39" name="TextBox 38"/>
          <p:cNvSpPr txBox="1"/>
          <p:nvPr/>
        </p:nvSpPr>
        <p:spPr>
          <a:xfrm>
            <a:off x="1881527" y="847935"/>
            <a:ext cx="7881046" cy="1630045"/>
          </a:xfrm>
          <a:prstGeom prst="rect">
            <a:avLst/>
          </a:prstGeom>
          <a:noFill/>
        </p:spPr>
        <p:txBody>
          <a:bodyPr wrap="square" rtlCol="0">
            <a:spAutoFit/>
          </a:bodyPr>
          <a:lstStyle/>
          <a:p>
            <a:pPr algn="ctr"/>
            <a:r>
              <a:rPr lang="zh-CN" altLang="en-US" sz="5000" dirty="0">
                <a:solidFill>
                  <a:schemeClr val="bg1"/>
                </a:solidFill>
                <a:latin typeface="Adobe 黑体 Std R" panose="020B0400000000000000" pitchFamily="34" charset="-122"/>
                <a:ea typeface="Adobe 黑体 Std R" panose="020B0400000000000000" pitchFamily="34" charset="-122"/>
                <a:sym typeface="+mn-ea"/>
              </a:rPr>
              <a:t>研制一种高架桥防撞墙外侧根部混凝土防坠落的装置</a:t>
            </a:r>
            <a:endParaRPr lang="zh-CN" altLang="en-US" sz="5000" dirty="0">
              <a:solidFill>
                <a:schemeClr val="bg1"/>
              </a:solidFill>
              <a:latin typeface="Adobe 黑体 Std R" panose="020B0400000000000000" pitchFamily="34" charset="-122"/>
              <a:ea typeface="Adobe 黑体 Std R" panose="020B0400000000000000" pitchFamily="34" charset="-122"/>
              <a:sym typeface="Arial" panose="020B0604020202020204"/>
            </a:endParaRPr>
          </a:p>
        </p:txBody>
      </p:sp>
      <p:pic>
        <p:nvPicPr>
          <p:cNvPr id="6" name="picture 6"/>
          <p:cNvPicPr>
            <a:picLocks noChangeAspect="1"/>
          </p:cNvPicPr>
          <p:nvPr>
            <p:custDataLst>
              <p:tags r:id="rId1"/>
            </p:custDataLst>
          </p:nvPr>
        </p:nvPicPr>
        <p:blipFill>
          <a:blip r:embed="rId2"/>
          <a:stretch>
            <a:fillRect/>
          </a:stretch>
        </p:blipFill>
        <p:spPr>
          <a:xfrm rot="21600000">
            <a:off x="10272380" y="7635"/>
            <a:ext cx="1924019" cy="819119"/>
          </a:xfrm>
          <a:prstGeom prst="rect">
            <a:avLst/>
          </a:prstGeom>
        </p:spPr>
      </p:pic>
      <p:pic>
        <p:nvPicPr>
          <p:cNvPr id="3" name="图片 2" descr="电脑"/>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12608" y="6434455"/>
            <a:ext cx="361315" cy="361315"/>
          </a:xfrm>
          <a:prstGeom prst="rect">
            <a:avLst/>
          </a:prstGeom>
        </p:spPr>
      </p:pic>
      <p:pic>
        <p:nvPicPr>
          <p:cNvPr id="10" name="图片 9" descr="人"/>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31898" y="6453505"/>
            <a:ext cx="342265" cy="342265"/>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54"/>
                                        </p:tgtEl>
                                        <p:attrNameLst>
                                          <p:attrName>style.visibility</p:attrName>
                                        </p:attrNameLst>
                                      </p:cBhvr>
                                      <p:to>
                                        <p:strVal val="visible"/>
                                      </p:to>
                                    </p:set>
                                    <p:animEffect transition="in" filter="wipe(down)">
                                      <p:cBhvr>
                                        <p:cTn id="7" dur="1000"/>
                                        <p:tgtEl>
                                          <p:spTgt spid="254"/>
                                        </p:tgtEl>
                                      </p:cBhvr>
                                    </p:animEffect>
                                  </p:childTnLst>
                                </p:cTn>
                              </p:par>
                              <p:par>
                                <p:cTn id="8" presetID="22" presetClass="entr" presetSubtype="4" fill="hold" nodeType="withEffect">
                                  <p:stCondLst>
                                    <p:cond delay="0"/>
                                  </p:stCondLst>
                                  <p:childTnLst>
                                    <p:set>
                                      <p:cBhvr>
                                        <p:cTn id="9" dur="1" fill="hold">
                                          <p:stCondLst>
                                            <p:cond delay="0"/>
                                          </p:stCondLst>
                                        </p:cTn>
                                        <p:tgtEl>
                                          <p:spTgt spid="465"/>
                                        </p:tgtEl>
                                        <p:attrNameLst>
                                          <p:attrName>style.visibility</p:attrName>
                                        </p:attrNameLst>
                                      </p:cBhvr>
                                      <p:to>
                                        <p:strVal val="visible"/>
                                      </p:to>
                                    </p:set>
                                    <p:animEffect transition="in" filter="wipe(down)">
                                      <p:cBhvr>
                                        <p:cTn id="10" dur="1000"/>
                                        <p:tgtEl>
                                          <p:spTgt spid="465"/>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9"/>
                                        </p:tgtEl>
                                        <p:attrNameLst>
                                          <p:attrName>ppt_y</p:attrName>
                                        </p:attrNameLst>
                                      </p:cBhvr>
                                      <p:tavLst>
                                        <p:tav tm="0">
                                          <p:val>
                                            <p:strVal val="#ppt_y"/>
                                          </p:val>
                                        </p:tav>
                                        <p:tav tm="100000">
                                          <p:val>
                                            <p:strVal val="#ppt_y"/>
                                          </p:val>
                                        </p:tav>
                                      </p:tavLst>
                                    </p:anim>
                                    <p:anim calcmode="lin" valueType="num">
                                      <p:cBhvr>
                                        <p:cTn id="16"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9"/>
                                        </p:tgtEl>
                                      </p:cBhvr>
                                    </p:animEffect>
                                  </p:childTnLst>
                                </p:cTn>
                              </p:par>
                            </p:childTnLst>
                          </p:cTn>
                        </p:par>
                        <p:par>
                          <p:cTn id="19" fill="hold">
                            <p:stCondLst>
                              <p:cond delay="1600"/>
                            </p:stCondLst>
                            <p:childTnLst>
                              <p:par>
                                <p:cTn id="20" presetID="42" presetClass="entr" presetSubtype="0"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1000"/>
                                        <p:tgtEl>
                                          <p:spTgt spid="42"/>
                                        </p:tgtEl>
                                      </p:cBhvr>
                                    </p:animEffect>
                                    <p:anim calcmode="lin" valueType="num">
                                      <p:cBhvr>
                                        <p:cTn id="23" dur="1000" fill="hold"/>
                                        <p:tgtEl>
                                          <p:spTgt spid="42"/>
                                        </p:tgtEl>
                                        <p:attrNameLst>
                                          <p:attrName>ppt_x</p:attrName>
                                        </p:attrNameLst>
                                      </p:cBhvr>
                                      <p:tavLst>
                                        <p:tav tm="0">
                                          <p:val>
                                            <p:strVal val="#ppt_x"/>
                                          </p:val>
                                        </p:tav>
                                        <p:tav tm="100000">
                                          <p:val>
                                            <p:strVal val="#ppt_x"/>
                                          </p:val>
                                        </p:tav>
                                      </p:tavLst>
                                    </p:anim>
                                    <p:anim calcmode="lin" valueType="num">
                                      <p:cBhvr>
                                        <p:cTn id="24" dur="1000" fill="hold"/>
                                        <p:tgtEl>
                                          <p:spTgt spid="42"/>
                                        </p:tgtEl>
                                        <p:attrNameLst>
                                          <p:attrName>ppt_y</p:attrName>
                                        </p:attrNameLst>
                                      </p:cBhvr>
                                      <p:tavLst>
                                        <p:tav tm="0">
                                          <p:val>
                                            <p:strVal val="#ppt_y+.1"/>
                                          </p:val>
                                        </p:tav>
                                        <p:tav tm="100000">
                                          <p:val>
                                            <p:strVal val="#ppt_y"/>
                                          </p:val>
                                        </p:tav>
                                      </p:tavLst>
                                    </p:anim>
                                  </p:childTnLst>
                                </p:cTn>
                              </p:par>
                            </p:childTnLst>
                          </p:cTn>
                        </p:par>
                        <p:par>
                          <p:cTn id="25" fill="hold">
                            <p:stCondLst>
                              <p:cond delay="2600"/>
                            </p:stCondLst>
                            <p:childTnLst>
                              <p:par>
                                <p:cTn id="26" presetID="22" presetClass="entr" presetSubtype="8"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left)">
                                      <p:cBhvr>
                                        <p:cTn id="2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bldLvl="0" animBg="1"/>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83348" y="548675"/>
            <a:ext cx="3124274" cy="368300"/>
          </a:xfrm>
          <a:prstGeom prst="rect">
            <a:avLst/>
          </a:prstGeom>
          <a:noFill/>
        </p:spPr>
        <p:txBody>
          <a:bodyPr wrap="square" rtlCol="0">
            <a:spAutoFit/>
          </a:bodyPr>
          <a:lstStyle/>
          <a:p>
            <a:pPr algn="l">
              <a:buClrTx/>
              <a:buSzTx/>
              <a:buFontTx/>
            </a:pPr>
            <a:r>
              <a:rPr lang="zh-CN" altLang="en-US" sz="1800" spc="100" dirty="0">
                <a:solidFill>
                  <a:srgbClr val="0070C0"/>
                </a:solidFill>
                <a:latin typeface="Arial" panose="020B0604020202020204"/>
                <a:ea typeface="微软雅黑" panose="020B0503020204020204" pitchFamily="34" charset="-122"/>
                <a:cs typeface="Bebas Neue" panose="020B0000000000000000" charset="0"/>
              </a:rPr>
              <a:t>便捷性</a:t>
            </a:r>
            <a:endParaRPr lang="zh-CN" altLang="en-US" sz="1800" spc="100" dirty="0">
              <a:solidFill>
                <a:srgbClr val="0070C0"/>
              </a:solidFill>
              <a:latin typeface="Arial" panose="020B0604020202020204"/>
              <a:ea typeface="微软雅黑" panose="020B0503020204020204" pitchFamily="34" charset="-122"/>
              <a:cs typeface="Bebas Neue" panose="020B0000000000000000" charset="0"/>
            </a:endParaRPr>
          </a:p>
        </p:txBody>
      </p:sp>
      <p:sp>
        <p:nvSpPr>
          <p:cNvPr id="18" name="文本框 17"/>
          <p:cNvSpPr txBox="1"/>
          <p:nvPr/>
        </p:nvSpPr>
        <p:spPr>
          <a:xfrm>
            <a:off x="1775460" y="1196975"/>
            <a:ext cx="3755390" cy="368300"/>
          </a:xfrm>
          <a:prstGeom prst="rect">
            <a:avLst/>
          </a:prstGeom>
          <a:noFill/>
        </p:spPr>
        <p:txBody>
          <a:bodyPr wrap="square" rtlCol="0">
            <a:spAutoFit/>
          </a:bodyPr>
          <a:lstStyle/>
          <a:p>
            <a:pPr algn="ctr"/>
            <a:r>
              <a:rPr lang="en-US" altLang="zh-CN" dirty="0">
                <a:latin typeface="Adobe 黑体 Std R" panose="020B0400000000000000" pitchFamily="34" charset="-122"/>
                <a:ea typeface="Adobe 黑体 Std R" panose="020B0400000000000000" pitchFamily="34" charset="-122"/>
              </a:rPr>
              <a:t>    </a:t>
            </a:r>
            <a:r>
              <a:rPr lang="zh-CN" altLang="en-US" dirty="0">
                <a:latin typeface="Adobe 黑体 Std R" panose="020B0400000000000000" pitchFamily="34" charset="-122"/>
                <a:ea typeface="Adobe 黑体 Std R" panose="020B0400000000000000" pitchFamily="34" charset="-122"/>
              </a:rPr>
              <a:t>防混凝土坠落装置施工时间表</a:t>
            </a:r>
            <a:endParaRPr lang="zh-CN" altLang="en-US" dirty="0">
              <a:latin typeface="Adobe 黑体 Std R" panose="020B0400000000000000" pitchFamily="34" charset="-122"/>
              <a:ea typeface="Adobe 黑体 Std R" panose="020B0400000000000000" pitchFamily="34" charset="-122"/>
            </a:endParaRPr>
          </a:p>
        </p:txBody>
      </p:sp>
      <p:sp>
        <p:nvSpPr>
          <p:cNvPr id="2" name="矩形 1"/>
          <p:cNvSpPr/>
          <p:nvPr>
            <p:custDataLst>
              <p:tags r:id="rId1"/>
            </p:custDataLst>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4" name="组合 3"/>
          <p:cNvGrpSpPr/>
          <p:nvPr/>
        </p:nvGrpSpPr>
        <p:grpSpPr>
          <a:xfrm>
            <a:off x="263511" y="-27384"/>
            <a:ext cx="3534410" cy="692696"/>
            <a:chOff x="262558" y="-27384"/>
            <a:chExt cx="3534410" cy="692696"/>
          </a:xfrm>
        </p:grpSpPr>
        <p:sp>
          <p:nvSpPr>
            <p:cNvPr id="7" name="矩形 6"/>
            <p:cNvSpPr/>
            <p:nvPr>
              <p:custDataLst>
                <p:tags r:id="rId2"/>
              </p:custDataLst>
            </p:nvPr>
          </p:nvSpPr>
          <p:spPr>
            <a:xfrm>
              <a:off x="262558"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3" name="文本框 2"/>
            <p:cNvSpPr txBox="1"/>
            <p:nvPr>
              <p:custDataLst>
                <p:tags r:id="rId3"/>
              </p:custDataLst>
            </p:nvPr>
          </p:nvSpPr>
          <p:spPr>
            <a:xfrm>
              <a:off x="839138" y="188516"/>
              <a:ext cx="2957830" cy="375920"/>
            </a:xfrm>
            <a:prstGeom prst="rect">
              <a:avLst/>
            </a:prstGeom>
            <a:noFill/>
          </p:spPr>
          <p:txBody>
            <a:bodyPr wrap="square" lIns="68580" tIns="34290" rIns="68580" bIns="34290" rtlCol="0">
              <a:spAutoFit/>
            </a:bodyPr>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技术特点</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grpSp>
      <p:sp>
        <p:nvSpPr>
          <p:cNvPr id="11" name="矩形 10"/>
          <p:cNvSpPr/>
          <p:nvPr>
            <p:custDataLst>
              <p:tags r:id="rId4"/>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迷你简姚体" panose="03000509000000000000" pitchFamily="65" charset="-122"/>
                <a:ea typeface="迷你简姚体" panose="03000509000000000000" pitchFamily="65" charset="-122"/>
                <a:sym typeface="+mn-ea"/>
              </a:rPr>
              <a:t>02</a:t>
            </a:r>
            <a:endParaRPr lang="en-US" altLang="zh-CN" sz="2000"/>
          </a:p>
        </p:txBody>
      </p:sp>
      <p:sp>
        <p:nvSpPr>
          <p:cNvPr id="9" name="矩形 8"/>
          <p:cNvSpPr/>
          <p:nvPr>
            <p:custDataLst>
              <p:tags r:id="rId5"/>
            </p:custDataLst>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12" name="group 2"/>
          <p:cNvGrpSpPr/>
          <p:nvPr/>
        </p:nvGrpSpPr>
        <p:grpSpPr>
          <a:xfrm rot="21600000">
            <a:off x="9043393" y="190515"/>
            <a:ext cx="2920959" cy="450844"/>
            <a:chOff x="0" y="0"/>
            <a:chExt cx="2920959" cy="450844"/>
          </a:xfrm>
        </p:grpSpPr>
        <p:pic>
          <p:nvPicPr>
            <p:cNvPr id="13" name="picture 46"/>
            <p:cNvPicPr>
              <a:picLocks noChangeAspect="1"/>
            </p:cNvPicPr>
            <p:nvPr>
              <p:custDataLst>
                <p:tags r:id="rId6"/>
              </p:custDataLst>
            </p:nvPr>
          </p:nvPicPr>
          <p:blipFill>
            <a:blip r:embed="rId7"/>
            <a:stretch>
              <a:fillRect/>
            </a:stretch>
          </p:blipFill>
          <p:spPr>
            <a:xfrm rot="21600000">
              <a:off x="0" y="0"/>
              <a:ext cx="2920959" cy="450844"/>
            </a:xfrm>
            <a:prstGeom prst="rect">
              <a:avLst/>
            </a:prstGeom>
          </p:spPr>
        </p:pic>
        <p:sp>
          <p:nvSpPr>
            <p:cNvPr id="48" name="textbox 48"/>
            <p:cNvSpPr/>
            <p:nvPr>
              <p:custDataLst>
                <p:tags r:id="rId8"/>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sp>
        <p:nvSpPr>
          <p:cNvPr id="17" name="文本框 16"/>
          <p:cNvSpPr txBox="1"/>
          <p:nvPr/>
        </p:nvSpPr>
        <p:spPr>
          <a:xfrm>
            <a:off x="7031990" y="4685030"/>
            <a:ext cx="4224020" cy="1076325"/>
          </a:xfrm>
          <a:prstGeom prst="rect">
            <a:avLst/>
          </a:prstGeom>
          <a:noFill/>
        </p:spPr>
        <p:txBody>
          <a:bodyPr wrap="square" rtlCol="0" anchor="t">
            <a:spAutoFit/>
          </a:bodyPr>
          <a:p>
            <a:pPr algn="l"/>
            <a:r>
              <a:rPr lang="zh-CN" altLang="en-US" sz="1600" dirty="0">
                <a:latin typeface="Adobe 仿宋 Std R" panose="02020400000000000000" pitchFamily="18" charset="-122"/>
                <a:ea typeface="Adobe 仿宋 Std R" panose="02020400000000000000" pitchFamily="18" charset="-122"/>
                <a:sym typeface="+mn-ea"/>
              </a:rPr>
              <a:t>结论：防混凝土坠落装置的平均安装时间不到10分钟，远远低于高强度砂浆的</a:t>
            </a:r>
            <a:r>
              <a:rPr lang="en-US" altLang="zh-CN" sz="1600" dirty="0">
                <a:latin typeface="Adobe 仿宋 Std R" panose="02020400000000000000" pitchFamily="18" charset="-122"/>
                <a:ea typeface="Adobe 仿宋 Std R" panose="02020400000000000000" pitchFamily="18" charset="-122"/>
                <a:sym typeface="+mn-ea"/>
              </a:rPr>
              <a:t>30-40</a:t>
            </a:r>
            <a:r>
              <a:rPr lang="zh-CN" altLang="en-US" sz="1600" dirty="0">
                <a:latin typeface="Adobe 仿宋 Std R" panose="02020400000000000000" pitchFamily="18" charset="-122"/>
                <a:ea typeface="Adobe 仿宋 Std R" panose="02020400000000000000" pitchFamily="18" charset="-122"/>
                <a:sym typeface="+mn-ea"/>
              </a:rPr>
              <a:t>分钟的修补时间。</a:t>
            </a:r>
            <a:r>
              <a:rPr lang="zh-CN" altLang="en-US" sz="1600" dirty="0">
                <a:latin typeface="Adobe 仿宋 Std R" panose="02020400000000000000" pitchFamily="18" charset="-122"/>
                <a:ea typeface="Adobe 仿宋 Std R" panose="02020400000000000000" pitchFamily="18" charset="-122"/>
                <a:sym typeface="+mn-ea"/>
              </a:rPr>
              <a:t>因此高架桥防撞墙外侧根部混凝土坠落的装置具有便捷性。</a:t>
            </a:r>
            <a:endParaRPr lang="zh-CN" altLang="en-US" sz="1600" dirty="0">
              <a:latin typeface="Adobe 仿宋 Std R" panose="02020400000000000000" pitchFamily="18" charset="-122"/>
              <a:ea typeface="Adobe 仿宋 Std R" panose="02020400000000000000" pitchFamily="18" charset="-122"/>
              <a:sym typeface="+mn-ea"/>
            </a:endParaRPr>
          </a:p>
        </p:txBody>
      </p:sp>
      <p:graphicFrame>
        <p:nvGraphicFramePr>
          <p:cNvPr id="19" name="表格 18"/>
          <p:cNvGraphicFramePr/>
          <p:nvPr>
            <p:custDataLst>
              <p:tags r:id="rId9"/>
            </p:custDataLst>
          </p:nvPr>
        </p:nvGraphicFramePr>
        <p:xfrm>
          <a:off x="767080" y="1570990"/>
          <a:ext cx="6251575" cy="4175760"/>
        </p:xfrm>
        <a:graphic>
          <a:graphicData uri="http://schemas.openxmlformats.org/drawingml/2006/table">
            <a:tbl>
              <a:tblPr firstRow="1" bandRow="1">
                <a:tableStyleId>{5C22544A-7EE6-4342-B048-85BDC9FD1C3A}</a:tableStyleId>
              </a:tblPr>
              <a:tblGrid>
                <a:gridCol w="719455"/>
                <a:gridCol w="1281430"/>
                <a:gridCol w="1282065"/>
                <a:gridCol w="1517650"/>
                <a:gridCol w="1450975"/>
              </a:tblGrid>
              <a:tr h="822960">
                <a:tc>
                  <a:txBody>
                    <a:bodyPr/>
                    <a:p>
                      <a:pPr algn="ctr">
                        <a:buNone/>
                      </a:pPr>
                      <a:r>
                        <a:rPr lang="zh-CN" altLang="en-US" sz="1600">
                          <a:latin typeface="Times New Roman" panose="02020603050405020304" pitchFamily="18" charset="0"/>
                        </a:rPr>
                        <a:t>序号</a:t>
                      </a:r>
                      <a:endParaRPr lang="zh-CN" altLang="en-US" sz="1600">
                        <a:latin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rPr>
                        <a:t>升降车准备工作时间</a:t>
                      </a:r>
                      <a:endParaRPr lang="zh-CN" altLang="en-US" sz="1600">
                        <a:latin typeface="Times New Roman" panose="02020603050405020304" pitchFamily="18" charset="0"/>
                      </a:endParaRPr>
                    </a:p>
                  </a:txBody>
                  <a:tcPr anchor="ctr" anchorCtr="0"/>
                </a:tc>
                <a:tc>
                  <a:txBody>
                    <a:bodyPr/>
                    <a:p>
                      <a:pPr algn="ctr">
                        <a:buNone/>
                      </a:pPr>
                      <a:r>
                        <a:rPr lang="zh-CN" altLang="en-US" sz="1600" dirty="0">
                          <a:latin typeface="Times New Roman" panose="02020603050405020304" pitchFamily="18" charset="0"/>
                          <a:ea typeface="Adobe 楷体 Std R" panose="02020400000000000000" pitchFamily="18" charset="-122"/>
                          <a:sym typeface="+mn-ea"/>
                        </a:rPr>
                        <a:t>模板定位及打孔时间</a:t>
                      </a:r>
                      <a:endParaRPr lang="zh-CN" altLang="en-US" sz="1600" dirty="0">
                        <a:latin typeface="Times New Roman" panose="02020603050405020304" pitchFamily="18" charset="0"/>
                        <a:ea typeface="Adobe 楷体 Std R" panose="02020400000000000000" pitchFamily="18" charset="-122"/>
                        <a:sym typeface="+mn-ea"/>
                      </a:endParaRPr>
                    </a:p>
                  </a:txBody>
                  <a:tcPr anchor="ctr" anchorCtr="0"/>
                </a:tc>
                <a:tc>
                  <a:txBody>
                    <a:bodyPr/>
                    <a:p>
                      <a:pPr algn="ctr">
                        <a:buNone/>
                      </a:pPr>
                      <a:r>
                        <a:rPr lang="zh-CN" altLang="en-US" sz="1600">
                          <a:latin typeface="Times New Roman" panose="02020603050405020304" pitchFamily="18" charset="0"/>
                          <a:sym typeface="+mn-ea"/>
                        </a:rPr>
                        <a:t>安装防坠落装置及固定</a:t>
                      </a:r>
                      <a:r>
                        <a:rPr lang="zh-CN" altLang="en-US" sz="1600">
                          <a:latin typeface="Times New Roman" panose="02020603050405020304" pitchFamily="18" charset="0"/>
                        </a:rPr>
                        <a:t>膨胀螺丝时间</a:t>
                      </a:r>
                      <a:endParaRPr lang="zh-CN" altLang="en-US" sz="1600">
                        <a:latin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rPr>
                        <a:t>总用时</a:t>
                      </a:r>
                      <a:endParaRPr lang="zh-CN" altLang="en-US" sz="1600">
                        <a:latin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1</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10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20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1</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50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8</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20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2</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30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10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04</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cs typeface="Times New Roman" panose="02020603050405020304" pitchFamily="18" charset="0"/>
                        </a:rPr>
                        <a:t>8分</a:t>
                      </a:r>
                      <a:r>
                        <a:rPr lang="en-US" altLang="zh-CN" sz="1600">
                          <a:latin typeface="Times New Roman" panose="02020603050405020304" pitchFamily="18" charset="0"/>
                          <a:cs typeface="Times New Roman" panose="02020603050405020304" pitchFamily="18" charset="0"/>
                        </a:rPr>
                        <a:t>44</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3</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1</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50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09</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17</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cs typeface="Times New Roman" panose="02020603050405020304" pitchFamily="18" charset="0"/>
                        </a:rPr>
                        <a:t>8分</a:t>
                      </a:r>
                      <a:r>
                        <a:rPr lang="en-US" altLang="zh-CN" sz="1600">
                          <a:latin typeface="Times New Roman" panose="02020603050405020304" pitchFamily="18" charset="0"/>
                          <a:cs typeface="Times New Roman" panose="02020603050405020304" pitchFamily="18" charset="0"/>
                        </a:rPr>
                        <a:t>16</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4</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02</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09</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07</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cs typeface="Times New Roman" panose="02020603050405020304" pitchFamily="18" charset="0"/>
                        </a:rPr>
                        <a:t>8分</a:t>
                      </a:r>
                      <a:r>
                        <a:rPr lang="en-US" altLang="zh-CN" sz="1600">
                          <a:latin typeface="Times New Roman" panose="02020603050405020304" pitchFamily="18" charset="0"/>
                          <a:cs typeface="Times New Roman" panose="02020603050405020304" pitchFamily="18" charset="0"/>
                        </a:rPr>
                        <a:t>18</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5</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22</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20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1</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50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cs typeface="Times New Roman" panose="02020603050405020304" pitchFamily="18" charset="0"/>
                        </a:rPr>
                        <a:t>8分</a:t>
                      </a:r>
                      <a:r>
                        <a:rPr lang="en-US" altLang="zh-CN" sz="1600">
                          <a:latin typeface="Times New Roman" panose="02020603050405020304" pitchFamily="18" charset="0"/>
                          <a:cs typeface="Times New Roman" panose="02020603050405020304" pitchFamily="18" charset="0"/>
                        </a:rPr>
                        <a:t>32</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6</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10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40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1</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51</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cs typeface="Times New Roman" panose="02020603050405020304" pitchFamily="18" charset="0"/>
                        </a:rPr>
                        <a:t>8分</a:t>
                      </a:r>
                      <a:r>
                        <a:rPr lang="en-US" altLang="zh-CN" sz="1600">
                          <a:latin typeface="Times New Roman" panose="02020603050405020304" pitchFamily="18" charset="0"/>
                          <a:cs typeface="Times New Roman" panose="02020603050405020304" pitchFamily="18" charset="0"/>
                        </a:rPr>
                        <a:t>41</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7</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10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20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15</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cs typeface="Times New Roman" panose="02020603050405020304" pitchFamily="18" charset="0"/>
                        </a:rPr>
                        <a:t>8分</a:t>
                      </a:r>
                      <a:r>
                        <a:rPr lang="en-US" altLang="zh-CN" sz="1600">
                          <a:latin typeface="Times New Roman" panose="02020603050405020304" pitchFamily="18" charset="0"/>
                          <a:cs typeface="Times New Roman" panose="02020603050405020304" pitchFamily="18" charset="0"/>
                        </a:rPr>
                        <a:t>45</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8</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05</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25</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1</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55</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cs typeface="Times New Roman" panose="02020603050405020304" pitchFamily="18" charset="0"/>
                        </a:rPr>
                        <a:t>8分</a:t>
                      </a:r>
                      <a:r>
                        <a:rPr lang="en-US" altLang="zh-CN" sz="1600">
                          <a:latin typeface="Times New Roman" panose="02020603050405020304" pitchFamily="18" charset="0"/>
                          <a:cs typeface="Times New Roman" panose="02020603050405020304" pitchFamily="18" charset="0"/>
                        </a:rPr>
                        <a:t>25</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9</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10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24</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1</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46</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cs typeface="Times New Roman" panose="02020603050405020304" pitchFamily="18" charset="0"/>
                        </a:rPr>
                        <a:t>8分</a:t>
                      </a:r>
                      <a:r>
                        <a:rPr lang="en-US" altLang="zh-CN" sz="1600">
                          <a:latin typeface="Times New Roman" panose="02020603050405020304" pitchFamily="18" charset="0"/>
                          <a:cs typeface="Times New Roman" panose="02020603050405020304" pitchFamily="18" charset="0"/>
                        </a:rPr>
                        <a:t>20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r h="335280">
                <a:tc>
                  <a:txBody>
                    <a:bodyPr/>
                    <a:p>
                      <a:pPr algn="ctr">
                        <a:buNone/>
                      </a:pPr>
                      <a:r>
                        <a:rPr lang="en-US" altLang="zh-CN" sz="1600">
                          <a:latin typeface="Times New Roman" panose="02020603050405020304" pitchFamily="18" charset="0"/>
                          <a:cs typeface="Times New Roman" panose="02020603050405020304" pitchFamily="18" charset="0"/>
                        </a:rPr>
                        <a:t>10</a:t>
                      </a:r>
                      <a:endParaRPr lang="en-US" altLang="zh-CN"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07</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4</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27</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en-US" altLang="zh-CN" sz="1600">
                          <a:latin typeface="Times New Roman" panose="02020603050405020304" pitchFamily="18" charset="0"/>
                          <a:cs typeface="Times New Roman" panose="02020603050405020304" pitchFamily="18" charset="0"/>
                        </a:rPr>
                        <a:t>2</a:t>
                      </a:r>
                      <a:r>
                        <a:rPr lang="zh-CN" altLang="en-US" sz="1600">
                          <a:latin typeface="Times New Roman" panose="02020603050405020304" pitchFamily="18" charset="0"/>
                          <a:cs typeface="Times New Roman" panose="02020603050405020304" pitchFamily="18" charset="0"/>
                        </a:rPr>
                        <a:t>分</a:t>
                      </a:r>
                      <a:r>
                        <a:rPr lang="en-US" altLang="zh-CN" sz="1600">
                          <a:latin typeface="Times New Roman" panose="02020603050405020304" pitchFamily="18" charset="0"/>
                          <a:cs typeface="Times New Roman" panose="02020603050405020304" pitchFamily="18" charset="0"/>
                        </a:rPr>
                        <a:t>06</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c>
                  <a:txBody>
                    <a:bodyPr/>
                    <a:p>
                      <a:pPr algn="ctr">
                        <a:buNone/>
                      </a:pPr>
                      <a:r>
                        <a:rPr lang="zh-CN" altLang="en-US" sz="1600">
                          <a:latin typeface="Times New Roman" panose="02020603050405020304" pitchFamily="18" charset="0"/>
                          <a:cs typeface="Times New Roman" panose="02020603050405020304" pitchFamily="18" charset="0"/>
                        </a:rPr>
                        <a:t>8分</a:t>
                      </a:r>
                      <a:r>
                        <a:rPr lang="en-US" altLang="zh-CN" sz="1600">
                          <a:latin typeface="Times New Roman" panose="02020603050405020304" pitchFamily="18" charset="0"/>
                          <a:cs typeface="Times New Roman" panose="02020603050405020304" pitchFamily="18" charset="0"/>
                        </a:rPr>
                        <a:t>40</a:t>
                      </a:r>
                      <a:r>
                        <a:rPr lang="zh-CN" altLang="en-US" sz="1600">
                          <a:latin typeface="Times New Roman" panose="02020603050405020304" pitchFamily="18" charset="0"/>
                          <a:cs typeface="Times New Roman" panose="02020603050405020304" pitchFamily="18" charset="0"/>
                        </a:rPr>
                        <a:t>秒</a:t>
                      </a:r>
                      <a:endParaRPr lang="zh-CN" altLang="en-US" sz="1600">
                        <a:latin typeface="Times New Roman" panose="02020603050405020304" pitchFamily="18" charset="0"/>
                        <a:cs typeface="Times New Roman" panose="02020603050405020304" pitchFamily="18" charset="0"/>
                      </a:endParaRPr>
                    </a:p>
                  </a:txBody>
                  <a:tcPr anchor="ctr" anchorCtr="0"/>
                </a:tc>
              </a:tr>
            </a:tbl>
          </a:graphicData>
        </a:graphic>
      </p:graphicFrame>
      <p:sp>
        <p:nvSpPr>
          <p:cNvPr id="20" name="文本框 19"/>
          <p:cNvSpPr txBox="1"/>
          <p:nvPr/>
        </p:nvSpPr>
        <p:spPr>
          <a:xfrm>
            <a:off x="8616315" y="4364990"/>
            <a:ext cx="1271270" cy="306705"/>
          </a:xfrm>
          <a:prstGeom prst="rect">
            <a:avLst/>
          </a:prstGeom>
          <a:noFill/>
        </p:spPr>
        <p:txBody>
          <a:bodyPr wrap="square" rtlCol="0" anchor="t">
            <a:sp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安装施工照片</a:t>
            </a:r>
            <a:endPar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pic>
        <p:nvPicPr>
          <p:cNvPr id="6" name="图片 5"/>
          <p:cNvPicPr>
            <a:picLocks noChangeAspect="1"/>
          </p:cNvPicPr>
          <p:nvPr>
            <p:custDataLst>
              <p:tags r:id="rId10"/>
            </p:custDataLst>
          </p:nvPr>
        </p:nvPicPr>
        <p:blipFill>
          <a:blip r:embed="rId11"/>
          <a:stretch>
            <a:fillRect/>
          </a:stretch>
        </p:blipFill>
        <p:spPr>
          <a:xfrm>
            <a:off x="7457440" y="1816735"/>
            <a:ext cx="3373120" cy="2534920"/>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textbox 684"/>
          <p:cNvSpPr/>
          <p:nvPr>
            <p:custDataLst>
              <p:tags r:id="rId2"/>
            </p:custDataLst>
          </p:nvPr>
        </p:nvSpPr>
        <p:spPr>
          <a:xfrm>
            <a:off x="299392" y="69870"/>
            <a:ext cx="2107564" cy="688340"/>
          </a:xfrm>
          <a:prstGeom prst="rect">
            <a:avLst/>
          </a:prstGeom>
        </p:spPr>
        <p:txBody>
          <a:bodyPr vert="horz" wrap="square" lIns="0" tIns="0" rIns="0" bIns="0"/>
          <a:lstStyle/>
          <a:p>
            <a:pPr algn="l" rtl="0" eaLnBrk="0">
              <a:lnSpc>
                <a:spcPct val="109000"/>
              </a:lnSpc>
            </a:pPr>
            <a:endParaRPr lang="en-US" altLang="en-US" sz="1000" dirty="0"/>
          </a:p>
          <a:p>
            <a:pPr algn="l" rtl="0" eaLnBrk="0">
              <a:lnSpc>
                <a:spcPct val="9000"/>
              </a:lnSpc>
            </a:pPr>
            <a:endParaRPr lang="en-US" altLang="en-US" sz="100" dirty="0"/>
          </a:p>
          <a:p>
            <a:pPr algn="r" rtl="0" eaLnBrk="0">
              <a:lnSpc>
                <a:spcPct val="95000"/>
              </a:lnSpc>
            </a:pPr>
            <a:endParaRPr lang="zh-CN" altLang="en-US" sz="2800" dirty="0"/>
          </a:p>
        </p:txBody>
      </p:sp>
      <p:sp>
        <p:nvSpPr>
          <p:cNvPr id="2" name="矩形 1"/>
          <p:cNvSpPr/>
          <p:nvPr>
            <p:custDataLst>
              <p:tags r:id="rId3"/>
            </p:custDataLst>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5" name="组合 4"/>
          <p:cNvGrpSpPr/>
          <p:nvPr/>
        </p:nvGrpSpPr>
        <p:grpSpPr>
          <a:xfrm>
            <a:off x="263511" y="-27384"/>
            <a:ext cx="1800860" cy="692696"/>
            <a:chOff x="262558" y="-27384"/>
            <a:chExt cx="1800860" cy="692696"/>
          </a:xfrm>
        </p:grpSpPr>
        <p:sp>
          <p:nvSpPr>
            <p:cNvPr id="3" name="矩形 2"/>
            <p:cNvSpPr/>
            <p:nvPr>
              <p:custDataLst>
                <p:tags r:id="rId4"/>
              </p:custDataLst>
            </p:nvPr>
          </p:nvSpPr>
          <p:spPr>
            <a:xfrm>
              <a:off x="262558"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4" name="文本框 3"/>
            <p:cNvSpPr txBox="1"/>
            <p:nvPr>
              <p:custDataLst>
                <p:tags r:id="rId5"/>
              </p:custDataLst>
            </p:nvPr>
          </p:nvSpPr>
          <p:spPr>
            <a:xfrm>
              <a:off x="839138" y="188516"/>
              <a:ext cx="1224280" cy="375920"/>
            </a:xfrm>
            <a:prstGeom prst="rect">
              <a:avLst/>
            </a:prstGeom>
            <a:noFill/>
          </p:spPr>
          <p:txBody>
            <a:bodyPr wrap="square" lIns="68580" tIns="34290" rIns="68580" bIns="34290" rtlCol="0">
              <a:spAutoFit/>
            </a:bodyPr>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技术特点</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grpSp>
      <p:sp>
        <p:nvSpPr>
          <p:cNvPr id="10" name="矩形 9"/>
          <p:cNvSpPr/>
          <p:nvPr>
            <p:custDataLst>
              <p:tags r:id="rId6"/>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迷你简姚体" panose="03000509000000000000" pitchFamily="65" charset="-122"/>
                <a:ea typeface="迷你简姚体" panose="03000509000000000000" pitchFamily="65" charset="-122"/>
                <a:sym typeface="+mn-ea"/>
              </a:rPr>
              <a:t>02</a:t>
            </a:r>
            <a:endParaRPr lang="en-US" altLang="zh-CN" sz="2000"/>
          </a:p>
        </p:txBody>
      </p:sp>
      <p:sp>
        <p:nvSpPr>
          <p:cNvPr id="6" name="矩形 5"/>
          <p:cNvSpPr/>
          <p:nvPr>
            <p:custDataLst>
              <p:tags r:id="rId7"/>
            </p:custDataLst>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17" name="group 2"/>
          <p:cNvGrpSpPr/>
          <p:nvPr/>
        </p:nvGrpSpPr>
        <p:grpSpPr>
          <a:xfrm rot="21600000">
            <a:off x="9043393" y="190515"/>
            <a:ext cx="2920959" cy="450844"/>
            <a:chOff x="0" y="0"/>
            <a:chExt cx="2920959" cy="450844"/>
          </a:xfrm>
        </p:grpSpPr>
        <p:pic>
          <p:nvPicPr>
            <p:cNvPr id="19" name="picture 46"/>
            <p:cNvPicPr>
              <a:picLocks noChangeAspect="1"/>
            </p:cNvPicPr>
            <p:nvPr>
              <p:custDataLst>
                <p:tags r:id="rId8"/>
              </p:custDataLst>
            </p:nvPr>
          </p:nvPicPr>
          <p:blipFill>
            <a:blip r:embed="rId9"/>
            <a:stretch>
              <a:fillRect/>
            </a:stretch>
          </p:blipFill>
          <p:spPr>
            <a:xfrm rot="21600000">
              <a:off x="0" y="0"/>
              <a:ext cx="2920959" cy="450844"/>
            </a:xfrm>
            <a:prstGeom prst="rect">
              <a:avLst/>
            </a:prstGeom>
          </p:spPr>
        </p:pic>
        <p:sp>
          <p:nvSpPr>
            <p:cNvPr id="48" name="textbox 48"/>
            <p:cNvSpPr/>
            <p:nvPr>
              <p:custDataLst>
                <p:tags r:id="rId10"/>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sp>
        <p:nvSpPr>
          <p:cNvPr id="25" name="文本框 24"/>
          <p:cNvSpPr txBox="1"/>
          <p:nvPr/>
        </p:nvSpPr>
        <p:spPr>
          <a:xfrm>
            <a:off x="911543" y="620395"/>
            <a:ext cx="2035810" cy="368300"/>
          </a:xfrm>
          <a:prstGeom prst="rect">
            <a:avLst/>
          </a:prstGeom>
          <a:noFill/>
        </p:spPr>
        <p:txBody>
          <a:bodyPr wrap="square" rtlCol="0">
            <a:spAutoFit/>
          </a:bodyPr>
          <a:p>
            <a:r>
              <a:rPr lang="zh-CN" altLang="en-US" spc="100" dirty="0">
                <a:solidFill>
                  <a:srgbClr val="0070C0"/>
                </a:solidFill>
                <a:latin typeface="Arial" panose="020B0604020202020204"/>
                <a:ea typeface="微软雅黑" panose="020B0503020204020204" pitchFamily="34" charset="-122"/>
                <a:cs typeface="Bebas Neue" panose="020B0000000000000000" charset="0"/>
              </a:rPr>
              <a:t>高效性</a:t>
            </a:r>
            <a:endParaRPr lang="zh-CN" altLang="en-US" dirty="0">
              <a:latin typeface="Adobe 楷体 Std R" panose="02020400000000000000" pitchFamily="18" charset="-122"/>
              <a:ea typeface="Adobe 楷体 Std R" panose="02020400000000000000" pitchFamily="18" charset="-122"/>
            </a:endParaRPr>
          </a:p>
        </p:txBody>
      </p:sp>
      <p:sp>
        <p:nvSpPr>
          <p:cNvPr id="27" name="文本框 26"/>
          <p:cNvSpPr txBox="1"/>
          <p:nvPr/>
        </p:nvSpPr>
        <p:spPr>
          <a:xfrm>
            <a:off x="695643" y="908685"/>
            <a:ext cx="9580245" cy="1198880"/>
          </a:xfrm>
          <a:prstGeom prst="rect">
            <a:avLst/>
          </a:prstGeom>
          <a:noFill/>
        </p:spPr>
        <p:txBody>
          <a:bodyPr wrap="square" rtlCol="0" anchor="t">
            <a:spAutoFit/>
          </a:bodyPr>
          <a:p>
            <a:pPr marL="12700" indent="457200" algn="l" rtl="0" eaLnBrk="0" fontAlgn="auto">
              <a:lnSpc>
                <a:spcPct val="150000"/>
              </a:lnSpc>
            </a:pPr>
            <a:r>
              <a:rPr lang="zh-CN" altLang="en-US" sz="1600" dirty="0">
                <a:latin typeface="Adobe 楷体 Std R" panose="02020400000000000000" pitchFamily="18" charset="-122"/>
                <a:ea typeface="Adobe 楷体 Std R" panose="02020400000000000000" pitchFamily="18" charset="-122"/>
                <a:sym typeface="+mn-ea"/>
              </a:rPr>
              <a:t>通过排查我们确定了和平路高架桥</a:t>
            </a:r>
            <a:r>
              <a:rPr lang="en-US" altLang="zh-CN" sz="1600" dirty="0">
                <a:latin typeface="Adobe 楷体 Std R" panose="02020400000000000000" pitchFamily="18" charset="-122"/>
                <a:ea typeface="Adobe 楷体 Std R" panose="02020400000000000000" pitchFamily="18" charset="-122"/>
                <a:sym typeface="+mn-ea"/>
              </a:rPr>
              <a:t>138</a:t>
            </a:r>
            <a:r>
              <a:rPr lang="zh-CN" altLang="en-US" sz="1600" dirty="0">
                <a:latin typeface="Adobe 楷体 Std R" panose="02020400000000000000" pitchFamily="18" charset="-122"/>
                <a:ea typeface="Adobe 楷体 Std R" panose="02020400000000000000" pitchFamily="18" charset="-122"/>
                <a:sym typeface="+mn-ea"/>
              </a:rPr>
              <a:t>个混凝土坠落风险点位，在对这些点位安装了防坠落装置后，这些点位混凝土坠落事件由</a:t>
            </a:r>
            <a:r>
              <a:rPr lang="en-US" altLang="zh-CN" sz="1600" dirty="0">
                <a:latin typeface="Adobe 楷体 Std R" panose="02020400000000000000" pitchFamily="18" charset="-122"/>
                <a:ea typeface="Adobe 楷体 Std R" panose="02020400000000000000" pitchFamily="18" charset="-122"/>
                <a:sym typeface="+mn-ea"/>
              </a:rPr>
              <a:t>2020</a:t>
            </a:r>
            <a:r>
              <a:rPr lang="zh-CN" altLang="en-US" sz="1600" dirty="0">
                <a:latin typeface="Adobe 楷体 Std R" panose="02020400000000000000" pitchFamily="18" charset="-122"/>
                <a:ea typeface="Adobe 楷体 Std R" panose="02020400000000000000" pitchFamily="18" charset="-122"/>
                <a:sym typeface="+mn-ea"/>
              </a:rPr>
              <a:t>年的</a:t>
            </a:r>
            <a:r>
              <a:rPr lang="en-US" altLang="zh-CN" sz="1600" dirty="0">
                <a:latin typeface="Adobe 楷体 Std R" panose="02020400000000000000" pitchFamily="18" charset="-122"/>
                <a:ea typeface="Adobe 楷体 Std R" panose="02020400000000000000" pitchFamily="18" charset="-122"/>
                <a:sym typeface="+mn-ea"/>
              </a:rPr>
              <a:t>12</a:t>
            </a:r>
            <a:r>
              <a:rPr lang="zh-CN" altLang="en-US" sz="1600" dirty="0">
                <a:latin typeface="Adobe 楷体 Std R" panose="02020400000000000000" pitchFamily="18" charset="-122"/>
                <a:ea typeface="Adobe 楷体 Std R" panose="02020400000000000000" pitchFamily="18" charset="-122"/>
                <a:sym typeface="+mn-ea"/>
              </a:rPr>
              <a:t>起</a:t>
            </a:r>
            <a:r>
              <a:rPr lang="en-US" altLang="zh-CN" sz="1600" dirty="0">
                <a:latin typeface="Adobe 楷体 Std R" panose="02020400000000000000" pitchFamily="18" charset="-122"/>
                <a:ea typeface="Adobe 楷体 Std R" panose="02020400000000000000" pitchFamily="18" charset="-122"/>
                <a:sym typeface="+mn-ea"/>
              </a:rPr>
              <a:t>,2021</a:t>
            </a:r>
            <a:r>
              <a:rPr lang="zh-CN" altLang="en-US" sz="1600" dirty="0">
                <a:latin typeface="Adobe 楷体 Std R" panose="02020400000000000000" pitchFamily="18" charset="-122"/>
                <a:ea typeface="Adobe 楷体 Std R" panose="02020400000000000000" pitchFamily="18" charset="-122"/>
                <a:sym typeface="+mn-ea"/>
              </a:rPr>
              <a:t>年的</a:t>
            </a:r>
            <a:r>
              <a:rPr lang="en-US" altLang="zh-CN" sz="1600" dirty="0">
                <a:latin typeface="Adobe 楷体 Std R" panose="02020400000000000000" pitchFamily="18" charset="-122"/>
                <a:ea typeface="Adobe 楷体 Std R" panose="02020400000000000000" pitchFamily="18" charset="-122"/>
                <a:sym typeface="+mn-ea"/>
              </a:rPr>
              <a:t>11</a:t>
            </a:r>
            <a:r>
              <a:rPr lang="zh-CN" altLang="en-US" sz="1600" dirty="0">
                <a:latin typeface="Adobe 楷体 Std R" panose="02020400000000000000" pitchFamily="18" charset="-122"/>
                <a:ea typeface="Adobe 楷体 Std R" panose="02020400000000000000" pitchFamily="18" charset="-122"/>
                <a:sym typeface="+mn-ea"/>
              </a:rPr>
              <a:t>起，降低为</a:t>
            </a:r>
            <a:r>
              <a:rPr lang="en-US" altLang="zh-CN" sz="1600" dirty="0">
                <a:latin typeface="Adobe 楷体 Std R" panose="02020400000000000000" pitchFamily="18" charset="-122"/>
                <a:ea typeface="Adobe 楷体 Std R" panose="02020400000000000000" pitchFamily="18" charset="-122"/>
                <a:sym typeface="+mn-ea"/>
              </a:rPr>
              <a:t>2022</a:t>
            </a:r>
            <a:r>
              <a:rPr lang="zh-CN" altLang="en-US" sz="1600" dirty="0">
                <a:latin typeface="Adobe 楷体 Std R" panose="02020400000000000000" pitchFamily="18" charset="-122"/>
                <a:ea typeface="Adobe 楷体 Std R" panose="02020400000000000000" pitchFamily="18" charset="-122"/>
                <a:sym typeface="+mn-ea"/>
              </a:rPr>
              <a:t>年的</a:t>
            </a:r>
            <a:r>
              <a:rPr lang="en-US" altLang="zh-CN" sz="1600" dirty="0">
                <a:latin typeface="Adobe 楷体 Std R" panose="02020400000000000000" pitchFamily="18" charset="-122"/>
                <a:ea typeface="Adobe 楷体 Std R" panose="02020400000000000000" pitchFamily="18" charset="-122"/>
                <a:sym typeface="+mn-ea"/>
              </a:rPr>
              <a:t>0</a:t>
            </a:r>
            <a:r>
              <a:rPr lang="zh-CN" altLang="en-US" sz="1600" dirty="0">
                <a:latin typeface="Adobe 楷体 Std R" panose="02020400000000000000" pitchFamily="18" charset="-122"/>
                <a:ea typeface="Adobe 楷体 Std R" panose="02020400000000000000" pitchFamily="18" charset="-122"/>
                <a:sym typeface="+mn-ea"/>
              </a:rPr>
              <a:t>起，以此证明，安装防坠落装置，确实可大幅减少混凝土坠落事件的发生。</a:t>
            </a:r>
            <a:endParaRPr lang="zh-CN" altLang="en-US" sz="1600" dirty="0">
              <a:latin typeface="Adobe 楷体 Std R" panose="02020400000000000000" pitchFamily="18" charset="-122"/>
              <a:ea typeface="Adobe 楷体 Std R" panose="02020400000000000000" pitchFamily="18" charset="-122"/>
              <a:sym typeface="+mn-ea"/>
            </a:endParaRPr>
          </a:p>
        </p:txBody>
      </p:sp>
      <p:graphicFrame>
        <p:nvGraphicFramePr>
          <p:cNvPr id="28" name="表格 27"/>
          <p:cNvGraphicFramePr/>
          <p:nvPr>
            <p:custDataLst>
              <p:tags r:id="rId11"/>
            </p:custDataLst>
          </p:nvPr>
        </p:nvGraphicFramePr>
        <p:xfrm>
          <a:off x="983298" y="2451735"/>
          <a:ext cx="9434830" cy="1645920"/>
        </p:xfrm>
        <a:graphic>
          <a:graphicData uri="http://schemas.openxmlformats.org/drawingml/2006/table">
            <a:tbl>
              <a:tblPr firstRow="1" bandRow="1">
                <a:tableStyleId>{5C22544A-7EE6-4342-B048-85BDC9FD1C3A}</a:tableStyleId>
              </a:tblPr>
              <a:tblGrid>
                <a:gridCol w="942975"/>
                <a:gridCol w="2811780"/>
                <a:gridCol w="2839085"/>
                <a:gridCol w="635"/>
                <a:gridCol w="2840355"/>
              </a:tblGrid>
              <a:tr h="640080">
                <a:tc>
                  <a:txBody>
                    <a:bodyPr/>
                    <a:p>
                      <a:pPr algn="ctr">
                        <a:buNone/>
                      </a:pPr>
                      <a:r>
                        <a:rPr lang="zh-CN" altLang="en-US" b="0" dirty="0">
                          <a:solidFill>
                            <a:schemeClr val="tx1"/>
                          </a:solidFill>
                          <a:latin typeface="Adobe 仿宋 Std R" panose="02020400000000000000" pitchFamily="18" charset="-122"/>
                          <a:ea typeface="Adobe 仿宋 Std R" panose="02020400000000000000" pitchFamily="18" charset="-122"/>
                        </a:rPr>
                        <a:t>项目</a:t>
                      </a:r>
                      <a:endParaRPr lang="zh-CN" altLang="en-US" b="0" dirty="0">
                        <a:solidFill>
                          <a:schemeClr val="tx1"/>
                        </a:solidFill>
                        <a:latin typeface="Adobe 仿宋 Std R" panose="02020400000000000000" pitchFamily="18" charset="-122"/>
                        <a:ea typeface="Adobe 仿宋 Std R" panose="02020400000000000000" pitchFamily="18" charset="-122"/>
                      </a:endParaRPr>
                    </a:p>
                  </a:txBody>
                  <a:tcPr anchor="ctr" anchorCtr="0"/>
                </a:tc>
                <a:tc>
                  <a:txBody>
                    <a:bodyPr/>
                    <a:p>
                      <a:pPr algn="ctr">
                        <a:buNone/>
                      </a:pPr>
                      <a:r>
                        <a:rPr lang="zh-CN" altLang="en-US" sz="1800" b="0" dirty="0">
                          <a:solidFill>
                            <a:schemeClr val="tx1"/>
                          </a:solidFill>
                          <a:latin typeface="Adobe 仿宋 Std R" panose="02020400000000000000" pitchFamily="18" charset="-122"/>
                          <a:ea typeface="Adobe 仿宋 Std R" panose="02020400000000000000" pitchFamily="18" charset="-122"/>
                          <a:sym typeface="+mn-ea"/>
                        </a:rPr>
                        <a:t>202</a:t>
                      </a:r>
                      <a:r>
                        <a:rPr lang="en-US" altLang="zh-CN" sz="1800" b="0" dirty="0">
                          <a:solidFill>
                            <a:schemeClr val="tx1"/>
                          </a:solidFill>
                          <a:latin typeface="Adobe 仿宋 Std R" panose="02020400000000000000" pitchFamily="18" charset="-122"/>
                          <a:ea typeface="Adobe 仿宋 Std R" panose="02020400000000000000" pitchFamily="18" charset="-122"/>
                          <a:sym typeface="+mn-ea"/>
                        </a:rPr>
                        <a:t>0</a:t>
                      </a:r>
                      <a:r>
                        <a:rPr lang="zh-CN" altLang="en-US" sz="1800" b="0" dirty="0">
                          <a:solidFill>
                            <a:schemeClr val="tx1"/>
                          </a:solidFill>
                          <a:latin typeface="Adobe 仿宋 Std R" panose="02020400000000000000" pitchFamily="18" charset="-122"/>
                          <a:ea typeface="Adobe 仿宋 Std R" panose="02020400000000000000" pitchFamily="18" charset="-122"/>
                          <a:sym typeface="+mn-ea"/>
                        </a:rPr>
                        <a:t>年高架桥混凝土坠落事件</a:t>
                      </a:r>
                      <a:endParaRPr lang="zh-CN" altLang="en-US" b="0" dirty="0">
                        <a:solidFill>
                          <a:schemeClr val="tx1"/>
                        </a:solidFill>
                        <a:latin typeface="Adobe 仿宋 Std R" panose="02020400000000000000" pitchFamily="18" charset="-122"/>
                        <a:ea typeface="Adobe 仿宋 Std R" panose="02020400000000000000" pitchFamily="18" charset="-122"/>
                      </a:endParaRPr>
                    </a:p>
                  </a:txBody>
                  <a:tcPr anchor="ctr" anchorCtr="0"/>
                </a:tc>
                <a:tc>
                  <a:txBody>
                    <a:bodyPr/>
                    <a:p>
                      <a:pPr algn="ctr">
                        <a:buNone/>
                      </a:pPr>
                      <a:r>
                        <a:rPr lang="zh-CN" altLang="en-US" b="0" dirty="0">
                          <a:solidFill>
                            <a:schemeClr val="tx1"/>
                          </a:solidFill>
                          <a:latin typeface="Adobe 仿宋 Std R" panose="02020400000000000000" pitchFamily="18" charset="-122"/>
                          <a:ea typeface="Adobe 仿宋 Std R" panose="02020400000000000000" pitchFamily="18" charset="-122"/>
                        </a:rPr>
                        <a:t>2021年高架桥混凝土坠落事件</a:t>
                      </a:r>
                      <a:endParaRPr lang="zh-CN" altLang="en-US" b="0" dirty="0">
                        <a:solidFill>
                          <a:schemeClr val="tx1"/>
                        </a:solidFill>
                        <a:latin typeface="Adobe 仿宋 Std R" panose="02020400000000000000" pitchFamily="18" charset="-122"/>
                        <a:ea typeface="Adobe 仿宋 Std R" panose="02020400000000000000" pitchFamily="18" charset="-122"/>
                      </a:endParaRPr>
                    </a:p>
                  </a:txBody>
                  <a:tcPr anchor="ctr" anchorCtr="0"/>
                </a:tc>
                <a:tc gridSpan="2">
                  <a:txBody>
                    <a:bodyPr/>
                    <a:p>
                      <a:pPr algn="ctr">
                        <a:buNone/>
                      </a:pPr>
                      <a:r>
                        <a:rPr lang="zh-CN" altLang="en-US" sz="1800" b="0" dirty="0">
                          <a:solidFill>
                            <a:schemeClr val="tx1"/>
                          </a:solidFill>
                          <a:latin typeface="Adobe 仿宋 Std R" panose="02020400000000000000" pitchFamily="18" charset="-122"/>
                          <a:ea typeface="Adobe 仿宋 Std R" panose="02020400000000000000" pitchFamily="18" charset="-122"/>
                          <a:sym typeface="+mn-ea"/>
                        </a:rPr>
                        <a:t>2022年</a:t>
                      </a:r>
                      <a:r>
                        <a:rPr lang="zh-CN" sz="1800" b="0" dirty="0">
                          <a:solidFill>
                            <a:schemeClr val="tx1"/>
                          </a:solidFill>
                          <a:latin typeface="Adobe 仿宋 Std R" panose="02020400000000000000" pitchFamily="18" charset="-122"/>
                          <a:ea typeface="Adobe 仿宋 Std R" panose="02020400000000000000" pitchFamily="18" charset="-122"/>
                          <a:sym typeface="+mn-ea"/>
                        </a:rPr>
                        <a:t>高架桥</a:t>
                      </a:r>
                      <a:r>
                        <a:rPr lang="zh-CN" altLang="en-US" sz="1800" b="0" dirty="0">
                          <a:solidFill>
                            <a:schemeClr val="tx1"/>
                          </a:solidFill>
                          <a:latin typeface="Adobe 仿宋 Std R" panose="02020400000000000000" pitchFamily="18" charset="-122"/>
                          <a:ea typeface="Adobe 仿宋 Std R" panose="02020400000000000000" pitchFamily="18" charset="-122"/>
                          <a:sym typeface="+mn-ea"/>
                        </a:rPr>
                        <a:t>混凝土坠落事件</a:t>
                      </a:r>
                      <a:endParaRPr lang="zh-CN" altLang="en-US" b="0" dirty="0">
                        <a:solidFill>
                          <a:schemeClr val="tx1"/>
                        </a:solidFill>
                        <a:latin typeface="Adobe 仿宋 Std R" panose="02020400000000000000" pitchFamily="18" charset="-122"/>
                        <a:ea typeface="Adobe 仿宋 Std R" panose="02020400000000000000" pitchFamily="18" charset="-122"/>
                      </a:endParaRPr>
                    </a:p>
                  </a:txBody>
                  <a:tcPr anchor="ctr" anchorCtr="0"/>
                </a:tc>
                <a:tc hMerge="1">
                  <a:tcPr/>
                </a:tc>
              </a:tr>
              <a:tr h="365760">
                <a:tc>
                  <a:txBody>
                    <a:bodyPr/>
                    <a:p>
                      <a:pPr algn="ctr">
                        <a:buNone/>
                      </a:pPr>
                      <a:r>
                        <a:rPr lang="zh-CN" altLang="en-US" dirty="0">
                          <a:solidFill>
                            <a:schemeClr val="tx1"/>
                          </a:solidFill>
                          <a:latin typeface="Adobe 仿宋 Std R" panose="02020400000000000000" pitchFamily="18" charset="-122"/>
                          <a:ea typeface="Adobe 仿宋 Std R" panose="02020400000000000000" pitchFamily="18" charset="-122"/>
                        </a:rPr>
                        <a:t>数量</a:t>
                      </a:r>
                      <a:endParaRPr lang="zh-CN" altLang="en-US" dirty="0">
                        <a:solidFill>
                          <a:schemeClr val="tx1"/>
                        </a:solidFill>
                        <a:latin typeface="Adobe 仿宋 Std R" panose="02020400000000000000" pitchFamily="18" charset="-122"/>
                        <a:ea typeface="Adobe 仿宋 Std R" panose="02020400000000000000" pitchFamily="18" charset="-122"/>
                      </a:endParaRPr>
                    </a:p>
                  </a:txBody>
                  <a:tcPr anchor="ctr" anchorCtr="0"/>
                </a:tc>
                <a:tc>
                  <a:txBody>
                    <a:bodyPr/>
                    <a:p>
                      <a:pPr algn="ctr">
                        <a:buNone/>
                      </a:pPr>
                      <a:r>
                        <a:rPr lang="en-US" altLang="zh-CN" dirty="0">
                          <a:solidFill>
                            <a:schemeClr val="tx1"/>
                          </a:solidFill>
                          <a:latin typeface="Adobe 仿宋 Std R" panose="02020400000000000000" pitchFamily="18" charset="-122"/>
                          <a:ea typeface="Adobe 仿宋 Std R" panose="02020400000000000000" pitchFamily="18" charset="-122"/>
                        </a:rPr>
                        <a:t>12</a:t>
                      </a:r>
                      <a:endParaRPr lang="en-US" altLang="zh-CN" dirty="0">
                        <a:solidFill>
                          <a:schemeClr val="tx1"/>
                        </a:solidFill>
                        <a:latin typeface="Adobe 仿宋 Std R" panose="02020400000000000000" pitchFamily="18" charset="-122"/>
                        <a:ea typeface="Adobe 仿宋 Std R" panose="02020400000000000000" pitchFamily="18" charset="-122"/>
                      </a:endParaRPr>
                    </a:p>
                  </a:txBody>
                  <a:tcPr anchor="ctr" anchorCtr="0"/>
                </a:tc>
                <a:tc gridSpan="2">
                  <a:txBody>
                    <a:bodyPr/>
                    <a:p>
                      <a:pPr algn="ctr">
                        <a:buNone/>
                      </a:pPr>
                      <a:r>
                        <a:rPr lang="en-US" altLang="zh-CN" dirty="0">
                          <a:solidFill>
                            <a:schemeClr val="tx1"/>
                          </a:solidFill>
                          <a:latin typeface="Adobe 仿宋 Std R" panose="02020400000000000000" pitchFamily="18" charset="-122"/>
                          <a:ea typeface="Adobe 仿宋 Std R" panose="02020400000000000000" pitchFamily="18" charset="-122"/>
                        </a:rPr>
                        <a:t>11</a:t>
                      </a:r>
                      <a:endParaRPr lang="en-US" altLang="zh-CN" dirty="0">
                        <a:solidFill>
                          <a:schemeClr val="tx1"/>
                        </a:solidFill>
                        <a:latin typeface="Adobe 仿宋 Std R" panose="02020400000000000000" pitchFamily="18" charset="-122"/>
                        <a:ea typeface="Adobe 仿宋 Std R" panose="02020400000000000000" pitchFamily="18" charset="-122"/>
                      </a:endParaRPr>
                    </a:p>
                  </a:txBody>
                  <a:tcPr anchor="ctr" anchorCtr="0"/>
                </a:tc>
                <a:tc hMerge="1">
                  <a:tcPr/>
                </a:tc>
                <a:tc>
                  <a:txBody>
                    <a:bodyPr/>
                    <a:p>
                      <a:pPr algn="ctr">
                        <a:buNone/>
                      </a:pPr>
                      <a:r>
                        <a:rPr lang="en-US" altLang="zh-CN" dirty="0">
                          <a:solidFill>
                            <a:schemeClr val="tx1"/>
                          </a:solidFill>
                          <a:latin typeface="Adobe 仿宋 Std R" panose="02020400000000000000" pitchFamily="18" charset="-122"/>
                          <a:ea typeface="Adobe 仿宋 Std R" panose="02020400000000000000" pitchFamily="18" charset="-122"/>
                        </a:rPr>
                        <a:t>0</a:t>
                      </a:r>
                      <a:endParaRPr lang="en-US" altLang="zh-CN" dirty="0">
                        <a:solidFill>
                          <a:schemeClr val="tx1"/>
                        </a:solidFill>
                        <a:latin typeface="Adobe 仿宋 Std R" panose="02020400000000000000" pitchFamily="18" charset="-122"/>
                        <a:ea typeface="Adobe 仿宋 Std R" panose="02020400000000000000" pitchFamily="18" charset="-122"/>
                      </a:endParaRPr>
                    </a:p>
                  </a:txBody>
                  <a:tcPr anchor="ctr" anchorCtr="0"/>
                </a:tc>
              </a:tr>
              <a:tr h="640080">
                <a:tc>
                  <a:txBody>
                    <a:bodyPr/>
                    <a:p>
                      <a:pPr algn="ctr">
                        <a:buNone/>
                      </a:pPr>
                      <a:r>
                        <a:rPr lang="zh-CN" altLang="en-US" dirty="0">
                          <a:solidFill>
                            <a:schemeClr val="tx1"/>
                          </a:solidFill>
                          <a:latin typeface="Adobe 仿宋 Std R" panose="02020400000000000000" pitchFamily="18" charset="-122"/>
                          <a:ea typeface="Adobe 仿宋 Std R" panose="02020400000000000000" pitchFamily="18" charset="-122"/>
                        </a:rPr>
                        <a:t>同比</a:t>
                      </a:r>
                      <a:endParaRPr lang="zh-CN" altLang="en-US" dirty="0">
                        <a:solidFill>
                          <a:schemeClr val="tx1"/>
                        </a:solidFill>
                        <a:latin typeface="Adobe 仿宋 Std R" panose="02020400000000000000" pitchFamily="18" charset="-122"/>
                        <a:ea typeface="Adobe 仿宋 Std R" panose="02020400000000000000" pitchFamily="18" charset="-122"/>
                      </a:endParaRPr>
                    </a:p>
                    <a:p>
                      <a:pPr algn="ctr">
                        <a:buNone/>
                      </a:pPr>
                      <a:r>
                        <a:rPr lang="zh-CN" altLang="en-US" dirty="0">
                          <a:solidFill>
                            <a:schemeClr val="tx1"/>
                          </a:solidFill>
                          <a:latin typeface="Adobe 仿宋 Std R" panose="02020400000000000000" pitchFamily="18" charset="-122"/>
                          <a:ea typeface="Adobe 仿宋 Std R" panose="02020400000000000000" pitchFamily="18" charset="-122"/>
                        </a:rPr>
                        <a:t>增长率</a:t>
                      </a:r>
                      <a:endParaRPr lang="zh-CN" altLang="en-US" dirty="0">
                        <a:solidFill>
                          <a:schemeClr val="tx1"/>
                        </a:solidFill>
                        <a:latin typeface="Adobe 仿宋 Std R" panose="02020400000000000000" pitchFamily="18" charset="-122"/>
                        <a:ea typeface="Adobe 仿宋 Std R" panose="02020400000000000000" pitchFamily="18" charset="-122"/>
                      </a:endParaRPr>
                    </a:p>
                  </a:txBody>
                  <a:tcPr anchor="ctr" anchorCtr="0"/>
                </a:tc>
                <a:tc>
                  <a:txBody>
                    <a:bodyPr/>
                    <a:p>
                      <a:pPr algn="ctr">
                        <a:lnSpc>
                          <a:spcPct val="160000"/>
                        </a:lnSpc>
                        <a:buClrTx/>
                        <a:buSzTx/>
                        <a:buNone/>
                      </a:pPr>
                      <a:r>
                        <a:rPr lang="zh-CN" altLang="en-US" dirty="0">
                          <a:solidFill>
                            <a:schemeClr val="tx1"/>
                          </a:solidFill>
                          <a:latin typeface="Adobe 仿宋 Std R" panose="02020400000000000000" pitchFamily="18" charset="-122"/>
                          <a:ea typeface="Adobe 仿宋 Std R" panose="02020400000000000000" pitchFamily="18" charset="-122"/>
                        </a:rPr>
                        <a:t>-</a:t>
                      </a:r>
                      <a:endParaRPr lang="zh-CN" altLang="en-US" dirty="0">
                        <a:solidFill>
                          <a:schemeClr val="tx1"/>
                        </a:solidFill>
                        <a:latin typeface="Adobe 仿宋 Std R" panose="02020400000000000000" pitchFamily="18" charset="-122"/>
                        <a:ea typeface="Adobe 仿宋 Std R" panose="02020400000000000000" pitchFamily="18" charset="-122"/>
                      </a:endParaRPr>
                    </a:p>
                  </a:txBody>
                  <a:tcPr anchor="ctr" anchorCtr="0"/>
                </a:tc>
                <a:tc gridSpan="2">
                  <a:txBody>
                    <a:bodyPr/>
                    <a:p>
                      <a:pPr algn="ctr">
                        <a:lnSpc>
                          <a:spcPct val="150000"/>
                        </a:lnSpc>
                        <a:buClrTx/>
                        <a:buSzTx/>
                        <a:buNone/>
                      </a:pPr>
                      <a:r>
                        <a:rPr lang="en-US" altLang="zh-CN" dirty="0">
                          <a:solidFill>
                            <a:schemeClr val="tx1"/>
                          </a:solidFill>
                          <a:latin typeface="Adobe 仿宋 Std R" panose="02020400000000000000" pitchFamily="18" charset="-122"/>
                          <a:ea typeface="Adobe 仿宋 Std R" panose="02020400000000000000" pitchFamily="18" charset="-122"/>
                        </a:rPr>
                        <a:t>-8.3</a:t>
                      </a:r>
                      <a:r>
                        <a:rPr lang="zh-CN" altLang="en-US" dirty="0">
                          <a:solidFill>
                            <a:schemeClr val="tx1"/>
                          </a:solidFill>
                          <a:latin typeface="Adobe 仿宋 Std R" panose="02020400000000000000" pitchFamily="18" charset="-122"/>
                          <a:ea typeface="Adobe 仿宋 Std R" panose="02020400000000000000" pitchFamily="18" charset="-122"/>
                        </a:rPr>
                        <a:t>％</a:t>
                      </a:r>
                      <a:endParaRPr lang="zh-CN" altLang="en-US" dirty="0">
                        <a:solidFill>
                          <a:schemeClr val="tx1"/>
                        </a:solidFill>
                        <a:latin typeface="Adobe 仿宋 Std R" panose="02020400000000000000" pitchFamily="18" charset="-122"/>
                        <a:ea typeface="Adobe 仿宋 Std R" panose="02020400000000000000" pitchFamily="18" charset="-122"/>
                      </a:endParaRPr>
                    </a:p>
                  </a:txBody>
                  <a:tcPr anchor="ctr" anchorCtr="0"/>
                </a:tc>
                <a:tc hMerge="1">
                  <a:tcPr/>
                </a:tc>
                <a:tc>
                  <a:txBody>
                    <a:bodyPr/>
                    <a:p>
                      <a:pPr algn="ctr">
                        <a:lnSpc>
                          <a:spcPct val="160000"/>
                        </a:lnSpc>
                        <a:buClrTx/>
                        <a:buSzTx/>
                        <a:buNone/>
                      </a:pPr>
                      <a:r>
                        <a:rPr lang="zh-CN" altLang="en-US" dirty="0">
                          <a:solidFill>
                            <a:schemeClr val="tx1"/>
                          </a:solidFill>
                          <a:latin typeface="Adobe 仿宋 Std R" panose="02020400000000000000" pitchFamily="18" charset="-122"/>
                          <a:ea typeface="Adobe 仿宋 Std R" panose="02020400000000000000" pitchFamily="18" charset="-122"/>
                        </a:rPr>
                        <a:t>-</a:t>
                      </a:r>
                      <a:r>
                        <a:rPr lang="en-US" altLang="zh-CN" dirty="0">
                          <a:solidFill>
                            <a:schemeClr val="tx1"/>
                          </a:solidFill>
                          <a:latin typeface="Adobe 仿宋 Std R" panose="02020400000000000000" pitchFamily="18" charset="-122"/>
                          <a:ea typeface="Adobe 仿宋 Std R" panose="02020400000000000000" pitchFamily="18" charset="-122"/>
                        </a:rPr>
                        <a:t>100</a:t>
                      </a:r>
                      <a:r>
                        <a:rPr lang="zh-CN" altLang="en-US" dirty="0">
                          <a:solidFill>
                            <a:schemeClr val="tx1"/>
                          </a:solidFill>
                          <a:latin typeface="Adobe 仿宋 Std R" panose="02020400000000000000" pitchFamily="18" charset="-122"/>
                          <a:ea typeface="Adobe 仿宋 Std R" panose="02020400000000000000" pitchFamily="18" charset="-122"/>
                        </a:rPr>
                        <a:t>％</a:t>
                      </a:r>
                      <a:endParaRPr lang="zh-CN" altLang="en-US" dirty="0">
                        <a:solidFill>
                          <a:schemeClr val="tx1"/>
                        </a:solidFill>
                        <a:latin typeface="Adobe 仿宋 Std R" panose="02020400000000000000" pitchFamily="18" charset="-122"/>
                        <a:ea typeface="Adobe 仿宋 Std R" panose="02020400000000000000" pitchFamily="18" charset="-122"/>
                      </a:endParaRPr>
                    </a:p>
                  </a:txBody>
                  <a:tcPr anchor="ctr" anchorCtr="0"/>
                </a:tc>
              </a:tr>
            </a:tbl>
          </a:graphicData>
        </a:graphic>
      </p:graphicFrame>
      <p:sp>
        <p:nvSpPr>
          <p:cNvPr id="38" name="文本框 37"/>
          <p:cNvSpPr txBox="1"/>
          <p:nvPr/>
        </p:nvSpPr>
        <p:spPr>
          <a:xfrm>
            <a:off x="4368165" y="2132648"/>
            <a:ext cx="2691130" cy="337185"/>
          </a:xfrm>
          <a:prstGeom prst="rect">
            <a:avLst/>
          </a:prstGeom>
          <a:noFill/>
        </p:spPr>
        <p:txBody>
          <a:bodyPr wrap="square" rtlCol="0" anchor="ctr" anchorCtr="0">
            <a:spAutoFit/>
          </a:bodyPr>
          <a:p>
            <a:pPr algn="ctr"/>
            <a:r>
              <a:rPr lang="zh-CN" altLang="en-US" sz="1600" b="1" kern="0" dirty="0">
                <a:solidFill>
                  <a:srgbClr val="000000">
                    <a:alpha val="100000"/>
                  </a:srgbClr>
                </a:solidFill>
                <a:latin typeface="黑体" panose="02010609060101010101" charset="-122"/>
                <a:ea typeface="黑体" panose="02010609060101010101" charset="-122"/>
                <a:cs typeface="黑体" panose="02010609060101010101" charset="-122"/>
              </a:rPr>
              <a:t>混凝土坠落事件对比表</a:t>
            </a:r>
            <a:endParaRPr lang="zh-CN" altLang="en-US" sz="1600" b="1" kern="0" dirty="0">
              <a:solidFill>
                <a:srgbClr val="000000">
                  <a:alpha val="100000"/>
                </a:srgbClr>
              </a:solidFill>
              <a:latin typeface="黑体" panose="02010609060101010101" charset="-122"/>
              <a:ea typeface="黑体" panose="02010609060101010101" charset="-122"/>
              <a:cs typeface="黑体" panose="02010609060101010101" charset="-122"/>
            </a:endParaRPr>
          </a:p>
        </p:txBody>
      </p:sp>
      <p:graphicFrame>
        <p:nvGraphicFramePr>
          <p:cNvPr id="7" name="图表 6" descr="7b0a202020202263686172745265734964223a20223230323934333531220a7d0a"/>
          <p:cNvGraphicFramePr/>
          <p:nvPr>
            <p:custDataLst>
              <p:tags r:id="rId12"/>
            </p:custDataLst>
          </p:nvPr>
        </p:nvGraphicFramePr>
        <p:xfrm>
          <a:off x="2999740" y="4149090"/>
          <a:ext cx="5031740" cy="229616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7"/>
          <p:cNvGrpSpPr/>
          <p:nvPr/>
        </p:nvGrpSpPr>
        <p:grpSpPr>
          <a:xfrm>
            <a:off x="-4149" y="-27384"/>
            <a:ext cx="7963350" cy="3988085"/>
            <a:chOff x="0" y="9525"/>
            <a:chExt cx="12492024" cy="6604001"/>
          </a:xfrm>
          <a:solidFill>
            <a:srgbClr val="0083E6"/>
          </a:solidFill>
        </p:grpSpPr>
        <p:sp>
          <p:nvSpPr>
            <p:cNvPr id="7" name="Freeform 38"/>
            <p:cNvSpPr>
              <a:spLocks noEditPoints="1"/>
            </p:cNvSpPr>
            <p:nvPr/>
          </p:nvSpPr>
          <p:spPr bwMode="auto">
            <a:xfrm>
              <a:off x="5265738" y="3773488"/>
              <a:ext cx="590550" cy="590550"/>
            </a:xfrm>
            <a:custGeom>
              <a:avLst/>
              <a:gdLst>
                <a:gd name="T0" fmla="*/ 79 w 157"/>
                <a:gd name="T1" fmla="*/ 0 h 157"/>
                <a:gd name="T2" fmla="*/ 79 w 157"/>
                <a:gd name="T3" fmla="*/ 0 h 157"/>
                <a:gd name="T4" fmla="*/ 79 w 157"/>
                <a:gd name="T5" fmla="*/ 9 h 157"/>
                <a:gd name="T6" fmla="*/ 85 w 157"/>
                <a:gd name="T7" fmla="*/ 9 h 157"/>
                <a:gd name="T8" fmla="*/ 85 w 157"/>
                <a:gd name="T9" fmla="*/ 78 h 157"/>
                <a:gd name="T10" fmla="*/ 79 w 157"/>
                <a:gd name="T11" fmla="*/ 78 h 157"/>
                <a:gd name="T12" fmla="*/ 79 w 157"/>
                <a:gd name="T13" fmla="*/ 128 h 157"/>
                <a:gd name="T14" fmla="*/ 79 w 157"/>
                <a:gd name="T15" fmla="*/ 128 h 157"/>
                <a:gd name="T16" fmla="*/ 129 w 157"/>
                <a:gd name="T17" fmla="*/ 78 h 157"/>
                <a:gd name="T18" fmla="*/ 101 w 157"/>
                <a:gd name="T19" fmla="*/ 34 h 157"/>
                <a:gd name="T20" fmla="*/ 107 w 157"/>
                <a:gd name="T21" fmla="*/ 22 h 157"/>
                <a:gd name="T22" fmla="*/ 142 w 157"/>
                <a:gd name="T23" fmla="*/ 78 h 157"/>
                <a:gd name="T24" fmla="*/ 79 w 157"/>
                <a:gd name="T25" fmla="*/ 141 h 157"/>
                <a:gd name="T26" fmla="*/ 79 w 157"/>
                <a:gd name="T27" fmla="*/ 141 h 157"/>
                <a:gd name="T28" fmla="*/ 79 w 157"/>
                <a:gd name="T29" fmla="*/ 141 h 157"/>
                <a:gd name="T30" fmla="*/ 79 w 157"/>
                <a:gd name="T31" fmla="*/ 157 h 157"/>
                <a:gd name="T32" fmla="*/ 79 w 157"/>
                <a:gd name="T33" fmla="*/ 157 h 157"/>
                <a:gd name="T34" fmla="*/ 157 w 157"/>
                <a:gd name="T35" fmla="*/ 78 h 157"/>
                <a:gd name="T36" fmla="*/ 79 w 157"/>
                <a:gd name="T37" fmla="*/ 0 h 157"/>
                <a:gd name="T38" fmla="*/ 79 w 157"/>
                <a:gd name="T39" fmla="*/ 0 h 157"/>
                <a:gd name="T40" fmla="*/ 0 w 157"/>
                <a:gd name="T41" fmla="*/ 78 h 157"/>
                <a:gd name="T42" fmla="*/ 79 w 157"/>
                <a:gd name="T43" fmla="*/ 157 h 157"/>
                <a:gd name="T44" fmla="*/ 79 w 157"/>
                <a:gd name="T45" fmla="*/ 141 h 157"/>
                <a:gd name="T46" fmla="*/ 16 w 157"/>
                <a:gd name="T47" fmla="*/ 78 h 157"/>
                <a:gd name="T48" fmla="*/ 50 w 157"/>
                <a:gd name="T49" fmla="*/ 22 h 157"/>
                <a:gd name="T50" fmla="*/ 56 w 157"/>
                <a:gd name="T51" fmla="*/ 34 h 157"/>
                <a:gd name="T52" fmla="*/ 29 w 157"/>
                <a:gd name="T53" fmla="*/ 78 h 157"/>
                <a:gd name="T54" fmla="*/ 79 w 157"/>
                <a:gd name="T55" fmla="*/ 128 h 157"/>
                <a:gd name="T56" fmla="*/ 79 w 157"/>
                <a:gd name="T57" fmla="*/ 78 h 157"/>
                <a:gd name="T58" fmla="*/ 72 w 157"/>
                <a:gd name="T59" fmla="*/ 78 h 157"/>
                <a:gd name="T60" fmla="*/ 72 w 157"/>
                <a:gd name="T61" fmla="*/ 9 h 157"/>
                <a:gd name="T62" fmla="*/ 72 w 157"/>
                <a:gd name="T63" fmla="*/ 9 h 157"/>
                <a:gd name="T64" fmla="*/ 79 w 157"/>
                <a:gd name="T65" fmla="*/ 9 h 157"/>
                <a:gd name="T66" fmla="*/ 79 w 157"/>
                <a:gd name="T6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7" h="157">
                  <a:moveTo>
                    <a:pt x="79" y="0"/>
                  </a:moveTo>
                  <a:cubicBezTo>
                    <a:pt x="79" y="0"/>
                    <a:pt x="79" y="0"/>
                    <a:pt x="79" y="0"/>
                  </a:cubicBezTo>
                  <a:cubicBezTo>
                    <a:pt x="79" y="9"/>
                    <a:pt x="79" y="9"/>
                    <a:pt x="79" y="9"/>
                  </a:cubicBezTo>
                  <a:cubicBezTo>
                    <a:pt x="85" y="9"/>
                    <a:pt x="85" y="9"/>
                    <a:pt x="85" y="9"/>
                  </a:cubicBezTo>
                  <a:cubicBezTo>
                    <a:pt x="85" y="78"/>
                    <a:pt x="85" y="78"/>
                    <a:pt x="85" y="78"/>
                  </a:cubicBezTo>
                  <a:cubicBezTo>
                    <a:pt x="79" y="78"/>
                    <a:pt x="79" y="78"/>
                    <a:pt x="79" y="78"/>
                  </a:cubicBezTo>
                  <a:cubicBezTo>
                    <a:pt x="79" y="128"/>
                    <a:pt x="79" y="128"/>
                    <a:pt x="79" y="128"/>
                  </a:cubicBezTo>
                  <a:cubicBezTo>
                    <a:pt x="79" y="128"/>
                    <a:pt x="79" y="128"/>
                    <a:pt x="79" y="128"/>
                  </a:cubicBezTo>
                  <a:cubicBezTo>
                    <a:pt x="106" y="128"/>
                    <a:pt x="129" y="106"/>
                    <a:pt x="129" y="78"/>
                  </a:cubicBezTo>
                  <a:cubicBezTo>
                    <a:pt x="129" y="59"/>
                    <a:pt x="118" y="42"/>
                    <a:pt x="101" y="34"/>
                  </a:cubicBezTo>
                  <a:cubicBezTo>
                    <a:pt x="107" y="22"/>
                    <a:pt x="107" y="22"/>
                    <a:pt x="107" y="22"/>
                  </a:cubicBezTo>
                  <a:cubicBezTo>
                    <a:pt x="128" y="33"/>
                    <a:pt x="142" y="54"/>
                    <a:pt x="142" y="78"/>
                  </a:cubicBezTo>
                  <a:cubicBezTo>
                    <a:pt x="142" y="113"/>
                    <a:pt x="113" y="141"/>
                    <a:pt x="79" y="141"/>
                  </a:cubicBezTo>
                  <a:cubicBezTo>
                    <a:pt x="79" y="141"/>
                    <a:pt x="79" y="141"/>
                    <a:pt x="79" y="141"/>
                  </a:cubicBezTo>
                  <a:cubicBezTo>
                    <a:pt x="79" y="141"/>
                    <a:pt x="79" y="141"/>
                    <a:pt x="79" y="141"/>
                  </a:cubicBezTo>
                  <a:cubicBezTo>
                    <a:pt x="79" y="157"/>
                    <a:pt x="79" y="157"/>
                    <a:pt x="79" y="157"/>
                  </a:cubicBezTo>
                  <a:cubicBezTo>
                    <a:pt x="79" y="157"/>
                    <a:pt x="79" y="157"/>
                    <a:pt x="79" y="157"/>
                  </a:cubicBezTo>
                  <a:cubicBezTo>
                    <a:pt x="122" y="157"/>
                    <a:pt x="157" y="122"/>
                    <a:pt x="157" y="78"/>
                  </a:cubicBezTo>
                  <a:cubicBezTo>
                    <a:pt x="157" y="35"/>
                    <a:pt x="122" y="0"/>
                    <a:pt x="79" y="0"/>
                  </a:cubicBezTo>
                  <a:close/>
                  <a:moveTo>
                    <a:pt x="79" y="0"/>
                  </a:moveTo>
                  <a:cubicBezTo>
                    <a:pt x="35" y="0"/>
                    <a:pt x="0" y="35"/>
                    <a:pt x="0" y="78"/>
                  </a:cubicBezTo>
                  <a:cubicBezTo>
                    <a:pt x="0" y="122"/>
                    <a:pt x="35" y="157"/>
                    <a:pt x="79" y="157"/>
                  </a:cubicBezTo>
                  <a:cubicBezTo>
                    <a:pt x="79" y="141"/>
                    <a:pt x="79" y="141"/>
                    <a:pt x="79" y="141"/>
                  </a:cubicBezTo>
                  <a:cubicBezTo>
                    <a:pt x="44" y="141"/>
                    <a:pt x="16" y="113"/>
                    <a:pt x="16" y="78"/>
                  </a:cubicBezTo>
                  <a:cubicBezTo>
                    <a:pt x="16" y="54"/>
                    <a:pt x="29" y="33"/>
                    <a:pt x="50" y="22"/>
                  </a:cubicBezTo>
                  <a:cubicBezTo>
                    <a:pt x="56" y="34"/>
                    <a:pt x="56" y="34"/>
                    <a:pt x="56" y="34"/>
                  </a:cubicBezTo>
                  <a:cubicBezTo>
                    <a:pt x="39" y="42"/>
                    <a:pt x="29" y="59"/>
                    <a:pt x="29" y="78"/>
                  </a:cubicBezTo>
                  <a:cubicBezTo>
                    <a:pt x="29" y="106"/>
                    <a:pt x="51" y="128"/>
                    <a:pt x="79" y="128"/>
                  </a:cubicBezTo>
                  <a:cubicBezTo>
                    <a:pt x="79" y="78"/>
                    <a:pt x="79" y="78"/>
                    <a:pt x="79" y="78"/>
                  </a:cubicBezTo>
                  <a:cubicBezTo>
                    <a:pt x="72" y="78"/>
                    <a:pt x="72" y="78"/>
                    <a:pt x="72" y="78"/>
                  </a:cubicBezTo>
                  <a:cubicBezTo>
                    <a:pt x="72" y="9"/>
                    <a:pt x="72" y="9"/>
                    <a:pt x="72" y="9"/>
                  </a:cubicBezTo>
                  <a:cubicBezTo>
                    <a:pt x="72" y="9"/>
                    <a:pt x="72" y="9"/>
                    <a:pt x="72" y="9"/>
                  </a:cubicBezTo>
                  <a:cubicBezTo>
                    <a:pt x="79" y="9"/>
                    <a:pt x="79" y="9"/>
                    <a:pt x="79" y="9"/>
                  </a:cubicBez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 name="Freeform 39"/>
            <p:cNvSpPr/>
            <p:nvPr/>
          </p:nvSpPr>
          <p:spPr bwMode="auto">
            <a:xfrm>
              <a:off x="4148138" y="3341688"/>
              <a:ext cx="457200" cy="269875"/>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 name="Freeform 40"/>
            <p:cNvSpPr/>
            <p:nvPr/>
          </p:nvSpPr>
          <p:spPr bwMode="auto">
            <a:xfrm>
              <a:off x="4102100" y="3581400"/>
              <a:ext cx="455613" cy="271463"/>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 name="Freeform 41"/>
            <p:cNvSpPr/>
            <p:nvPr/>
          </p:nvSpPr>
          <p:spPr bwMode="auto">
            <a:xfrm>
              <a:off x="4467225" y="2841625"/>
              <a:ext cx="596900" cy="560388"/>
            </a:xfrm>
            <a:custGeom>
              <a:avLst/>
              <a:gdLst>
                <a:gd name="T0" fmla="*/ 95 w 159"/>
                <a:gd name="T1" fmla="*/ 74 h 149"/>
                <a:gd name="T2" fmla="*/ 122 w 159"/>
                <a:gd name="T3" fmla="*/ 52 h 149"/>
                <a:gd name="T4" fmla="*/ 128 w 159"/>
                <a:gd name="T5" fmla="*/ 53 h 149"/>
                <a:gd name="T6" fmla="*/ 146 w 159"/>
                <a:gd name="T7" fmla="*/ 65 h 149"/>
                <a:gd name="T8" fmla="*/ 157 w 159"/>
                <a:gd name="T9" fmla="*/ 61 h 149"/>
                <a:gd name="T10" fmla="*/ 157 w 159"/>
                <a:gd name="T11" fmla="*/ 37 h 149"/>
                <a:gd name="T12" fmla="*/ 107 w 159"/>
                <a:gd name="T13" fmla="*/ 5 h 149"/>
                <a:gd name="T14" fmla="*/ 76 w 159"/>
                <a:gd name="T15" fmla="*/ 33 h 149"/>
                <a:gd name="T16" fmla="*/ 36 w 159"/>
                <a:gd name="T17" fmla="*/ 20 h 149"/>
                <a:gd name="T18" fmla="*/ 5 w 159"/>
                <a:gd name="T19" fmla="*/ 70 h 149"/>
                <a:gd name="T20" fmla="*/ 102 w 159"/>
                <a:gd name="T21" fmla="*/ 149 h 149"/>
                <a:gd name="T22" fmla="*/ 118 w 159"/>
                <a:gd name="T23" fmla="*/ 133 h 149"/>
                <a:gd name="T24" fmla="*/ 95 w 159"/>
                <a:gd name="T25" fmla="*/ 7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49">
                  <a:moveTo>
                    <a:pt x="95" y="74"/>
                  </a:moveTo>
                  <a:cubicBezTo>
                    <a:pt x="98" y="61"/>
                    <a:pt x="109" y="52"/>
                    <a:pt x="122" y="52"/>
                  </a:cubicBezTo>
                  <a:cubicBezTo>
                    <a:pt x="124" y="52"/>
                    <a:pt x="126" y="52"/>
                    <a:pt x="128" y="53"/>
                  </a:cubicBezTo>
                  <a:cubicBezTo>
                    <a:pt x="135" y="54"/>
                    <a:pt x="142" y="59"/>
                    <a:pt x="146" y="65"/>
                  </a:cubicBezTo>
                  <a:cubicBezTo>
                    <a:pt x="149" y="63"/>
                    <a:pt x="153" y="62"/>
                    <a:pt x="157" y="61"/>
                  </a:cubicBezTo>
                  <a:cubicBezTo>
                    <a:pt x="159" y="46"/>
                    <a:pt x="157" y="37"/>
                    <a:pt x="157" y="37"/>
                  </a:cubicBezTo>
                  <a:cubicBezTo>
                    <a:pt x="152" y="14"/>
                    <a:pt x="129" y="0"/>
                    <a:pt x="107" y="5"/>
                  </a:cubicBezTo>
                  <a:cubicBezTo>
                    <a:pt x="92" y="8"/>
                    <a:pt x="81" y="19"/>
                    <a:pt x="76" y="33"/>
                  </a:cubicBezTo>
                  <a:cubicBezTo>
                    <a:pt x="66" y="22"/>
                    <a:pt x="52" y="17"/>
                    <a:pt x="36" y="20"/>
                  </a:cubicBezTo>
                  <a:cubicBezTo>
                    <a:pt x="14" y="25"/>
                    <a:pt x="0" y="48"/>
                    <a:pt x="5" y="70"/>
                  </a:cubicBezTo>
                  <a:cubicBezTo>
                    <a:pt x="5" y="70"/>
                    <a:pt x="14" y="126"/>
                    <a:pt x="102" y="149"/>
                  </a:cubicBezTo>
                  <a:cubicBezTo>
                    <a:pt x="108" y="143"/>
                    <a:pt x="113" y="138"/>
                    <a:pt x="118" y="133"/>
                  </a:cubicBezTo>
                  <a:cubicBezTo>
                    <a:pt x="88" y="103"/>
                    <a:pt x="94" y="76"/>
                    <a:pt x="95"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 name="Freeform 42"/>
            <p:cNvSpPr/>
            <p:nvPr/>
          </p:nvSpPr>
          <p:spPr bwMode="auto">
            <a:xfrm>
              <a:off x="4811713" y="3055938"/>
              <a:ext cx="354013" cy="300038"/>
            </a:xfrm>
            <a:custGeom>
              <a:avLst/>
              <a:gdLst>
                <a:gd name="T0" fmla="*/ 74 w 94"/>
                <a:gd name="T1" fmla="*/ 9 h 80"/>
                <a:gd name="T2" fmla="*/ 69 w 94"/>
                <a:gd name="T3" fmla="*/ 9 h 80"/>
                <a:gd name="T4" fmla="*/ 64 w 94"/>
                <a:gd name="T5" fmla="*/ 9 h 80"/>
                <a:gd name="T6" fmla="*/ 52 w 94"/>
                <a:gd name="T7" fmla="*/ 16 h 80"/>
                <a:gd name="T8" fmla="*/ 35 w 94"/>
                <a:gd name="T9" fmla="*/ 0 h 80"/>
                <a:gd name="T10" fmla="*/ 30 w 94"/>
                <a:gd name="T11" fmla="*/ 0 h 80"/>
                <a:gd name="T12" fmla="*/ 7 w 94"/>
                <a:gd name="T13" fmla="*/ 18 h 80"/>
                <a:gd name="T14" fmla="*/ 30 w 94"/>
                <a:gd name="T15" fmla="*/ 73 h 80"/>
                <a:gd name="T16" fmla="*/ 37 w 94"/>
                <a:gd name="T17" fmla="*/ 80 h 80"/>
                <a:gd name="T18" fmla="*/ 91 w 94"/>
                <a:gd name="T19" fmla="*/ 37 h 80"/>
                <a:gd name="T20" fmla="*/ 74 w 94"/>
                <a:gd name="T21"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80">
                  <a:moveTo>
                    <a:pt x="74" y="9"/>
                  </a:moveTo>
                  <a:cubicBezTo>
                    <a:pt x="72" y="9"/>
                    <a:pt x="71" y="9"/>
                    <a:pt x="69" y="9"/>
                  </a:cubicBezTo>
                  <a:cubicBezTo>
                    <a:pt x="67" y="9"/>
                    <a:pt x="66" y="9"/>
                    <a:pt x="64" y="9"/>
                  </a:cubicBezTo>
                  <a:cubicBezTo>
                    <a:pt x="60" y="10"/>
                    <a:pt x="55" y="12"/>
                    <a:pt x="52" y="16"/>
                  </a:cubicBezTo>
                  <a:cubicBezTo>
                    <a:pt x="49" y="8"/>
                    <a:pt x="43" y="2"/>
                    <a:pt x="35" y="0"/>
                  </a:cubicBezTo>
                  <a:cubicBezTo>
                    <a:pt x="33" y="0"/>
                    <a:pt x="31" y="0"/>
                    <a:pt x="30" y="0"/>
                  </a:cubicBezTo>
                  <a:cubicBezTo>
                    <a:pt x="19" y="0"/>
                    <a:pt x="10" y="7"/>
                    <a:pt x="7" y="18"/>
                  </a:cubicBezTo>
                  <a:cubicBezTo>
                    <a:pt x="7" y="18"/>
                    <a:pt x="0" y="43"/>
                    <a:pt x="30" y="73"/>
                  </a:cubicBezTo>
                  <a:cubicBezTo>
                    <a:pt x="32" y="75"/>
                    <a:pt x="35" y="78"/>
                    <a:pt x="37" y="80"/>
                  </a:cubicBezTo>
                  <a:cubicBezTo>
                    <a:pt x="86" y="68"/>
                    <a:pt x="91" y="37"/>
                    <a:pt x="91" y="37"/>
                  </a:cubicBezTo>
                  <a:cubicBezTo>
                    <a:pt x="94" y="24"/>
                    <a:pt x="86" y="12"/>
                    <a:pt x="7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 name="Freeform 43"/>
            <p:cNvSpPr>
              <a:spLocks noEditPoints="1"/>
            </p:cNvSpPr>
            <p:nvPr/>
          </p:nvSpPr>
          <p:spPr bwMode="auto">
            <a:xfrm>
              <a:off x="5075238" y="2252663"/>
              <a:ext cx="461963" cy="368300"/>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 name="Freeform 44"/>
            <p:cNvSpPr/>
            <p:nvPr/>
          </p:nvSpPr>
          <p:spPr bwMode="auto">
            <a:xfrm>
              <a:off x="4992688" y="2455863"/>
              <a:ext cx="627063" cy="333375"/>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 name="Oval 45"/>
            <p:cNvSpPr>
              <a:spLocks noChangeArrowheads="1"/>
            </p:cNvSpPr>
            <p:nvPr/>
          </p:nvSpPr>
          <p:spPr bwMode="auto">
            <a:xfrm>
              <a:off x="5213350" y="2330450"/>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 name="Oval 46"/>
            <p:cNvSpPr>
              <a:spLocks noChangeArrowheads="1"/>
            </p:cNvSpPr>
            <p:nvPr/>
          </p:nvSpPr>
          <p:spPr bwMode="auto">
            <a:xfrm>
              <a:off x="5345113" y="2330450"/>
              <a:ext cx="52388"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 name="Oval 47"/>
            <p:cNvSpPr>
              <a:spLocks noChangeArrowheads="1"/>
            </p:cNvSpPr>
            <p:nvPr/>
          </p:nvSpPr>
          <p:spPr bwMode="auto">
            <a:xfrm>
              <a:off x="5213350" y="2439988"/>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 name="Oval 48"/>
            <p:cNvSpPr>
              <a:spLocks noChangeArrowheads="1"/>
            </p:cNvSpPr>
            <p:nvPr/>
          </p:nvSpPr>
          <p:spPr bwMode="auto">
            <a:xfrm>
              <a:off x="5345113" y="2439988"/>
              <a:ext cx="52388"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 name="Freeform 49"/>
            <p:cNvSpPr>
              <a:spLocks noEditPoints="1"/>
            </p:cNvSpPr>
            <p:nvPr/>
          </p:nvSpPr>
          <p:spPr bwMode="auto">
            <a:xfrm>
              <a:off x="3509963" y="2924175"/>
              <a:ext cx="757238" cy="354013"/>
            </a:xfrm>
            <a:custGeom>
              <a:avLst/>
              <a:gdLst>
                <a:gd name="T0" fmla="*/ 425 w 477"/>
                <a:gd name="T1" fmla="*/ 31 h 223"/>
                <a:gd name="T2" fmla="*/ 395 w 477"/>
                <a:gd name="T3" fmla="*/ 223 h 223"/>
                <a:gd name="T4" fmla="*/ 404 w 477"/>
                <a:gd name="T5" fmla="*/ 31 h 223"/>
                <a:gd name="T6" fmla="*/ 416 w 477"/>
                <a:gd name="T7" fmla="*/ 95 h 223"/>
                <a:gd name="T8" fmla="*/ 395 w 477"/>
                <a:gd name="T9" fmla="*/ 201 h 223"/>
                <a:gd name="T10" fmla="*/ 364 w 477"/>
                <a:gd name="T11" fmla="*/ 223 h 223"/>
                <a:gd name="T12" fmla="*/ 364 w 477"/>
                <a:gd name="T13" fmla="*/ 223 h 223"/>
                <a:gd name="T14" fmla="*/ 385 w 477"/>
                <a:gd name="T15" fmla="*/ 74 h 223"/>
                <a:gd name="T16" fmla="*/ 373 w 477"/>
                <a:gd name="T17" fmla="*/ 135 h 223"/>
                <a:gd name="T18" fmla="*/ 364 w 477"/>
                <a:gd name="T19" fmla="*/ 223 h 223"/>
                <a:gd name="T20" fmla="*/ 364 w 477"/>
                <a:gd name="T21" fmla="*/ 0 h 223"/>
                <a:gd name="T22" fmla="*/ 331 w 477"/>
                <a:gd name="T23" fmla="*/ 135 h 223"/>
                <a:gd name="T24" fmla="*/ 343 w 477"/>
                <a:gd name="T25" fmla="*/ 31 h 223"/>
                <a:gd name="T26" fmla="*/ 331 w 477"/>
                <a:gd name="T27" fmla="*/ 223 h 223"/>
                <a:gd name="T28" fmla="*/ 331 w 477"/>
                <a:gd name="T29" fmla="*/ 0 h 223"/>
                <a:gd name="T30" fmla="*/ 300 w 477"/>
                <a:gd name="T31" fmla="*/ 74 h 223"/>
                <a:gd name="T32" fmla="*/ 312 w 477"/>
                <a:gd name="T33" fmla="*/ 135 h 223"/>
                <a:gd name="T34" fmla="*/ 300 w 477"/>
                <a:gd name="T35" fmla="*/ 223 h 223"/>
                <a:gd name="T36" fmla="*/ 300 w 477"/>
                <a:gd name="T37" fmla="*/ 0 h 223"/>
                <a:gd name="T38" fmla="*/ 269 w 477"/>
                <a:gd name="T39" fmla="*/ 135 h 223"/>
                <a:gd name="T40" fmla="*/ 279 w 477"/>
                <a:gd name="T41" fmla="*/ 31 h 223"/>
                <a:gd name="T42" fmla="*/ 269 w 477"/>
                <a:gd name="T43" fmla="*/ 223 h 223"/>
                <a:gd name="T44" fmla="*/ 269 w 477"/>
                <a:gd name="T45" fmla="*/ 0 h 223"/>
                <a:gd name="T46" fmla="*/ 239 w 477"/>
                <a:gd name="T47" fmla="*/ 74 h 223"/>
                <a:gd name="T48" fmla="*/ 248 w 477"/>
                <a:gd name="T49" fmla="*/ 135 h 223"/>
                <a:gd name="T50" fmla="*/ 239 w 477"/>
                <a:gd name="T51" fmla="*/ 223 h 223"/>
                <a:gd name="T52" fmla="*/ 239 w 477"/>
                <a:gd name="T53" fmla="*/ 0 h 223"/>
                <a:gd name="T54" fmla="*/ 206 w 477"/>
                <a:gd name="T55" fmla="*/ 135 h 223"/>
                <a:gd name="T56" fmla="*/ 217 w 477"/>
                <a:gd name="T57" fmla="*/ 31 h 223"/>
                <a:gd name="T58" fmla="*/ 206 w 477"/>
                <a:gd name="T59" fmla="*/ 223 h 223"/>
                <a:gd name="T60" fmla="*/ 206 w 477"/>
                <a:gd name="T61" fmla="*/ 0 h 223"/>
                <a:gd name="T62" fmla="*/ 175 w 477"/>
                <a:gd name="T63" fmla="*/ 74 h 223"/>
                <a:gd name="T64" fmla="*/ 187 w 477"/>
                <a:gd name="T65" fmla="*/ 135 h 223"/>
                <a:gd name="T66" fmla="*/ 175 w 477"/>
                <a:gd name="T67" fmla="*/ 223 h 223"/>
                <a:gd name="T68" fmla="*/ 175 w 477"/>
                <a:gd name="T69" fmla="*/ 0 h 223"/>
                <a:gd name="T70" fmla="*/ 144 w 477"/>
                <a:gd name="T71" fmla="*/ 135 h 223"/>
                <a:gd name="T72" fmla="*/ 154 w 477"/>
                <a:gd name="T73" fmla="*/ 31 h 223"/>
                <a:gd name="T74" fmla="*/ 144 w 477"/>
                <a:gd name="T75" fmla="*/ 223 h 223"/>
                <a:gd name="T76" fmla="*/ 144 w 477"/>
                <a:gd name="T77" fmla="*/ 0 h 223"/>
                <a:gd name="T78" fmla="*/ 113 w 477"/>
                <a:gd name="T79" fmla="*/ 74 h 223"/>
                <a:gd name="T80" fmla="*/ 123 w 477"/>
                <a:gd name="T81" fmla="*/ 135 h 223"/>
                <a:gd name="T82" fmla="*/ 113 w 477"/>
                <a:gd name="T83" fmla="*/ 223 h 223"/>
                <a:gd name="T84" fmla="*/ 113 w 477"/>
                <a:gd name="T85" fmla="*/ 0 h 223"/>
                <a:gd name="T86" fmla="*/ 80 w 477"/>
                <a:gd name="T87" fmla="*/ 135 h 223"/>
                <a:gd name="T88" fmla="*/ 92 w 477"/>
                <a:gd name="T89" fmla="*/ 31 h 223"/>
                <a:gd name="T90" fmla="*/ 80 w 477"/>
                <a:gd name="T91" fmla="*/ 223 h 223"/>
                <a:gd name="T92" fmla="*/ 80 w 477"/>
                <a:gd name="T93" fmla="*/ 135 h 223"/>
                <a:gd name="T94" fmla="*/ 80 w 477"/>
                <a:gd name="T95" fmla="*/ 0 h 223"/>
                <a:gd name="T96" fmla="*/ 50 w 477"/>
                <a:gd name="T97" fmla="*/ 74 h 223"/>
                <a:gd name="T98" fmla="*/ 28 w 477"/>
                <a:gd name="T99" fmla="*/ 74 h 223"/>
                <a:gd name="T100" fmla="*/ 0 w 477"/>
                <a:gd name="T10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7" h="223">
                  <a:moveTo>
                    <a:pt x="425" y="223"/>
                  </a:moveTo>
                  <a:lnTo>
                    <a:pt x="477" y="223"/>
                  </a:lnTo>
                  <a:lnTo>
                    <a:pt x="477" y="0"/>
                  </a:lnTo>
                  <a:lnTo>
                    <a:pt x="425" y="0"/>
                  </a:lnTo>
                  <a:lnTo>
                    <a:pt x="425" y="31"/>
                  </a:lnTo>
                  <a:lnTo>
                    <a:pt x="447" y="31"/>
                  </a:lnTo>
                  <a:lnTo>
                    <a:pt x="447" y="74"/>
                  </a:lnTo>
                  <a:lnTo>
                    <a:pt x="425" y="74"/>
                  </a:lnTo>
                  <a:lnTo>
                    <a:pt x="425" y="223"/>
                  </a:lnTo>
                  <a:close/>
                  <a:moveTo>
                    <a:pt x="395" y="223"/>
                  </a:moveTo>
                  <a:lnTo>
                    <a:pt x="425" y="223"/>
                  </a:lnTo>
                  <a:lnTo>
                    <a:pt x="425" y="74"/>
                  </a:lnTo>
                  <a:lnTo>
                    <a:pt x="404" y="74"/>
                  </a:lnTo>
                  <a:lnTo>
                    <a:pt x="404" y="31"/>
                  </a:lnTo>
                  <a:lnTo>
                    <a:pt x="404" y="31"/>
                  </a:lnTo>
                  <a:lnTo>
                    <a:pt x="425" y="31"/>
                  </a:lnTo>
                  <a:lnTo>
                    <a:pt x="425" y="0"/>
                  </a:lnTo>
                  <a:lnTo>
                    <a:pt x="395" y="0"/>
                  </a:lnTo>
                  <a:lnTo>
                    <a:pt x="395" y="95"/>
                  </a:lnTo>
                  <a:lnTo>
                    <a:pt x="416" y="95"/>
                  </a:lnTo>
                  <a:lnTo>
                    <a:pt x="416" y="135"/>
                  </a:lnTo>
                  <a:lnTo>
                    <a:pt x="416" y="135"/>
                  </a:lnTo>
                  <a:lnTo>
                    <a:pt x="395" y="135"/>
                  </a:lnTo>
                  <a:lnTo>
                    <a:pt x="395" y="159"/>
                  </a:lnTo>
                  <a:lnTo>
                    <a:pt x="395" y="201"/>
                  </a:lnTo>
                  <a:lnTo>
                    <a:pt x="395" y="223"/>
                  </a:lnTo>
                  <a:lnTo>
                    <a:pt x="395" y="223"/>
                  </a:lnTo>
                  <a:close/>
                  <a:moveTo>
                    <a:pt x="395" y="201"/>
                  </a:moveTo>
                  <a:lnTo>
                    <a:pt x="395" y="201"/>
                  </a:lnTo>
                  <a:close/>
                  <a:moveTo>
                    <a:pt x="364" y="223"/>
                  </a:moveTo>
                  <a:lnTo>
                    <a:pt x="395" y="223"/>
                  </a:lnTo>
                  <a:lnTo>
                    <a:pt x="395" y="201"/>
                  </a:lnTo>
                  <a:lnTo>
                    <a:pt x="364" y="201"/>
                  </a:lnTo>
                  <a:lnTo>
                    <a:pt x="364" y="223"/>
                  </a:lnTo>
                  <a:lnTo>
                    <a:pt x="364" y="223"/>
                  </a:lnTo>
                  <a:close/>
                  <a:moveTo>
                    <a:pt x="395" y="0"/>
                  </a:moveTo>
                  <a:lnTo>
                    <a:pt x="364" y="0"/>
                  </a:lnTo>
                  <a:lnTo>
                    <a:pt x="364" y="31"/>
                  </a:lnTo>
                  <a:lnTo>
                    <a:pt x="385" y="31"/>
                  </a:lnTo>
                  <a:lnTo>
                    <a:pt x="385" y="74"/>
                  </a:lnTo>
                  <a:lnTo>
                    <a:pt x="364" y="74"/>
                  </a:lnTo>
                  <a:lnTo>
                    <a:pt x="364" y="159"/>
                  </a:lnTo>
                  <a:lnTo>
                    <a:pt x="395" y="159"/>
                  </a:lnTo>
                  <a:lnTo>
                    <a:pt x="395" y="135"/>
                  </a:lnTo>
                  <a:lnTo>
                    <a:pt x="373" y="135"/>
                  </a:lnTo>
                  <a:lnTo>
                    <a:pt x="373" y="95"/>
                  </a:lnTo>
                  <a:lnTo>
                    <a:pt x="395" y="95"/>
                  </a:lnTo>
                  <a:lnTo>
                    <a:pt x="395" y="0"/>
                  </a:lnTo>
                  <a:close/>
                  <a:moveTo>
                    <a:pt x="331" y="223"/>
                  </a:moveTo>
                  <a:lnTo>
                    <a:pt x="364" y="223"/>
                  </a:lnTo>
                  <a:lnTo>
                    <a:pt x="364" y="201"/>
                  </a:lnTo>
                  <a:lnTo>
                    <a:pt x="331" y="201"/>
                  </a:lnTo>
                  <a:lnTo>
                    <a:pt x="331" y="223"/>
                  </a:lnTo>
                  <a:lnTo>
                    <a:pt x="331" y="223"/>
                  </a:lnTo>
                  <a:close/>
                  <a:moveTo>
                    <a:pt x="364" y="0"/>
                  </a:moveTo>
                  <a:lnTo>
                    <a:pt x="331" y="0"/>
                  </a:lnTo>
                  <a:lnTo>
                    <a:pt x="331" y="95"/>
                  </a:lnTo>
                  <a:lnTo>
                    <a:pt x="352" y="95"/>
                  </a:lnTo>
                  <a:lnTo>
                    <a:pt x="352" y="135"/>
                  </a:lnTo>
                  <a:lnTo>
                    <a:pt x="331" y="135"/>
                  </a:lnTo>
                  <a:lnTo>
                    <a:pt x="331" y="159"/>
                  </a:lnTo>
                  <a:lnTo>
                    <a:pt x="364" y="159"/>
                  </a:lnTo>
                  <a:lnTo>
                    <a:pt x="364" y="74"/>
                  </a:lnTo>
                  <a:lnTo>
                    <a:pt x="343" y="74"/>
                  </a:lnTo>
                  <a:lnTo>
                    <a:pt x="343" y="31"/>
                  </a:lnTo>
                  <a:lnTo>
                    <a:pt x="343" y="31"/>
                  </a:lnTo>
                  <a:lnTo>
                    <a:pt x="364" y="31"/>
                  </a:lnTo>
                  <a:lnTo>
                    <a:pt x="364" y="0"/>
                  </a:lnTo>
                  <a:close/>
                  <a:moveTo>
                    <a:pt x="300" y="223"/>
                  </a:moveTo>
                  <a:lnTo>
                    <a:pt x="331" y="223"/>
                  </a:lnTo>
                  <a:lnTo>
                    <a:pt x="331" y="201"/>
                  </a:lnTo>
                  <a:lnTo>
                    <a:pt x="300" y="201"/>
                  </a:lnTo>
                  <a:lnTo>
                    <a:pt x="300" y="223"/>
                  </a:lnTo>
                  <a:lnTo>
                    <a:pt x="300" y="223"/>
                  </a:lnTo>
                  <a:close/>
                  <a:moveTo>
                    <a:pt x="331" y="0"/>
                  </a:moveTo>
                  <a:lnTo>
                    <a:pt x="300" y="0"/>
                  </a:lnTo>
                  <a:lnTo>
                    <a:pt x="300" y="31"/>
                  </a:lnTo>
                  <a:lnTo>
                    <a:pt x="321" y="31"/>
                  </a:lnTo>
                  <a:lnTo>
                    <a:pt x="321" y="74"/>
                  </a:lnTo>
                  <a:lnTo>
                    <a:pt x="300" y="74"/>
                  </a:lnTo>
                  <a:lnTo>
                    <a:pt x="300" y="159"/>
                  </a:lnTo>
                  <a:lnTo>
                    <a:pt x="331" y="159"/>
                  </a:lnTo>
                  <a:lnTo>
                    <a:pt x="331" y="135"/>
                  </a:lnTo>
                  <a:lnTo>
                    <a:pt x="312" y="135"/>
                  </a:lnTo>
                  <a:lnTo>
                    <a:pt x="312" y="135"/>
                  </a:lnTo>
                  <a:lnTo>
                    <a:pt x="312" y="95"/>
                  </a:lnTo>
                  <a:lnTo>
                    <a:pt x="331" y="95"/>
                  </a:lnTo>
                  <a:lnTo>
                    <a:pt x="331" y="0"/>
                  </a:lnTo>
                  <a:close/>
                  <a:moveTo>
                    <a:pt x="269" y="223"/>
                  </a:moveTo>
                  <a:lnTo>
                    <a:pt x="300" y="223"/>
                  </a:lnTo>
                  <a:lnTo>
                    <a:pt x="300" y="201"/>
                  </a:lnTo>
                  <a:lnTo>
                    <a:pt x="269" y="201"/>
                  </a:lnTo>
                  <a:lnTo>
                    <a:pt x="269" y="223"/>
                  </a:lnTo>
                  <a:lnTo>
                    <a:pt x="269" y="223"/>
                  </a:lnTo>
                  <a:close/>
                  <a:moveTo>
                    <a:pt x="300" y="0"/>
                  </a:moveTo>
                  <a:lnTo>
                    <a:pt x="269" y="0"/>
                  </a:lnTo>
                  <a:lnTo>
                    <a:pt x="269" y="95"/>
                  </a:lnTo>
                  <a:lnTo>
                    <a:pt x="291" y="95"/>
                  </a:lnTo>
                  <a:lnTo>
                    <a:pt x="291" y="135"/>
                  </a:lnTo>
                  <a:lnTo>
                    <a:pt x="269" y="135"/>
                  </a:lnTo>
                  <a:lnTo>
                    <a:pt x="269" y="159"/>
                  </a:lnTo>
                  <a:lnTo>
                    <a:pt x="300" y="159"/>
                  </a:lnTo>
                  <a:lnTo>
                    <a:pt x="300" y="74"/>
                  </a:lnTo>
                  <a:lnTo>
                    <a:pt x="279" y="74"/>
                  </a:lnTo>
                  <a:lnTo>
                    <a:pt x="279" y="31"/>
                  </a:lnTo>
                  <a:lnTo>
                    <a:pt x="279" y="31"/>
                  </a:lnTo>
                  <a:lnTo>
                    <a:pt x="300" y="31"/>
                  </a:lnTo>
                  <a:lnTo>
                    <a:pt x="300" y="0"/>
                  </a:lnTo>
                  <a:close/>
                  <a:moveTo>
                    <a:pt x="239" y="223"/>
                  </a:moveTo>
                  <a:lnTo>
                    <a:pt x="269" y="223"/>
                  </a:lnTo>
                  <a:lnTo>
                    <a:pt x="269" y="201"/>
                  </a:lnTo>
                  <a:lnTo>
                    <a:pt x="239" y="201"/>
                  </a:lnTo>
                  <a:lnTo>
                    <a:pt x="239" y="223"/>
                  </a:lnTo>
                  <a:lnTo>
                    <a:pt x="239" y="223"/>
                  </a:lnTo>
                  <a:close/>
                  <a:moveTo>
                    <a:pt x="269" y="0"/>
                  </a:moveTo>
                  <a:lnTo>
                    <a:pt x="239" y="0"/>
                  </a:lnTo>
                  <a:lnTo>
                    <a:pt x="239" y="31"/>
                  </a:lnTo>
                  <a:lnTo>
                    <a:pt x="260" y="31"/>
                  </a:lnTo>
                  <a:lnTo>
                    <a:pt x="260" y="74"/>
                  </a:lnTo>
                  <a:lnTo>
                    <a:pt x="239" y="74"/>
                  </a:lnTo>
                  <a:lnTo>
                    <a:pt x="239" y="159"/>
                  </a:lnTo>
                  <a:lnTo>
                    <a:pt x="269" y="159"/>
                  </a:lnTo>
                  <a:lnTo>
                    <a:pt x="269" y="135"/>
                  </a:lnTo>
                  <a:lnTo>
                    <a:pt x="248" y="135"/>
                  </a:lnTo>
                  <a:lnTo>
                    <a:pt x="248" y="135"/>
                  </a:lnTo>
                  <a:lnTo>
                    <a:pt x="248" y="95"/>
                  </a:lnTo>
                  <a:lnTo>
                    <a:pt x="269" y="95"/>
                  </a:lnTo>
                  <a:lnTo>
                    <a:pt x="269" y="0"/>
                  </a:lnTo>
                  <a:close/>
                  <a:moveTo>
                    <a:pt x="206" y="223"/>
                  </a:moveTo>
                  <a:lnTo>
                    <a:pt x="239" y="223"/>
                  </a:lnTo>
                  <a:lnTo>
                    <a:pt x="239" y="201"/>
                  </a:lnTo>
                  <a:lnTo>
                    <a:pt x="206" y="201"/>
                  </a:lnTo>
                  <a:lnTo>
                    <a:pt x="206" y="223"/>
                  </a:lnTo>
                  <a:lnTo>
                    <a:pt x="206" y="223"/>
                  </a:lnTo>
                  <a:close/>
                  <a:moveTo>
                    <a:pt x="239" y="0"/>
                  </a:moveTo>
                  <a:lnTo>
                    <a:pt x="206" y="0"/>
                  </a:lnTo>
                  <a:lnTo>
                    <a:pt x="206" y="95"/>
                  </a:lnTo>
                  <a:lnTo>
                    <a:pt x="227" y="95"/>
                  </a:lnTo>
                  <a:lnTo>
                    <a:pt x="227" y="135"/>
                  </a:lnTo>
                  <a:lnTo>
                    <a:pt x="206" y="135"/>
                  </a:lnTo>
                  <a:lnTo>
                    <a:pt x="206" y="159"/>
                  </a:lnTo>
                  <a:lnTo>
                    <a:pt x="239" y="159"/>
                  </a:lnTo>
                  <a:lnTo>
                    <a:pt x="239" y="74"/>
                  </a:lnTo>
                  <a:lnTo>
                    <a:pt x="217" y="74"/>
                  </a:lnTo>
                  <a:lnTo>
                    <a:pt x="217" y="31"/>
                  </a:lnTo>
                  <a:lnTo>
                    <a:pt x="217" y="31"/>
                  </a:lnTo>
                  <a:lnTo>
                    <a:pt x="239" y="31"/>
                  </a:lnTo>
                  <a:lnTo>
                    <a:pt x="239" y="0"/>
                  </a:lnTo>
                  <a:close/>
                  <a:moveTo>
                    <a:pt x="175" y="223"/>
                  </a:moveTo>
                  <a:lnTo>
                    <a:pt x="206" y="223"/>
                  </a:lnTo>
                  <a:lnTo>
                    <a:pt x="206" y="201"/>
                  </a:lnTo>
                  <a:lnTo>
                    <a:pt x="175" y="201"/>
                  </a:lnTo>
                  <a:lnTo>
                    <a:pt x="175" y="223"/>
                  </a:lnTo>
                  <a:lnTo>
                    <a:pt x="175" y="223"/>
                  </a:lnTo>
                  <a:close/>
                  <a:moveTo>
                    <a:pt x="206" y="0"/>
                  </a:moveTo>
                  <a:lnTo>
                    <a:pt x="175" y="0"/>
                  </a:lnTo>
                  <a:lnTo>
                    <a:pt x="175" y="31"/>
                  </a:lnTo>
                  <a:lnTo>
                    <a:pt x="196" y="31"/>
                  </a:lnTo>
                  <a:lnTo>
                    <a:pt x="196" y="74"/>
                  </a:lnTo>
                  <a:lnTo>
                    <a:pt x="175" y="74"/>
                  </a:lnTo>
                  <a:lnTo>
                    <a:pt x="175" y="159"/>
                  </a:lnTo>
                  <a:lnTo>
                    <a:pt x="206" y="159"/>
                  </a:lnTo>
                  <a:lnTo>
                    <a:pt x="206" y="135"/>
                  </a:lnTo>
                  <a:lnTo>
                    <a:pt x="187" y="135"/>
                  </a:lnTo>
                  <a:lnTo>
                    <a:pt x="187" y="135"/>
                  </a:lnTo>
                  <a:lnTo>
                    <a:pt x="187" y="95"/>
                  </a:lnTo>
                  <a:lnTo>
                    <a:pt x="206" y="95"/>
                  </a:lnTo>
                  <a:lnTo>
                    <a:pt x="206" y="0"/>
                  </a:lnTo>
                  <a:close/>
                  <a:moveTo>
                    <a:pt x="144" y="223"/>
                  </a:moveTo>
                  <a:lnTo>
                    <a:pt x="175" y="223"/>
                  </a:lnTo>
                  <a:lnTo>
                    <a:pt x="175" y="201"/>
                  </a:lnTo>
                  <a:lnTo>
                    <a:pt x="144" y="201"/>
                  </a:lnTo>
                  <a:lnTo>
                    <a:pt x="144" y="223"/>
                  </a:lnTo>
                  <a:lnTo>
                    <a:pt x="144" y="223"/>
                  </a:lnTo>
                  <a:close/>
                  <a:moveTo>
                    <a:pt x="175" y="0"/>
                  </a:moveTo>
                  <a:lnTo>
                    <a:pt x="144" y="0"/>
                  </a:lnTo>
                  <a:lnTo>
                    <a:pt x="144" y="95"/>
                  </a:lnTo>
                  <a:lnTo>
                    <a:pt x="165" y="95"/>
                  </a:lnTo>
                  <a:lnTo>
                    <a:pt x="165" y="135"/>
                  </a:lnTo>
                  <a:lnTo>
                    <a:pt x="144" y="135"/>
                  </a:lnTo>
                  <a:lnTo>
                    <a:pt x="144" y="159"/>
                  </a:lnTo>
                  <a:lnTo>
                    <a:pt x="175" y="159"/>
                  </a:lnTo>
                  <a:lnTo>
                    <a:pt x="175" y="74"/>
                  </a:lnTo>
                  <a:lnTo>
                    <a:pt x="154" y="74"/>
                  </a:lnTo>
                  <a:lnTo>
                    <a:pt x="154" y="31"/>
                  </a:lnTo>
                  <a:lnTo>
                    <a:pt x="154" y="31"/>
                  </a:lnTo>
                  <a:lnTo>
                    <a:pt x="175" y="31"/>
                  </a:lnTo>
                  <a:lnTo>
                    <a:pt x="175" y="0"/>
                  </a:lnTo>
                  <a:close/>
                  <a:moveTo>
                    <a:pt x="113" y="223"/>
                  </a:moveTo>
                  <a:lnTo>
                    <a:pt x="144" y="223"/>
                  </a:lnTo>
                  <a:lnTo>
                    <a:pt x="144" y="201"/>
                  </a:lnTo>
                  <a:lnTo>
                    <a:pt x="113" y="201"/>
                  </a:lnTo>
                  <a:lnTo>
                    <a:pt x="113" y="223"/>
                  </a:lnTo>
                  <a:lnTo>
                    <a:pt x="113" y="223"/>
                  </a:lnTo>
                  <a:close/>
                  <a:moveTo>
                    <a:pt x="144" y="0"/>
                  </a:moveTo>
                  <a:lnTo>
                    <a:pt x="113" y="0"/>
                  </a:lnTo>
                  <a:lnTo>
                    <a:pt x="113" y="31"/>
                  </a:lnTo>
                  <a:lnTo>
                    <a:pt x="135" y="31"/>
                  </a:lnTo>
                  <a:lnTo>
                    <a:pt x="135" y="74"/>
                  </a:lnTo>
                  <a:lnTo>
                    <a:pt x="113" y="74"/>
                  </a:lnTo>
                  <a:lnTo>
                    <a:pt x="113" y="159"/>
                  </a:lnTo>
                  <a:lnTo>
                    <a:pt x="144" y="159"/>
                  </a:lnTo>
                  <a:lnTo>
                    <a:pt x="144" y="135"/>
                  </a:lnTo>
                  <a:lnTo>
                    <a:pt x="123" y="135"/>
                  </a:lnTo>
                  <a:lnTo>
                    <a:pt x="123" y="135"/>
                  </a:lnTo>
                  <a:lnTo>
                    <a:pt x="123" y="95"/>
                  </a:lnTo>
                  <a:lnTo>
                    <a:pt x="144" y="95"/>
                  </a:lnTo>
                  <a:lnTo>
                    <a:pt x="144" y="0"/>
                  </a:lnTo>
                  <a:close/>
                  <a:moveTo>
                    <a:pt x="80" y="223"/>
                  </a:moveTo>
                  <a:lnTo>
                    <a:pt x="113" y="223"/>
                  </a:lnTo>
                  <a:lnTo>
                    <a:pt x="113" y="201"/>
                  </a:lnTo>
                  <a:lnTo>
                    <a:pt x="80" y="201"/>
                  </a:lnTo>
                  <a:lnTo>
                    <a:pt x="80" y="223"/>
                  </a:lnTo>
                  <a:lnTo>
                    <a:pt x="80" y="223"/>
                  </a:lnTo>
                  <a:close/>
                  <a:moveTo>
                    <a:pt x="113" y="0"/>
                  </a:moveTo>
                  <a:lnTo>
                    <a:pt x="80" y="0"/>
                  </a:lnTo>
                  <a:lnTo>
                    <a:pt x="80" y="95"/>
                  </a:lnTo>
                  <a:lnTo>
                    <a:pt x="102" y="95"/>
                  </a:lnTo>
                  <a:lnTo>
                    <a:pt x="102" y="135"/>
                  </a:lnTo>
                  <a:lnTo>
                    <a:pt x="80" y="135"/>
                  </a:lnTo>
                  <a:lnTo>
                    <a:pt x="80" y="159"/>
                  </a:lnTo>
                  <a:lnTo>
                    <a:pt x="113" y="159"/>
                  </a:lnTo>
                  <a:lnTo>
                    <a:pt x="113" y="74"/>
                  </a:lnTo>
                  <a:lnTo>
                    <a:pt x="92" y="74"/>
                  </a:lnTo>
                  <a:lnTo>
                    <a:pt x="92" y="31"/>
                  </a:lnTo>
                  <a:lnTo>
                    <a:pt x="92" y="31"/>
                  </a:lnTo>
                  <a:lnTo>
                    <a:pt x="113" y="31"/>
                  </a:lnTo>
                  <a:lnTo>
                    <a:pt x="113" y="0"/>
                  </a:lnTo>
                  <a:close/>
                  <a:moveTo>
                    <a:pt x="50" y="223"/>
                  </a:moveTo>
                  <a:lnTo>
                    <a:pt x="80" y="223"/>
                  </a:lnTo>
                  <a:lnTo>
                    <a:pt x="80" y="201"/>
                  </a:lnTo>
                  <a:lnTo>
                    <a:pt x="80" y="201"/>
                  </a:lnTo>
                  <a:lnTo>
                    <a:pt x="80" y="159"/>
                  </a:lnTo>
                  <a:lnTo>
                    <a:pt x="80" y="159"/>
                  </a:lnTo>
                  <a:lnTo>
                    <a:pt x="80" y="135"/>
                  </a:lnTo>
                  <a:lnTo>
                    <a:pt x="61" y="135"/>
                  </a:lnTo>
                  <a:lnTo>
                    <a:pt x="61" y="135"/>
                  </a:lnTo>
                  <a:lnTo>
                    <a:pt x="61" y="95"/>
                  </a:lnTo>
                  <a:lnTo>
                    <a:pt x="80" y="95"/>
                  </a:lnTo>
                  <a:lnTo>
                    <a:pt x="80" y="0"/>
                  </a:lnTo>
                  <a:lnTo>
                    <a:pt x="50" y="0"/>
                  </a:lnTo>
                  <a:lnTo>
                    <a:pt x="50" y="31"/>
                  </a:lnTo>
                  <a:lnTo>
                    <a:pt x="71" y="31"/>
                  </a:lnTo>
                  <a:lnTo>
                    <a:pt x="71" y="74"/>
                  </a:lnTo>
                  <a:lnTo>
                    <a:pt x="50" y="74"/>
                  </a:lnTo>
                  <a:lnTo>
                    <a:pt x="50" y="223"/>
                  </a:lnTo>
                  <a:close/>
                  <a:moveTo>
                    <a:pt x="0" y="223"/>
                  </a:moveTo>
                  <a:lnTo>
                    <a:pt x="50" y="223"/>
                  </a:lnTo>
                  <a:lnTo>
                    <a:pt x="50" y="74"/>
                  </a:lnTo>
                  <a:lnTo>
                    <a:pt x="28" y="74"/>
                  </a:lnTo>
                  <a:lnTo>
                    <a:pt x="28" y="31"/>
                  </a:lnTo>
                  <a:lnTo>
                    <a:pt x="28" y="31"/>
                  </a:lnTo>
                  <a:lnTo>
                    <a:pt x="50" y="31"/>
                  </a:lnTo>
                  <a:lnTo>
                    <a:pt x="50" y="0"/>
                  </a:lnTo>
                  <a:lnTo>
                    <a:pt x="0" y="0"/>
                  </a:lnTo>
                  <a:lnTo>
                    <a:pt x="0"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 name="Freeform 50"/>
            <p:cNvSpPr>
              <a:spLocks noEditPoints="1"/>
            </p:cNvSpPr>
            <p:nvPr/>
          </p:nvSpPr>
          <p:spPr bwMode="auto">
            <a:xfrm>
              <a:off x="3509963" y="2924175"/>
              <a:ext cx="757238" cy="354013"/>
            </a:xfrm>
            <a:custGeom>
              <a:avLst/>
              <a:gdLst>
                <a:gd name="T0" fmla="*/ 425 w 477"/>
                <a:gd name="T1" fmla="*/ 31 h 223"/>
                <a:gd name="T2" fmla="*/ 395 w 477"/>
                <a:gd name="T3" fmla="*/ 223 h 223"/>
                <a:gd name="T4" fmla="*/ 404 w 477"/>
                <a:gd name="T5" fmla="*/ 31 h 223"/>
                <a:gd name="T6" fmla="*/ 416 w 477"/>
                <a:gd name="T7" fmla="*/ 95 h 223"/>
                <a:gd name="T8" fmla="*/ 395 w 477"/>
                <a:gd name="T9" fmla="*/ 201 h 223"/>
                <a:gd name="T10" fmla="*/ 364 w 477"/>
                <a:gd name="T11" fmla="*/ 223 h 223"/>
                <a:gd name="T12" fmla="*/ 364 w 477"/>
                <a:gd name="T13" fmla="*/ 223 h 223"/>
                <a:gd name="T14" fmla="*/ 385 w 477"/>
                <a:gd name="T15" fmla="*/ 74 h 223"/>
                <a:gd name="T16" fmla="*/ 373 w 477"/>
                <a:gd name="T17" fmla="*/ 135 h 223"/>
                <a:gd name="T18" fmla="*/ 364 w 477"/>
                <a:gd name="T19" fmla="*/ 223 h 223"/>
                <a:gd name="T20" fmla="*/ 364 w 477"/>
                <a:gd name="T21" fmla="*/ 0 h 223"/>
                <a:gd name="T22" fmla="*/ 331 w 477"/>
                <a:gd name="T23" fmla="*/ 135 h 223"/>
                <a:gd name="T24" fmla="*/ 343 w 477"/>
                <a:gd name="T25" fmla="*/ 31 h 223"/>
                <a:gd name="T26" fmla="*/ 331 w 477"/>
                <a:gd name="T27" fmla="*/ 223 h 223"/>
                <a:gd name="T28" fmla="*/ 331 w 477"/>
                <a:gd name="T29" fmla="*/ 0 h 223"/>
                <a:gd name="T30" fmla="*/ 300 w 477"/>
                <a:gd name="T31" fmla="*/ 74 h 223"/>
                <a:gd name="T32" fmla="*/ 312 w 477"/>
                <a:gd name="T33" fmla="*/ 135 h 223"/>
                <a:gd name="T34" fmla="*/ 300 w 477"/>
                <a:gd name="T35" fmla="*/ 223 h 223"/>
                <a:gd name="T36" fmla="*/ 300 w 477"/>
                <a:gd name="T37" fmla="*/ 0 h 223"/>
                <a:gd name="T38" fmla="*/ 269 w 477"/>
                <a:gd name="T39" fmla="*/ 135 h 223"/>
                <a:gd name="T40" fmla="*/ 279 w 477"/>
                <a:gd name="T41" fmla="*/ 31 h 223"/>
                <a:gd name="T42" fmla="*/ 269 w 477"/>
                <a:gd name="T43" fmla="*/ 223 h 223"/>
                <a:gd name="T44" fmla="*/ 269 w 477"/>
                <a:gd name="T45" fmla="*/ 0 h 223"/>
                <a:gd name="T46" fmla="*/ 239 w 477"/>
                <a:gd name="T47" fmla="*/ 74 h 223"/>
                <a:gd name="T48" fmla="*/ 248 w 477"/>
                <a:gd name="T49" fmla="*/ 135 h 223"/>
                <a:gd name="T50" fmla="*/ 239 w 477"/>
                <a:gd name="T51" fmla="*/ 223 h 223"/>
                <a:gd name="T52" fmla="*/ 239 w 477"/>
                <a:gd name="T53" fmla="*/ 0 h 223"/>
                <a:gd name="T54" fmla="*/ 206 w 477"/>
                <a:gd name="T55" fmla="*/ 135 h 223"/>
                <a:gd name="T56" fmla="*/ 217 w 477"/>
                <a:gd name="T57" fmla="*/ 31 h 223"/>
                <a:gd name="T58" fmla="*/ 206 w 477"/>
                <a:gd name="T59" fmla="*/ 223 h 223"/>
                <a:gd name="T60" fmla="*/ 206 w 477"/>
                <a:gd name="T61" fmla="*/ 0 h 223"/>
                <a:gd name="T62" fmla="*/ 175 w 477"/>
                <a:gd name="T63" fmla="*/ 74 h 223"/>
                <a:gd name="T64" fmla="*/ 187 w 477"/>
                <a:gd name="T65" fmla="*/ 135 h 223"/>
                <a:gd name="T66" fmla="*/ 175 w 477"/>
                <a:gd name="T67" fmla="*/ 223 h 223"/>
                <a:gd name="T68" fmla="*/ 175 w 477"/>
                <a:gd name="T69" fmla="*/ 0 h 223"/>
                <a:gd name="T70" fmla="*/ 144 w 477"/>
                <a:gd name="T71" fmla="*/ 135 h 223"/>
                <a:gd name="T72" fmla="*/ 154 w 477"/>
                <a:gd name="T73" fmla="*/ 31 h 223"/>
                <a:gd name="T74" fmla="*/ 144 w 477"/>
                <a:gd name="T75" fmla="*/ 223 h 223"/>
                <a:gd name="T76" fmla="*/ 144 w 477"/>
                <a:gd name="T77" fmla="*/ 0 h 223"/>
                <a:gd name="T78" fmla="*/ 113 w 477"/>
                <a:gd name="T79" fmla="*/ 74 h 223"/>
                <a:gd name="T80" fmla="*/ 123 w 477"/>
                <a:gd name="T81" fmla="*/ 135 h 223"/>
                <a:gd name="T82" fmla="*/ 113 w 477"/>
                <a:gd name="T83" fmla="*/ 223 h 223"/>
                <a:gd name="T84" fmla="*/ 113 w 477"/>
                <a:gd name="T85" fmla="*/ 0 h 223"/>
                <a:gd name="T86" fmla="*/ 80 w 477"/>
                <a:gd name="T87" fmla="*/ 135 h 223"/>
                <a:gd name="T88" fmla="*/ 92 w 477"/>
                <a:gd name="T89" fmla="*/ 31 h 223"/>
                <a:gd name="T90" fmla="*/ 80 w 477"/>
                <a:gd name="T91" fmla="*/ 223 h 223"/>
                <a:gd name="T92" fmla="*/ 80 w 477"/>
                <a:gd name="T93" fmla="*/ 135 h 223"/>
                <a:gd name="T94" fmla="*/ 80 w 477"/>
                <a:gd name="T95" fmla="*/ 0 h 223"/>
                <a:gd name="T96" fmla="*/ 50 w 477"/>
                <a:gd name="T97" fmla="*/ 74 h 223"/>
                <a:gd name="T98" fmla="*/ 28 w 477"/>
                <a:gd name="T99" fmla="*/ 74 h 223"/>
                <a:gd name="T100" fmla="*/ 0 w 477"/>
                <a:gd name="T10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7" h="223">
                  <a:moveTo>
                    <a:pt x="425" y="223"/>
                  </a:moveTo>
                  <a:lnTo>
                    <a:pt x="477" y="223"/>
                  </a:lnTo>
                  <a:lnTo>
                    <a:pt x="477" y="0"/>
                  </a:lnTo>
                  <a:lnTo>
                    <a:pt x="425" y="0"/>
                  </a:lnTo>
                  <a:lnTo>
                    <a:pt x="425" y="31"/>
                  </a:lnTo>
                  <a:lnTo>
                    <a:pt x="447" y="31"/>
                  </a:lnTo>
                  <a:lnTo>
                    <a:pt x="447" y="74"/>
                  </a:lnTo>
                  <a:lnTo>
                    <a:pt x="425" y="74"/>
                  </a:lnTo>
                  <a:lnTo>
                    <a:pt x="425" y="223"/>
                  </a:lnTo>
                  <a:moveTo>
                    <a:pt x="395" y="223"/>
                  </a:moveTo>
                  <a:lnTo>
                    <a:pt x="425" y="223"/>
                  </a:lnTo>
                  <a:lnTo>
                    <a:pt x="425" y="74"/>
                  </a:lnTo>
                  <a:lnTo>
                    <a:pt x="404" y="74"/>
                  </a:lnTo>
                  <a:lnTo>
                    <a:pt x="404" y="31"/>
                  </a:lnTo>
                  <a:lnTo>
                    <a:pt x="404" y="31"/>
                  </a:lnTo>
                  <a:lnTo>
                    <a:pt x="425" y="31"/>
                  </a:lnTo>
                  <a:lnTo>
                    <a:pt x="425" y="0"/>
                  </a:lnTo>
                  <a:lnTo>
                    <a:pt x="395" y="0"/>
                  </a:lnTo>
                  <a:lnTo>
                    <a:pt x="395" y="95"/>
                  </a:lnTo>
                  <a:lnTo>
                    <a:pt x="416" y="95"/>
                  </a:lnTo>
                  <a:lnTo>
                    <a:pt x="416" y="135"/>
                  </a:lnTo>
                  <a:lnTo>
                    <a:pt x="416" y="135"/>
                  </a:lnTo>
                  <a:lnTo>
                    <a:pt x="395" y="135"/>
                  </a:lnTo>
                  <a:lnTo>
                    <a:pt x="395" y="159"/>
                  </a:lnTo>
                  <a:lnTo>
                    <a:pt x="395" y="201"/>
                  </a:lnTo>
                  <a:lnTo>
                    <a:pt x="395" y="223"/>
                  </a:lnTo>
                  <a:lnTo>
                    <a:pt x="395" y="223"/>
                  </a:lnTo>
                  <a:moveTo>
                    <a:pt x="395" y="201"/>
                  </a:moveTo>
                  <a:lnTo>
                    <a:pt x="395" y="201"/>
                  </a:lnTo>
                  <a:moveTo>
                    <a:pt x="364" y="223"/>
                  </a:moveTo>
                  <a:lnTo>
                    <a:pt x="395" y="223"/>
                  </a:lnTo>
                  <a:lnTo>
                    <a:pt x="395" y="201"/>
                  </a:lnTo>
                  <a:lnTo>
                    <a:pt x="364" y="201"/>
                  </a:lnTo>
                  <a:lnTo>
                    <a:pt x="364" y="223"/>
                  </a:lnTo>
                  <a:lnTo>
                    <a:pt x="364" y="223"/>
                  </a:lnTo>
                  <a:moveTo>
                    <a:pt x="395" y="0"/>
                  </a:moveTo>
                  <a:lnTo>
                    <a:pt x="364" y="0"/>
                  </a:lnTo>
                  <a:lnTo>
                    <a:pt x="364" y="31"/>
                  </a:lnTo>
                  <a:lnTo>
                    <a:pt x="385" y="31"/>
                  </a:lnTo>
                  <a:lnTo>
                    <a:pt x="385" y="74"/>
                  </a:lnTo>
                  <a:lnTo>
                    <a:pt x="364" y="74"/>
                  </a:lnTo>
                  <a:lnTo>
                    <a:pt x="364" y="159"/>
                  </a:lnTo>
                  <a:lnTo>
                    <a:pt x="395" y="159"/>
                  </a:lnTo>
                  <a:lnTo>
                    <a:pt x="395" y="135"/>
                  </a:lnTo>
                  <a:lnTo>
                    <a:pt x="373" y="135"/>
                  </a:lnTo>
                  <a:lnTo>
                    <a:pt x="373" y="95"/>
                  </a:lnTo>
                  <a:lnTo>
                    <a:pt x="395" y="95"/>
                  </a:lnTo>
                  <a:lnTo>
                    <a:pt x="395" y="0"/>
                  </a:lnTo>
                  <a:moveTo>
                    <a:pt x="331" y="223"/>
                  </a:moveTo>
                  <a:lnTo>
                    <a:pt x="364" y="223"/>
                  </a:lnTo>
                  <a:lnTo>
                    <a:pt x="364" y="201"/>
                  </a:lnTo>
                  <a:lnTo>
                    <a:pt x="331" y="201"/>
                  </a:lnTo>
                  <a:lnTo>
                    <a:pt x="331" y="223"/>
                  </a:lnTo>
                  <a:lnTo>
                    <a:pt x="331" y="223"/>
                  </a:lnTo>
                  <a:moveTo>
                    <a:pt x="364" y="0"/>
                  </a:moveTo>
                  <a:lnTo>
                    <a:pt x="331" y="0"/>
                  </a:lnTo>
                  <a:lnTo>
                    <a:pt x="331" y="95"/>
                  </a:lnTo>
                  <a:lnTo>
                    <a:pt x="352" y="95"/>
                  </a:lnTo>
                  <a:lnTo>
                    <a:pt x="352" y="135"/>
                  </a:lnTo>
                  <a:lnTo>
                    <a:pt x="331" y="135"/>
                  </a:lnTo>
                  <a:lnTo>
                    <a:pt x="331" y="159"/>
                  </a:lnTo>
                  <a:lnTo>
                    <a:pt x="364" y="159"/>
                  </a:lnTo>
                  <a:lnTo>
                    <a:pt x="364" y="74"/>
                  </a:lnTo>
                  <a:lnTo>
                    <a:pt x="343" y="74"/>
                  </a:lnTo>
                  <a:lnTo>
                    <a:pt x="343" y="31"/>
                  </a:lnTo>
                  <a:lnTo>
                    <a:pt x="343" y="31"/>
                  </a:lnTo>
                  <a:lnTo>
                    <a:pt x="364" y="31"/>
                  </a:lnTo>
                  <a:lnTo>
                    <a:pt x="364" y="0"/>
                  </a:lnTo>
                  <a:moveTo>
                    <a:pt x="300" y="223"/>
                  </a:moveTo>
                  <a:lnTo>
                    <a:pt x="331" y="223"/>
                  </a:lnTo>
                  <a:lnTo>
                    <a:pt x="331" y="201"/>
                  </a:lnTo>
                  <a:lnTo>
                    <a:pt x="300" y="201"/>
                  </a:lnTo>
                  <a:lnTo>
                    <a:pt x="300" y="223"/>
                  </a:lnTo>
                  <a:lnTo>
                    <a:pt x="300" y="223"/>
                  </a:lnTo>
                  <a:moveTo>
                    <a:pt x="331" y="0"/>
                  </a:moveTo>
                  <a:lnTo>
                    <a:pt x="300" y="0"/>
                  </a:lnTo>
                  <a:lnTo>
                    <a:pt x="300" y="31"/>
                  </a:lnTo>
                  <a:lnTo>
                    <a:pt x="321" y="31"/>
                  </a:lnTo>
                  <a:lnTo>
                    <a:pt x="321" y="74"/>
                  </a:lnTo>
                  <a:lnTo>
                    <a:pt x="300" y="74"/>
                  </a:lnTo>
                  <a:lnTo>
                    <a:pt x="300" y="159"/>
                  </a:lnTo>
                  <a:lnTo>
                    <a:pt x="331" y="159"/>
                  </a:lnTo>
                  <a:lnTo>
                    <a:pt x="331" y="135"/>
                  </a:lnTo>
                  <a:lnTo>
                    <a:pt x="312" y="135"/>
                  </a:lnTo>
                  <a:lnTo>
                    <a:pt x="312" y="135"/>
                  </a:lnTo>
                  <a:lnTo>
                    <a:pt x="312" y="95"/>
                  </a:lnTo>
                  <a:lnTo>
                    <a:pt x="331" y="95"/>
                  </a:lnTo>
                  <a:lnTo>
                    <a:pt x="331" y="0"/>
                  </a:lnTo>
                  <a:moveTo>
                    <a:pt x="269" y="223"/>
                  </a:moveTo>
                  <a:lnTo>
                    <a:pt x="300" y="223"/>
                  </a:lnTo>
                  <a:lnTo>
                    <a:pt x="300" y="201"/>
                  </a:lnTo>
                  <a:lnTo>
                    <a:pt x="269" y="201"/>
                  </a:lnTo>
                  <a:lnTo>
                    <a:pt x="269" y="223"/>
                  </a:lnTo>
                  <a:lnTo>
                    <a:pt x="269" y="223"/>
                  </a:lnTo>
                  <a:moveTo>
                    <a:pt x="300" y="0"/>
                  </a:moveTo>
                  <a:lnTo>
                    <a:pt x="269" y="0"/>
                  </a:lnTo>
                  <a:lnTo>
                    <a:pt x="269" y="95"/>
                  </a:lnTo>
                  <a:lnTo>
                    <a:pt x="291" y="95"/>
                  </a:lnTo>
                  <a:lnTo>
                    <a:pt x="291" y="135"/>
                  </a:lnTo>
                  <a:lnTo>
                    <a:pt x="269" y="135"/>
                  </a:lnTo>
                  <a:lnTo>
                    <a:pt x="269" y="159"/>
                  </a:lnTo>
                  <a:lnTo>
                    <a:pt x="300" y="159"/>
                  </a:lnTo>
                  <a:lnTo>
                    <a:pt x="300" y="74"/>
                  </a:lnTo>
                  <a:lnTo>
                    <a:pt x="279" y="74"/>
                  </a:lnTo>
                  <a:lnTo>
                    <a:pt x="279" y="31"/>
                  </a:lnTo>
                  <a:lnTo>
                    <a:pt x="279" y="31"/>
                  </a:lnTo>
                  <a:lnTo>
                    <a:pt x="300" y="31"/>
                  </a:lnTo>
                  <a:lnTo>
                    <a:pt x="300" y="0"/>
                  </a:lnTo>
                  <a:moveTo>
                    <a:pt x="239" y="223"/>
                  </a:moveTo>
                  <a:lnTo>
                    <a:pt x="269" y="223"/>
                  </a:lnTo>
                  <a:lnTo>
                    <a:pt x="269" y="201"/>
                  </a:lnTo>
                  <a:lnTo>
                    <a:pt x="239" y="201"/>
                  </a:lnTo>
                  <a:lnTo>
                    <a:pt x="239" y="223"/>
                  </a:lnTo>
                  <a:lnTo>
                    <a:pt x="239" y="223"/>
                  </a:lnTo>
                  <a:moveTo>
                    <a:pt x="269" y="0"/>
                  </a:moveTo>
                  <a:lnTo>
                    <a:pt x="239" y="0"/>
                  </a:lnTo>
                  <a:lnTo>
                    <a:pt x="239" y="31"/>
                  </a:lnTo>
                  <a:lnTo>
                    <a:pt x="260" y="31"/>
                  </a:lnTo>
                  <a:lnTo>
                    <a:pt x="260" y="74"/>
                  </a:lnTo>
                  <a:lnTo>
                    <a:pt x="239" y="74"/>
                  </a:lnTo>
                  <a:lnTo>
                    <a:pt x="239" y="159"/>
                  </a:lnTo>
                  <a:lnTo>
                    <a:pt x="269" y="159"/>
                  </a:lnTo>
                  <a:lnTo>
                    <a:pt x="269" y="135"/>
                  </a:lnTo>
                  <a:lnTo>
                    <a:pt x="248" y="135"/>
                  </a:lnTo>
                  <a:lnTo>
                    <a:pt x="248" y="135"/>
                  </a:lnTo>
                  <a:lnTo>
                    <a:pt x="248" y="95"/>
                  </a:lnTo>
                  <a:lnTo>
                    <a:pt x="269" y="95"/>
                  </a:lnTo>
                  <a:lnTo>
                    <a:pt x="269" y="0"/>
                  </a:lnTo>
                  <a:moveTo>
                    <a:pt x="206" y="223"/>
                  </a:moveTo>
                  <a:lnTo>
                    <a:pt x="239" y="223"/>
                  </a:lnTo>
                  <a:lnTo>
                    <a:pt x="239" y="201"/>
                  </a:lnTo>
                  <a:lnTo>
                    <a:pt x="206" y="201"/>
                  </a:lnTo>
                  <a:lnTo>
                    <a:pt x="206" y="223"/>
                  </a:lnTo>
                  <a:lnTo>
                    <a:pt x="206" y="223"/>
                  </a:lnTo>
                  <a:moveTo>
                    <a:pt x="239" y="0"/>
                  </a:moveTo>
                  <a:lnTo>
                    <a:pt x="206" y="0"/>
                  </a:lnTo>
                  <a:lnTo>
                    <a:pt x="206" y="95"/>
                  </a:lnTo>
                  <a:lnTo>
                    <a:pt x="227" y="95"/>
                  </a:lnTo>
                  <a:lnTo>
                    <a:pt x="227" y="135"/>
                  </a:lnTo>
                  <a:lnTo>
                    <a:pt x="206" y="135"/>
                  </a:lnTo>
                  <a:lnTo>
                    <a:pt x="206" y="159"/>
                  </a:lnTo>
                  <a:lnTo>
                    <a:pt x="239" y="159"/>
                  </a:lnTo>
                  <a:lnTo>
                    <a:pt x="239" y="74"/>
                  </a:lnTo>
                  <a:lnTo>
                    <a:pt x="217" y="74"/>
                  </a:lnTo>
                  <a:lnTo>
                    <a:pt x="217" y="31"/>
                  </a:lnTo>
                  <a:lnTo>
                    <a:pt x="217" y="31"/>
                  </a:lnTo>
                  <a:lnTo>
                    <a:pt x="239" y="31"/>
                  </a:lnTo>
                  <a:lnTo>
                    <a:pt x="239" y="0"/>
                  </a:lnTo>
                  <a:moveTo>
                    <a:pt x="175" y="223"/>
                  </a:moveTo>
                  <a:lnTo>
                    <a:pt x="206" y="223"/>
                  </a:lnTo>
                  <a:lnTo>
                    <a:pt x="206" y="201"/>
                  </a:lnTo>
                  <a:lnTo>
                    <a:pt x="175" y="201"/>
                  </a:lnTo>
                  <a:lnTo>
                    <a:pt x="175" y="223"/>
                  </a:lnTo>
                  <a:lnTo>
                    <a:pt x="175" y="223"/>
                  </a:lnTo>
                  <a:moveTo>
                    <a:pt x="206" y="0"/>
                  </a:moveTo>
                  <a:lnTo>
                    <a:pt x="175" y="0"/>
                  </a:lnTo>
                  <a:lnTo>
                    <a:pt x="175" y="31"/>
                  </a:lnTo>
                  <a:lnTo>
                    <a:pt x="196" y="31"/>
                  </a:lnTo>
                  <a:lnTo>
                    <a:pt x="196" y="74"/>
                  </a:lnTo>
                  <a:lnTo>
                    <a:pt x="175" y="74"/>
                  </a:lnTo>
                  <a:lnTo>
                    <a:pt x="175" y="159"/>
                  </a:lnTo>
                  <a:lnTo>
                    <a:pt x="206" y="159"/>
                  </a:lnTo>
                  <a:lnTo>
                    <a:pt x="206" y="135"/>
                  </a:lnTo>
                  <a:lnTo>
                    <a:pt x="187" y="135"/>
                  </a:lnTo>
                  <a:lnTo>
                    <a:pt x="187" y="135"/>
                  </a:lnTo>
                  <a:lnTo>
                    <a:pt x="187" y="95"/>
                  </a:lnTo>
                  <a:lnTo>
                    <a:pt x="206" y="95"/>
                  </a:lnTo>
                  <a:lnTo>
                    <a:pt x="206" y="0"/>
                  </a:lnTo>
                  <a:moveTo>
                    <a:pt x="144" y="223"/>
                  </a:moveTo>
                  <a:lnTo>
                    <a:pt x="175" y="223"/>
                  </a:lnTo>
                  <a:lnTo>
                    <a:pt x="175" y="201"/>
                  </a:lnTo>
                  <a:lnTo>
                    <a:pt x="144" y="201"/>
                  </a:lnTo>
                  <a:lnTo>
                    <a:pt x="144" y="223"/>
                  </a:lnTo>
                  <a:lnTo>
                    <a:pt x="144" y="223"/>
                  </a:lnTo>
                  <a:moveTo>
                    <a:pt x="175" y="0"/>
                  </a:moveTo>
                  <a:lnTo>
                    <a:pt x="144" y="0"/>
                  </a:lnTo>
                  <a:lnTo>
                    <a:pt x="144" y="95"/>
                  </a:lnTo>
                  <a:lnTo>
                    <a:pt x="165" y="95"/>
                  </a:lnTo>
                  <a:lnTo>
                    <a:pt x="165" y="135"/>
                  </a:lnTo>
                  <a:lnTo>
                    <a:pt x="144" y="135"/>
                  </a:lnTo>
                  <a:lnTo>
                    <a:pt x="144" y="159"/>
                  </a:lnTo>
                  <a:lnTo>
                    <a:pt x="175" y="159"/>
                  </a:lnTo>
                  <a:lnTo>
                    <a:pt x="175" y="74"/>
                  </a:lnTo>
                  <a:lnTo>
                    <a:pt x="154" y="74"/>
                  </a:lnTo>
                  <a:lnTo>
                    <a:pt x="154" y="31"/>
                  </a:lnTo>
                  <a:lnTo>
                    <a:pt x="154" y="31"/>
                  </a:lnTo>
                  <a:lnTo>
                    <a:pt x="175" y="31"/>
                  </a:lnTo>
                  <a:lnTo>
                    <a:pt x="175" y="0"/>
                  </a:lnTo>
                  <a:moveTo>
                    <a:pt x="113" y="223"/>
                  </a:moveTo>
                  <a:lnTo>
                    <a:pt x="144" y="223"/>
                  </a:lnTo>
                  <a:lnTo>
                    <a:pt x="144" y="201"/>
                  </a:lnTo>
                  <a:lnTo>
                    <a:pt x="113" y="201"/>
                  </a:lnTo>
                  <a:lnTo>
                    <a:pt x="113" y="223"/>
                  </a:lnTo>
                  <a:lnTo>
                    <a:pt x="113" y="223"/>
                  </a:lnTo>
                  <a:moveTo>
                    <a:pt x="144" y="0"/>
                  </a:moveTo>
                  <a:lnTo>
                    <a:pt x="113" y="0"/>
                  </a:lnTo>
                  <a:lnTo>
                    <a:pt x="113" y="31"/>
                  </a:lnTo>
                  <a:lnTo>
                    <a:pt x="135" y="31"/>
                  </a:lnTo>
                  <a:lnTo>
                    <a:pt x="135" y="74"/>
                  </a:lnTo>
                  <a:lnTo>
                    <a:pt x="113" y="74"/>
                  </a:lnTo>
                  <a:lnTo>
                    <a:pt x="113" y="159"/>
                  </a:lnTo>
                  <a:lnTo>
                    <a:pt x="144" y="159"/>
                  </a:lnTo>
                  <a:lnTo>
                    <a:pt x="144" y="135"/>
                  </a:lnTo>
                  <a:lnTo>
                    <a:pt x="123" y="135"/>
                  </a:lnTo>
                  <a:lnTo>
                    <a:pt x="123" y="135"/>
                  </a:lnTo>
                  <a:lnTo>
                    <a:pt x="123" y="95"/>
                  </a:lnTo>
                  <a:lnTo>
                    <a:pt x="144" y="95"/>
                  </a:lnTo>
                  <a:lnTo>
                    <a:pt x="144" y="0"/>
                  </a:lnTo>
                  <a:moveTo>
                    <a:pt x="80" y="223"/>
                  </a:moveTo>
                  <a:lnTo>
                    <a:pt x="113" y="223"/>
                  </a:lnTo>
                  <a:lnTo>
                    <a:pt x="113" y="201"/>
                  </a:lnTo>
                  <a:lnTo>
                    <a:pt x="80" y="201"/>
                  </a:lnTo>
                  <a:lnTo>
                    <a:pt x="80" y="223"/>
                  </a:lnTo>
                  <a:lnTo>
                    <a:pt x="80" y="223"/>
                  </a:lnTo>
                  <a:moveTo>
                    <a:pt x="113" y="0"/>
                  </a:moveTo>
                  <a:lnTo>
                    <a:pt x="80" y="0"/>
                  </a:lnTo>
                  <a:lnTo>
                    <a:pt x="80" y="95"/>
                  </a:lnTo>
                  <a:lnTo>
                    <a:pt x="102" y="95"/>
                  </a:lnTo>
                  <a:lnTo>
                    <a:pt x="102" y="135"/>
                  </a:lnTo>
                  <a:lnTo>
                    <a:pt x="80" y="135"/>
                  </a:lnTo>
                  <a:lnTo>
                    <a:pt x="80" y="159"/>
                  </a:lnTo>
                  <a:lnTo>
                    <a:pt x="113" y="159"/>
                  </a:lnTo>
                  <a:lnTo>
                    <a:pt x="113" y="74"/>
                  </a:lnTo>
                  <a:lnTo>
                    <a:pt x="92" y="74"/>
                  </a:lnTo>
                  <a:lnTo>
                    <a:pt x="92" y="31"/>
                  </a:lnTo>
                  <a:lnTo>
                    <a:pt x="92" y="31"/>
                  </a:lnTo>
                  <a:lnTo>
                    <a:pt x="113" y="31"/>
                  </a:lnTo>
                  <a:lnTo>
                    <a:pt x="113" y="0"/>
                  </a:lnTo>
                  <a:moveTo>
                    <a:pt x="50" y="223"/>
                  </a:moveTo>
                  <a:lnTo>
                    <a:pt x="80" y="223"/>
                  </a:lnTo>
                  <a:lnTo>
                    <a:pt x="80" y="201"/>
                  </a:lnTo>
                  <a:lnTo>
                    <a:pt x="80" y="201"/>
                  </a:lnTo>
                  <a:lnTo>
                    <a:pt x="80" y="159"/>
                  </a:lnTo>
                  <a:lnTo>
                    <a:pt x="80" y="159"/>
                  </a:lnTo>
                  <a:lnTo>
                    <a:pt x="80" y="135"/>
                  </a:lnTo>
                  <a:lnTo>
                    <a:pt x="61" y="135"/>
                  </a:lnTo>
                  <a:lnTo>
                    <a:pt x="61" y="135"/>
                  </a:lnTo>
                  <a:lnTo>
                    <a:pt x="61" y="95"/>
                  </a:lnTo>
                  <a:lnTo>
                    <a:pt x="80" y="95"/>
                  </a:lnTo>
                  <a:lnTo>
                    <a:pt x="80" y="0"/>
                  </a:lnTo>
                  <a:lnTo>
                    <a:pt x="50" y="0"/>
                  </a:lnTo>
                  <a:lnTo>
                    <a:pt x="50" y="31"/>
                  </a:lnTo>
                  <a:lnTo>
                    <a:pt x="71" y="31"/>
                  </a:lnTo>
                  <a:lnTo>
                    <a:pt x="71" y="74"/>
                  </a:lnTo>
                  <a:lnTo>
                    <a:pt x="50" y="74"/>
                  </a:lnTo>
                  <a:lnTo>
                    <a:pt x="50" y="223"/>
                  </a:lnTo>
                  <a:moveTo>
                    <a:pt x="0" y="223"/>
                  </a:moveTo>
                  <a:lnTo>
                    <a:pt x="50" y="223"/>
                  </a:lnTo>
                  <a:lnTo>
                    <a:pt x="50" y="74"/>
                  </a:lnTo>
                  <a:lnTo>
                    <a:pt x="28" y="74"/>
                  </a:lnTo>
                  <a:lnTo>
                    <a:pt x="28" y="31"/>
                  </a:lnTo>
                  <a:lnTo>
                    <a:pt x="28" y="31"/>
                  </a:lnTo>
                  <a:lnTo>
                    <a:pt x="50" y="31"/>
                  </a:lnTo>
                  <a:lnTo>
                    <a:pt x="50" y="0"/>
                  </a:lnTo>
                  <a:lnTo>
                    <a:pt x="0" y="0"/>
                  </a:lnTo>
                  <a:lnTo>
                    <a:pt x="0" y="2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 name="Freeform 51"/>
            <p:cNvSpPr/>
            <p:nvPr/>
          </p:nvSpPr>
          <p:spPr bwMode="auto">
            <a:xfrm>
              <a:off x="3652838" y="2763838"/>
              <a:ext cx="434975" cy="104775"/>
            </a:xfrm>
            <a:custGeom>
              <a:avLst/>
              <a:gdLst>
                <a:gd name="T0" fmla="*/ 0 w 116"/>
                <a:gd name="T1" fmla="*/ 14 h 28"/>
                <a:gd name="T2" fmla="*/ 8 w 116"/>
                <a:gd name="T3" fmla="*/ 28 h 28"/>
                <a:gd name="T4" fmla="*/ 58 w 116"/>
                <a:gd name="T5" fmla="*/ 16 h 28"/>
                <a:gd name="T6" fmla="*/ 108 w 116"/>
                <a:gd name="T7" fmla="*/ 28 h 28"/>
                <a:gd name="T8" fmla="*/ 116 w 116"/>
                <a:gd name="T9" fmla="*/ 14 h 28"/>
                <a:gd name="T10" fmla="*/ 58 w 116"/>
                <a:gd name="T11" fmla="*/ 0 h 28"/>
                <a:gd name="T12" fmla="*/ 0 w 116"/>
                <a:gd name="T13" fmla="*/ 14 h 28"/>
              </a:gdLst>
              <a:ahLst/>
              <a:cxnLst>
                <a:cxn ang="0">
                  <a:pos x="T0" y="T1"/>
                </a:cxn>
                <a:cxn ang="0">
                  <a:pos x="T2" y="T3"/>
                </a:cxn>
                <a:cxn ang="0">
                  <a:pos x="T4" y="T5"/>
                </a:cxn>
                <a:cxn ang="0">
                  <a:pos x="T6" y="T7"/>
                </a:cxn>
                <a:cxn ang="0">
                  <a:pos x="T8" y="T9"/>
                </a:cxn>
                <a:cxn ang="0">
                  <a:pos x="T10" y="T11"/>
                </a:cxn>
                <a:cxn ang="0">
                  <a:pos x="T12" y="T13"/>
                </a:cxn>
              </a:cxnLst>
              <a:rect l="0" t="0" r="r" b="b"/>
              <a:pathLst>
                <a:path w="116" h="28">
                  <a:moveTo>
                    <a:pt x="0" y="14"/>
                  </a:moveTo>
                  <a:cubicBezTo>
                    <a:pt x="8" y="28"/>
                    <a:pt x="8" y="28"/>
                    <a:pt x="8" y="28"/>
                  </a:cubicBezTo>
                  <a:cubicBezTo>
                    <a:pt x="22" y="20"/>
                    <a:pt x="40" y="16"/>
                    <a:pt x="58" y="16"/>
                  </a:cubicBezTo>
                  <a:cubicBezTo>
                    <a:pt x="77" y="16"/>
                    <a:pt x="94" y="20"/>
                    <a:pt x="108" y="28"/>
                  </a:cubicBezTo>
                  <a:cubicBezTo>
                    <a:pt x="116" y="14"/>
                    <a:pt x="116" y="14"/>
                    <a:pt x="116" y="14"/>
                  </a:cubicBezTo>
                  <a:cubicBezTo>
                    <a:pt x="100" y="5"/>
                    <a:pt x="79" y="0"/>
                    <a:pt x="58" y="0"/>
                  </a:cubicBezTo>
                  <a:cubicBezTo>
                    <a:pt x="37" y="0"/>
                    <a:pt x="16" y="5"/>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 name="Freeform 52"/>
            <p:cNvSpPr/>
            <p:nvPr/>
          </p:nvSpPr>
          <p:spPr bwMode="auto">
            <a:xfrm>
              <a:off x="3576638" y="2643188"/>
              <a:ext cx="585788" cy="123825"/>
            </a:xfrm>
            <a:custGeom>
              <a:avLst/>
              <a:gdLst>
                <a:gd name="T0" fmla="*/ 156 w 156"/>
                <a:gd name="T1" fmla="*/ 19 h 33"/>
                <a:gd name="T2" fmla="*/ 78 w 156"/>
                <a:gd name="T3" fmla="*/ 0 h 33"/>
                <a:gd name="T4" fmla="*/ 0 w 156"/>
                <a:gd name="T5" fmla="*/ 19 h 33"/>
                <a:gd name="T6" fmla="*/ 8 w 156"/>
                <a:gd name="T7" fmla="*/ 33 h 33"/>
                <a:gd name="T8" fmla="*/ 78 w 156"/>
                <a:gd name="T9" fmla="*/ 17 h 33"/>
                <a:gd name="T10" fmla="*/ 148 w 156"/>
                <a:gd name="T11" fmla="*/ 33 h 33"/>
                <a:gd name="T12" fmla="*/ 156 w 156"/>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156" h="33">
                  <a:moveTo>
                    <a:pt x="156" y="19"/>
                  </a:moveTo>
                  <a:cubicBezTo>
                    <a:pt x="134" y="7"/>
                    <a:pt x="106" y="0"/>
                    <a:pt x="78" y="0"/>
                  </a:cubicBezTo>
                  <a:cubicBezTo>
                    <a:pt x="50" y="0"/>
                    <a:pt x="22" y="7"/>
                    <a:pt x="0" y="19"/>
                  </a:cubicBezTo>
                  <a:cubicBezTo>
                    <a:pt x="8" y="33"/>
                    <a:pt x="8" y="33"/>
                    <a:pt x="8" y="33"/>
                  </a:cubicBezTo>
                  <a:cubicBezTo>
                    <a:pt x="28" y="23"/>
                    <a:pt x="53" y="17"/>
                    <a:pt x="78" y="17"/>
                  </a:cubicBezTo>
                  <a:cubicBezTo>
                    <a:pt x="104" y="17"/>
                    <a:pt x="129" y="23"/>
                    <a:pt x="148" y="33"/>
                  </a:cubicBezTo>
                  <a:lnTo>
                    <a:pt x="156"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 name="Freeform 53"/>
            <p:cNvSpPr/>
            <p:nvPr/>
          </p:nvSpPr>
          <p:spPr bwMode="auto">
            <a:xfrm>
              <a:off x="4414838" y="584200"/>
              <a:ext cx="600075" cy="601663"/>
            </a:xfrm>
            <a:custGeom>
              <a:avLst/>
              <a:gdLst>
                <a:gd name="T0" fmla="*/ 158 w 160"/>
                <a:gd name="T1" fmla="*/ 62 h 160"/>
                <a:gd name="T2" fmla="*/ 126 w 160"/>
                <a:gd name="T3" fmla="*/ 76 h 160"/>
                <a:gd name="T4" fmla="*/ 113 w 160"/>
                <a:gd name="T5" fmla="*/ 76 h 160"/>
                <a:gd name="T6" fmla="*/ 107 w 160"/>
                <a:gd name="T7" fmla="*/ 60 h 160"/>
                <a:gd name="T8" fmla="*/ 116 w 160"/>
                <a:gd name="T9" fmla="*/ 51 h 160"/>
                <a:gd name="T10" fmla="*/ 148 w 160"/>
                <a:gd name="T11" fmla="*/ 38 h 160"/>
                <a:gd name="T12" fmla="*/ 134 w 160"/>
                <a:gd name="T13" fmla="*/ 21 h 160"/>
                <a:gd name="T14" fmla="*/ 113 w 160"/>
                <a:gd name="T15" fmla="*/ 12 h 160"/>
                <a:gd name="T16" fmla="*/ 109 w 160"/>
                <a:gd name="T17" fmla="*/ 38 h 160"/>
                <a:gd name="T18" fmla="*/ 94 w 160"/>
                <a:gd name="T19" fmla="*/ 60 h 160"/>
                <a:gd name="T20" fmla="*/ 96 w 160"/>
                <a:gd name="T21" fmla="*/ 36 h 160"/>
                <a:gd name="T22" fmla="*/ 85 w 160"/>
                <a:gd name="T23" fmla="*/ 29 h 160"/>
                <a:gd name="T24" fmla="*/ 85 w 160"/>
                <a:gd name="T25" fmla="*/ 17 h 160"/>
                <a:gd name="T26" fmla="*/ 76 w 160"/>
                <a:gd name="T27" fmla="*/ 17 h 160"/>
                <a:gd name="T28" fmla="*/ 76 w 160"/>
                <a:gd name="T29" fmla="*/ 29 h 160"/>
                <a:gd name="T30" fmla="*/ 65 w 160"/>
                <a:gd name="T31" fmla="*/ 36 h 160"/>
                <a:gd name="T32" fmla="*/ 66 w 160"/>
                <a:gd name="T33" fmla="*/ 60 h 160"/>
                <a:gd name="T34" fmla="*/ 51 w 160"/>
                <a:gd name="T35" fmla="*/ 38 h 160"/>
                <a:gd name="T36" fmla="*/ 48 w 160"/>
                <a:gd name="T37" fmla="*/ 12 h 160"/>
                <a:gd name="T38" fmla="*/ 27 w 160"/>
                <a:gd name="T39" fmla="*/ 21 h 160"/>
                <a:gd name="T40" fmla="*/ 13 w 160"/>
                <a:gd name="T41" fmla="*/ 38 h 160"/>
                <a:gd name="T42" fmla="*/ 45 w 160"/>
                <a:gd name="T43" fmla="*/ 51 h 160"/>
                <a:gd name="T44" fmla="*/ 54 w 160"/>
                <a:gd name="T45" fmla="*/ 60 h 160"/>
                <a:gd name="T46" fmla="*/ 47 w 160"/>
                <a:gd name="T47" fmla="*/ 76 h 160"/>
                <a:gd name="T48" fmla="*/ 35 w 160"/>
                <a:gd name="T49" fmla="*/ 76 h 160"/>
                <a:gd name="T50" fmla="*/ 3 w 160"/>
                <a:gd name="T51" fmla="*/ 62 h 160"/>
                <a:gd name="T52" fmla="*/ 0 w 160"/>
                <a:gd name="T53" fmla="*/ 85 h 160"/>
                <a:gd name="T54" fmla="*/ 9 w 160"/>
                <a:gd name="T55" fmla="*/ 105 h 160"/>
                <a:gd name="T56" fmla="*/ 30 w 160"/>
                <a:gd name="T57" fmla="*/ 90 h 160"/>
                <a:gd name="T58" fmla="*/ 56 w 160"/>
                <a:gd name="T59" fmla="*/ 85 h 160"/>
                <a:gd name="T60" fmla="*/ 38 w 160"/>
                <a:gd name="T61" fmla="*/ 100 h 160"/>
                <a:gd name="T62" fmla="*/ 41 w 160"/>
                <a:gd name="T63" fmla="*/ 113 h 160"/>
                <a:gd name="T64" fmla="*/ 32 w 160"/>
                <a:gd name="T65" fmla="*/ 122 h 160"/>
                <a:gd name="T66" fmla="*/ 39 w 160"/>
                <a:gd name="T67" fmla="*/ 128 h 160"/>
                <a:gd name="T68" fmla="*/ 48 w 160"/>
                <a:gd name="T69" fmla="*/ 119 h 160"/>
                <a:gd name="T70" fmla="*/ 60 w 160"/>
                <a:gd name="T71" fmla="*/ 123 h 160"/>
                <a:gd name="T72" fmla="*/ 76 w 160"/>
                <a:gd name="T73" fmla="*/ 104 h 160"/>
                <a:gd name="T74" fmla="*/ 71 w 160"/>
                <a:gd name="T75" fmla="*/ 131 h 160"/>
                <a:gd name="T76" fmla="*/ 56 w 160"/>
                <a:gd name="T77" fmla="*/ 151 h 160"/>
                <a:gd name="T78" fmla="*/ 76 w 160"/>
                <a:gd name="T79" fmla="*/ 160 h 160"/>
                <a:gd name="T80" fmla="*/ 99 w 160"/>
                <a:gd name="T81" fmla="*/ 158 h 160"/>
                <a:gd name="T82" fmla="*/ 85 w 160"/>
                <a:gd name="T83" fmla="*/ 126 h 160"/>
                <a:gd name="T84" fmla="*/ 85 w 160"/>
                <a:gd name="T85" fmla="*/ 113 h 160"/>
                <a:gd name="T86" fmla="*/ 101 w 160"/>
                <a:gd name="T87" fmla="*/ 107 h 160"/>
                <a:gd name="T88" fmla="*/ 109 w 160"/>
                <a:gd name="T89" fmla="*/ 115 h 160"/>
                <a:gd name="T90" fmla="*/ 122 w 160"/>
                <a:gd name="T91" fmla="*/ 148 h 160"/>
                <a:gd name="T92" fmla="*/ 140 w 160"/>
                <a:gd name="T93" fmla="*/ 134 h 160"/>
                <a:gd name="T94" fmla="*/ 148 w 160"/>
                <a:gd name="T95" fmla="*/ 113 h 160"/>
                <a:gd name="T96" fmla="*/ 123 w 160"/>
                <a:gd name="T97" fmla="*/ 109 h 160"/>
                <a:gd name="T98" fmla="*/ 101 w 160"/>
                <a:gd name="T99" fmla="*/ 94 h 160"/>
                <a:gd name="T100" fmla="*/ 125 w 160"/>
                <a:gd name="T101" fmla="*/ 96 h 160"/>
                <a:gd name="T102" fmla="*/ 131 w 160"/>
                <a:gd name="T103" fmla="*/ 85 h 160"/>
                <a:gd name="T104" fmla="*/ 144 w 160"/>
                <a:gd name="T105" fmla="*/ 8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0" h="160">
                  <a:moveTo>
                    <a:pt x="160" y="76"/>
                  </a:moveTo>
                  <a:cubicBezTo>
                    <a:pt x="144" y="76"/>
                    <a:pt x="144" y="76"/>
                    <a:pt x="144" y="76"/>
                  </a:cubicBezTo>
                  <a:cubicBezTo>
                    <a:pt x="158" y="62"/>
                    <a:pt x="158" y="62"/>
                    <a:pt x="158" y="62"/>
                  </a:cubicBezTo>
                  <a:cubicBezTo>
                    <a:pt x="152" y="56"/>
                    <a:pt x="152" y="56"/>
                    <a:pt x="152" y="56"/>
                  </a:cubicBezTo>
                  <a:cubicBezTo>
                    <a:pt x="131" y="76"/>
                    <a:pt x="131" y="76"/>
                    <a:pt x="131" y="76"/>
                  </a:cubicBezTo>
                  <a:cubicBezTo>
                    <a:pt x="126" y="76"/>
                    <a:pt x="126" y="76"/>
                    <a:pt x="126" y="76"/>
                  </a:cubicBezTo>
                  <a:cubicBezTo>
                    <a:pt x="131" y="71"/>
                    <a:pt x="131" y="71"/>
                    <a:pt x="131" y="71"/>
                  </a:cubicBezTo>
                  <a:cubicBezTo>
                    <a:pt x="125" y="64"/>
                    <a:pt x="125" y="64"/>
                    <a:pt x="125" y="64"/>
                  </a:cubicBezTo>
                  <a:cubicBezTo>
                    <a:pt x="113" y="76"/>
                    <a:pt x="113" y="76"/>
                    <a:pt x="113" y="76"/>
                  </a:cubicBezTo>
                  <a:cubicBezTo>
                    <a:pt x="105" y="76"/>
                    <a:pt x="105" y="76"/>
                    <a:pt x="105" y="76"/>
                  </a:cubicBezTo>
                  <a:cubicBezTo>
                    <a:pt x="104" y="72"/>
                    <a:pt x="103" y="69"/>
                    <a:pt x="101" y="66"/>
                  </a:cubicBezTo>
                  <a:cubicBezTo>
                    <a:pt x="107" y="60"/>
                    <a:pt x="107" y="60"/>
                    <a:pt x="107" y="60"/>
                  </a:cubicBezTo>
                  <a:cubicBezTo>
                    <a:pt x="123" y="60"/>
                    <a:pt x="123" y="60"/>
                    <a:pt x="123" y="60"/>
                  </a:cubicBezTo>
                  <a:cubicBezTo>
                    <a:pt x="123" y="51"/>
                    <a:pt x="123" y="51"/>
                    <a:pt x="123" y="51"/>
                  </a:cubicBezTo>
                  <a:cubicBezTo>
                    <a:pt x="116" y="51"/>
                    <a:pt x="116" y="51"/>
                    <a:pt x="116" y="51"/>
                  </a:cubicBezTo>
                  <a:cubicBezTo>
                    <a:pt x="120" y="47"/>
                    <a:pt x="120" y="47"/>
                    <a:pt x="120" y="47"/>
                  </a:cubicBezTo>
                  <a:cubicBezTo>
                    <a:pt x="148" y="47"/>
                    <a:pt x="148" y="47"/>
                    <a:pt x="148" y="47"/>
                  </a:cubicBezTo>
                  <a:cubicBezTo>
                    <a:pt x="148" y="38"/>
                    <a:pt x="148" y="38"/>
                    <a:pt x="148" y="38"/>
                  </a:cubicBezTo>
                  <a:cubicBezTo>
                    <a:pt x="128" y="38"/>
                    <a:pt x="128" y="38"/>
                    <a:pt x="128" y="38"/>
                  </a:cubicBezTo>
                  <a:cubicBezTo>
                    <a:pt x="140" y="27"/>
                    <a:pt x="140" y="27"/>
                    <a:pt x="140" y="27"/>
                  </a:cubicBezTo>
                  <a:cubicBezTo>
                    <a:pt x="134" y="21"/>
                    <a:pt x="134" y="21"/>
                    <a:pt x="134" y="21"/>
                  </a:cubicBezTo>
                  <a:cubicBezTo>
                    <a:pt x="122" y="32"/>
                    <a:pt x="122" y="32"/>
                    <a:pt x="122" y="32"/>
                  </a:cubicBezTo>
                  <a:cubicBezTo>
                    <a:pt x="122" y="12"/>
                    <a:pt x="122" y="12"/>
                    <a:pt x="122" y="12"/>
                  </a:cubicBezTo>
                  <a:cubicBezTo>
                    <a:pt x="113" y="12"/>
                    <a:pt x="113" y="12"/>
                    <a:pt x="113" y="12"/>
                  </a:cubicBezTo>
                  <a:cubicBezTo>
                    <a:pt x="113" y="41"/>
                    <a:pt x="113" y="41"/>
                    <a:pt x="113" y="41"/>
                  </a:cubicBezTo>
                  <a:cubicBezTo>
                    <a:pt x="109" y="45"/>
                    <a:pt x="109" y="45"/>
                    <a:pt x="109" y="45"/>
                  </a:cubicBezTo>
                  <a:cubicBezTo>
                    <a:pt x="109" y="38"/>
                    <a:pt x="109" y="38"/>
                    <a:pt x="109" y="38"/>
                  </a:cubicBezTo>
                  <a:cubicBezTo>
                    <a:pt x="101" y="38"/>
                    <a:pt x="101" y="38"/>
                    <a:pt x="101" y="38"/>
                  </a:cubicBezTo>
                  <a:cubicBezTo>
                    <a:pt x="101" y="54"/>
                    <a:pt x="101" y="54"/>
                    <a:pt x="101" y="54"/>
                  </a:cubicBezTo>
                  <a:cubicBezTo>
                    <a:pt x="94" y="60"/>
                    <a:pt x="94" y="60"/>
                    <a:pt x="94" y="60"/>
                  </a:cubicBezTo>
                  <a:cubicBezTo>
                    <a:pt x="92" y="58"/>
                    <a:pt x="88" y="57"/>
                    <a:pt x="85" y="56"/>
                  </a:cubicBezTo>
                  <a:cubicBezTo>
                    <a:pt x="85" y="47"/>
                    <a:pt x="85" y="47"/>
                    <a:pt x="85" y="47"/>
                  </a:cubicBezTo>
                  <a:cubicBezTo>
                    <a:pt x="96" y="36"/>
                    <a:pt x="96" y="36"/>
                    <a:pt x="96" y="36"/>
                  </a:cubicBezTo>
                  <a:cubicBezTo>
                    <a:pt x="90" y="30"/>
                    <a:pt x="90" y="30"/>
                    <a:pt x="90" y="30"/>
                  </a:cubicBezTo>
                  <a:cubicBezTo>
                    <a:pt x="85" y="35"/>
                    <a:pt x="85" y="35"/>
                    <a:pt x="85" y="35"/>
                  </a:cubicBezTo>
                  <a:cubicBezTo>
                    <a:pt x="85" y="29"/>
                    <a:pt x="85" y="29"/>
                    <a:pt x="85" y="29"/>
                  </a:cubicBezTo>
                  <a:cubicBezTo>
                    <a:pt x="105" y="9"/>
                    <a:pt x="105" y="9"/>
                    <a:pt x="105" y="9"/>
                  </a:cubicBezTo>
                  <a:cubicBezTo>
                    <a:pt x="99" y="3"/>
                    <a:pt x="99" y="3"/>
                    <a:pt x="99" y="3"/>
                  </a:cubicBezTo>
                  <a:cubicBezTo>
                    <a:pt x="85" y="17"/>
                    <a:pt x="85" y="17"/>
                    <a:pt x="85" y="17"/>
                  </a:cubicBezTo>
                  <a:cubicBezTo>
                    <a:pt x="85" y="0"/>
                    <a:pt x="85" y="0"/>
                    <a:pt x="85" y="0"/>
                  </a:cubicBezTo>
                  <a:cubicBezTo>
                    <a:pt x="76" y="0"/>
                    <a:pt x="76" y="0"/>
                    <a:pt x="76" y="0"/>
                  </a:cubicBezTo>
                  <a:cubicBezTo>
                    <a:pt x="76" y="17"/>
                    <a:pt x="76" y="17"/>
                    <a:pt x="76" y="17"/>
                  </a:cubicBezTo>
                  <a:cubicBezTo>
                    <a:pt x="62" y="3"/>
                    <a:pt x="62" y="3"/>
                    <a:pt x="62" y="3"/>
                  </a:cubicBezTo>
                  <a:cubicBezTo>
                    <a:pt x="56" y="9"/>
                    <a:pt x="56" y="9"/>
                    <a:pt x="56" y="9"/>
                  </a:cubicBezTo>
                  <a:cubicBezTo>
                    <a:pt x="76" y="29"/>
                    <a:pt x="76" y="29"/>
                    <a:pt x="76" y="29"/>
                  </a:cubicBezTo>
                  <a:cubicBezTo>
                    <a:pt x="76" y="35"/>
                    <a:pt x="76" y="35"/>
                    <a:pt x="76" y="35"/>
                  </a:cubicBezTo>
                  <a:cubicBezTo>
                    <a:pt x="71" y="30"/>
                    <a:pt x="71" y="30"/>
                    <a:pt x="71" y="30"/>
                  </a:cubicBezTo>
                  <a:cubicBezTo>
                    <a:pt x="65" y="36"/>
                    <a:pt x="65" y="36"/>
                    <a:pt x="65" y="36"/>
                  </a:cubicBezTo>
                  <a:cubicBezTo>
                    <a:pt x="76" y="47"/>
                    <a:pt x="76" y="47"/>
                    <a:pt x="76" y="47"/>
                  </a:cubicBezTo>
                  <a:cubicBezTo>
                    <a:pt x="76" y="56"/>
                    <a:pt x="76" y="56"/>
                    <a:pt x="76" y="56"/>
                  </a:cubicBezTo>
                  <a:cubicBezTo>
                    <a:pt x="72" y="57"/>
                    <a:pt x="69" y="58"/>
                    <a:pt x="66" y="60"/>
                  </a:cubicBezTo>
                  <a:cubicBezTo>
                    <a:pt x="60" y="54"/>
                    <a:pt x="60" y="54"/>
                    <a:pt x="60" y="54"/>
                  </a:cubicBezTo>
                  <a:cubicBezTo>
                    <a:pt x="60" y="38"/>
                    <a:pt x="60" y="38"/>
                    <a:pt x="60" y="38"/>
                  </a:cubicBezTo>
                  <a:cubicBezTo>
                    <a:pt x="51" y="38"/>
                    <a:pt x="51" y="38"/>
                    <a:pt x="51" y="38"/>
                  </a:cubicBezTo>
                  <a:cubicBezTo>
                    <a:pt x="51" y="45"/>
                    <a:pt x="51" y="45"/>
                    <a:pt x="51" y="45"/>
                  </a:cubicBezTo>
                  <a:cubicBezTo>
                    <a:pt x="48" y="41"/>
                    <a:pt x="48" y="41"/>
                    <a:pt x="48" y="41"/>
                  </a:cubicBezTo>
                  <a:cubicBezTo>
                    <a:pt x="48" y="12"/>
                    <a:pt x="48" y="12"/>
                    <a:pt x="48" y="12"/>
                  </a:cubicBezTo>
                  <a:cubicBezTo>
                    <a:pt x="39" y="12"/>
                    <a:pt x="39" y="12"/>
                    <a:pt x="39" y="12"/>
                  </a:cubicBezTo>
                  <a:cubicBezTo>
                    <a:pt x="39" y="32"/>
                    <a:pt x="39" y="32"/>
                    <a:pt x="39" y="32"/>
                  </a:cubicBezTo>
                  <a:cubicBezTo>
                    <a:pt x="27" y="21"/>
                    <a:pt x="27" y="21"/>
                    <a:pt x="27" y="21"/>
                  </a:cubicBezTo>
                  <a:cubicBezTo>
                    <a:pt x="21" y="27"/>
                    <a:pt x="21" y="27"/>
                    <a:pt x="21" y="27"/>
                  </a:cubicBezTo>
                  <a:cubicBezTo>
                    <a:pt x="32" y="38"/>
                    <a:pt x="32" y="38"/>
                    <a:pt x="32" y="38"/>
                  </a:cubicBezTo>
                  <a:cubicBezTo>
                    <a:pt x="13" y="38"/>
                    <a:pt x="13" y="38"/>
                    <a:pt x="13" y="38"/>
                  </a:cubicBezTo>
                  <a:cubicBezTo>
                    <a:pt x="13" y="47"/>
                    <a:pt x="13" y="47"/>
                    <a:pt x="13" y="47"/>
                  </a:cubicBezTo>
                  <a:cubicBezTo>
                    <a:pt x="41" y="47"/>
                    <a:pt x="41" y="47"/>
                    <a:pt x="41" y="47"/>
                  </a:cubicBezTo>
                  <a:cubicBezTo>
                    <a:pt x="45" y="51"/>
                    <a:pt x="45" y="51"/>
                    <a:pt x="45" y="51"/>
                  </a:cubicBezTo>
                  <a:cubicBezTo>
                    <a:pt x="38" y="51"/>
                    <a:pt x="38" y="51"/>
                    <a:pt x="38" y="51"/>
                  </a:cubicBezTo>
                  <a:cubicBezTo>
                    <a:pt x="38" y="60"/>
                    <a:pt x="38" y="60"/>
                    <a:pt x="38" y="60"/>
                  </a:cubicBezTo>
                  <a:cubicBezTo>
                    <a:pt x="54" y="60"/>
                    <a:pt x="54" y="60"/>
                    <a:pt x="54" y="60"/>
                  </a:cubicBezTo>
                  <a:cubicBezTo>
                    <a:pt x="60" y="66"/>
                    <a:pt x="60" y="66"/>
                    <a:pt x="60" y="66"/>
                  </a:cubicBezTo>
                  <a:cubicBezTo>
                    <a:pt x="58" y="69"/>
                    <a:pt x="57" y="72"/>
                    <a:pt x="56" y="76"/>
                  </a:cubicBezTo>
                  <a:cubicBezTo>
                    <a:pt x="47" y="76"/>
                    <a:pt x="47" y="76"/>
                    <a:pt x="47" y="76"/>
                  </a:cubicBezTo>
                  <a:cubicBezTo>
                    <a:pt x="36" y="64"/>
                    <a:pt x="36" y="64"/>
                    <a:pt x="36" y="64"/>
                  </a:cubicBezTo>
                  <a:cubicBezTo>
                    <a:pt x="30" y="71"/>
                    <a:pt x="30" y="71"/>
                    <a:pt x="30" y="71"/>
                  </a:cubicBezTo>
                  <a:cubicBezTo>
                    <a:pt x="35" y="76"/>
                    <a:pt x="35" y="76"/>
                    <a:pt x="35" y="76"/>
                  </a:cubicBezTo>
                  <a:cubicBezTo>
                    <a:pt x="29" y="76"/>
                    <a:pt x="29" y="76"/>
                    <a:pt x="29" y="76"/>
                  </a:cubicBezTo>
                  <a:cubicBezTo>
                    <a:pt x="9" y="56"/>
                    <a:pt x="9" y="56"/>
                    <a:pt x="9" y="56"/>
                  </a:cubicBezTo>
                  <a:cubicBezTo>
                    <a:pt x="3" y="62"/>
                    <a:pt x="3" y="62"/>
                    <a:pt x="3" y="62"/>
                  </a:cubicBezTo>
                  <a:cubicBezTo>
                    <a:pt x="17" y="76"/>
                    <a:pt x="17" y="76"/>
                    <a:pt x="17" y="76"/>
                  </a:cubicBezTo>
                  <a:cubicBezTo>
                    <a:pt x="0" y="76"/>
                    <a:pt x="0" y="76"/>
                    <a:pt x="0" y="76"/>
                  </a:cubicBezTo>
                  <a:cubicBezTo>
                    <a:pt x="0" y="85"/>
                    <a:pt x="0" y="85"/>
                    <a:pt x="0" y="85"/>
                  </a:cubicBezTo>
                  <a:cubicBezTo>
                    <a:pt x="17" y="85"/>
                    <a:pt x="17" y="85"/>
                    <a:pt x="17" y="85"/>
                  </a:cubicBezTo>
                  <a:cubicBezTo>
                    <a:pt x="3" y="99"/>
                    <a:pt x="3" y="99"/>
                    <a:pt x="3" y="99"/>
                  </a:cubicBezTo>
                  <a:cubicBezTo>
                    <a:pt x="9" y="105"/>
                    <a:pt x="9" y="105"/>
                    <a:pt x="9" y="105"/>
                  </a:cubicBezTo>
                  <a:cubicBezTo>
                    <a:pt x="29" y="85"/>
                    <a:pt x="29" y="85"/>
                    <a:pt x="29" y="85"/>
                  </a:cubicBezTo>
                  <a:cubicBezTo>
                    <a:pt x="35" y="85"/>
                    <a:pt x="35" y="85"/>
                    <a:pt x="35" y="85"/>
                  </a:cubicBezTo>
                  <a:cubicBezTo>
                    <a:pt x="30" y="90"/>
                    <a:pt x="30" y="90"/>
                    <a:pt x="30" y="90"/>
                  </a:cubicBezTo>
                  <a:cubicBezTo>
                    <a:pt x="36" y="96"/>
                    <a:pt x="36" y="96"/>
                    <a:pt x="36" y="96"/>
                  </a:cubicBezTo>
                  <a:cubicBezTo>
                    <a:pt x="47" y="85"/>
                    <a:pt x="47" y="85"/>
                    <a:pt x="47" y="85"/>
                  </a:cubicBezTo>
                  <a:cubicBezTo>
                    <a:pt x="56" y="85"/>
                    <a:pt x="56" y="85"/>
                    <a:pt x="56" y="85"/>
                  </a:cubicBezTo>
                  <a:cubicBezTo>
                    <a:pt x="57" y="88"/>
                    <a:pt x="58" y="91"/>
                    <a:pt x="60" y="94"/>
                  </a:cubicBezTo>
                  <a:cubicBezTo>
                    <a:pt x="54" y="100"/>
                    <a:pt x="54" y="100"/>
                    <a:pt x="54" y="100"/>
                  </a:cubicBezTo>
                  <a:cubicBezTo>
                    <a:pt x="38" y="100"/>
                    <a:pt x="38" y="100"/>
                    <a:pt x="38" y="100"/>
                  </a:cubicBezTo>
                  <a:cubicBezTo>
                    <a:pt x="38" y="109"/>
                    <a:pt x="38" y="109"/>
                    <a:pt x="38" y="109"/>
                  </a:cubicBezTo>
                  <a:cubicBezTo>
                    <a:pt x="45" y="109"/>
                    <a:pt x="45" y="109"/>
                    <a:pt x="45" y="109"/>
                  </a:cubicBezTo>
                  <a:cubicBezTo>
                    <a:pt x="41" y="113"/>
                    <a:pt x="41" y="113"/>
                    <a:pt x="41" y="113"/>
                  </a:cubicBezTo>
                  <a:cubicBezTo>
                    <a:pt x="13" y="113"/>
                    <a:pt x="13" y="113"/>
                    <a:pt x="13" y="113"/>
                  </a:cubicBezTo>
                  <a:cubicBezTo>
                    <a:pt x="13" y="122"/>
                    <a:pt x="13" y="122"/>
                    <a:pt x="13" y="122"/>
                  </a:cubicBezTo>
                  <a:cubicBezTo>
                    <a:pt x="32" y="122"/>
                    <a:pt x="32" y="122"/>
                    <a:pt x="32" y="122"/>
                  </a:cubicBezTo>
                  <a:cubicBezTo>
                    <a:pt x="21" y="134"/>
                    <a:pt x="21" y="134"/>
                    <a:pt x="21" y="134"/>
                  </a:cubicBezTo>
                  <a:cubicBezTo>
                    <a:pt x="27" y="140"/>
                    <a:pt x="27" y="140"/>
                    <a:pt x="27" y="140"/>
                  </a:cubicBezTo>
                  <a:cubicBezTo>
                    <a:pt x="39" y="128"/>
                    <a:pt x="39" y="128"/>
                    <a:pt x="39" y="128"/>
                  </a:cubicBezTo>
                  <a:cubicBezTo>
                    <a:pt x="39" y="148"/>
                    <a:pt x="39" y="148"/>
                    <a:pt x="39" y="148"/>
                  </a:cubicBezTo>
                  <a:cubicBezTo>
                    <a:pt x="48" y="148"/>
                    <a:pt x="48" y="148"/>
                    <a:pt x="48" y="148"/>
                  </a:cubicBezTo>
                  <a:cubicBezTo>
                    <a:pt x="48" y="119"/>
                    <a:pt x="48" y="119"/>
                    <a:pt x="48" y="119"/>
                  </a:cubicBezTo>
                  <a:cubicBezTo>
                    <a:pt x="51" y="115"/>
                    <a:pt x="51" y="115"/>
                    <a:pt x="51" y="115"/>
                  </a:cubicBezTo>
                  <a:cubicBezTo>
                    <a:pt x="51" y="123"/>
                    <a:pt x="51" y="123"/>
                    <a:pt x="51" y="123"/>
                  </a:cubicBezTo>
                  <a:cubicBezTo>
                    <a:pt x="60" y="123"/>
                    <a:pt x="60" y="123"/>
                    <a:pt x="60" y="123"/>
                  </a:cubicBezTo>
                  <a:cubicBezTo>
                    <a:pt x="60" y="107"/>
                    <a:pt x="60" y="107"/>
                    <a:pt x="60" y="107"/>
                  </a:cubicBezTo>
                  <a:cubicBezTo>
                    <a:pt x="66" y="100"/>
                    <a:pt x="66" y="100"/>
                    <a:pt x="66" y="100"/>
                  </a:cubicBezTo>
                  <a:cubicBezTo>
                    <a:pt x="69" y="102"/>
                    <a:pt x="72" y="104"/>
                    <a:pt x="76" y="104"/>
                  </a:cubicBezTo>
                  <a:cubicBezTo>
                    <a:pt x="76" y="113"/>
                    <a:pt x="76" y="113"/>
                    <a:pt x="76" y="113"/>
                  </a:cubicBezTo>
                  <a:cubicBezTo>
                    <a:pt x="65" y="125"/>
                    <a:pt x="65" y="125"/>
                    <a:pt x="65" y="125"/>
                  </a:cubicBezTo>
                  <a:cubicBezTo>
                    <a:pt x="71" y="131"/>
                    <a:pt x="71" y="131"/>
                    <a:pt x="71" y="131"/>
                  </a:cubicBezTo>
                  <a:cubicBezTo>
                    <a:pt x="76" y="126"/>
                    <a:pt x="76" y="126"/>
                    <a:pt x="76" y="126"/>
                  </a:cubicBezTo>
                  <a:cubicBezTo>
                    <a:pt x="76" y="131"/>
                    <a:pt x="76" y="131"/>
                    <a:pt x="76" y="131"/>
                  </a:cubicBezTo>
                  <a:cubicBezTo>
                    <a:pt x="56" y="151"/>
                    <a:pt x="56" y="151"/>
                    <a:pt x="56" y="151"/>
                  </a:cubicBezTo>
                  <a:cubicBezTo>
                    <a:pt x="62" y="158"/>
                    <a:pt x="62" y="158"/>
                    <a:pt x="62" y="158"/>
                  </a:cubicBezTo>
                  <a:cubicBezTo>
                    <a:pt x="76" y="144"/>
                    <a:pt x="76" y="144"/>
                    <a:pt x="76" y="144"/>
                  </a:cubicBezTo>
                  <a:cubicBezTo>
                    <a:pt x="76" y="160"/>
                    <a:pt x="76" y="160"/>
                    <a:pt x="76" y="160"/>
                  </a:cubicBezTo>
                  <a:cubicBezTo>
                    <a:pt x="85" y="160"/>
                    <a:pt x="85" y="160"/>
                    <a:pt x="85" y="160"/>
                  </a:cubicBezTo>
                  <a:cubicBezTo>
                    <a:pt x="85" y="144"/>
                    <a:pt x="85" y="144"/>
                    <a:pt x="85" y="144"/>
                  </a:cubicBezTo>
                  <a:cubicBezTo>
                    <a:pt x="99" y="158"/>
                    <a:pt x="99" y="158"/>
                    <a:pt x="99" y="158"/>
                  </a:cubicBezTo>
                  <a:cubicBezTo>
                    <a:pt x="105" y="151"/>
                    <a:pt x="105" y="151"/>
                    <a:pt x="105" y="151"/>
                  </a:cubicBezTo>
                  <a:cubicBezTo>
                    <a:pt x="85" y="131"/>
                    <a:pt x="85" y="131"/>
                    <a:pt x="85" y="131"/>
                  </a:cubicBezTo>
                  <a:cubicBezTo>
                    <a:pt x="85" y="126"/>
                    <a:pt x="85" y="126"/>
                    <a:pt x="85" y="126"/>
                  </a:cubicBezTo>
                  <a:cubicBezTo>
                    <a:pt x="90" y="131"/>
                    <a:pt x="90" y="131"/>
                    <a:pt x="90" y="131"/>
                  </a:cubicBezTo>
                  <a:cubicBezTo>
                    <a:pt x="96" y="125"/>
                    <a:pt x="96" y="125"/>
                    <a:pt x="96" y="125"/>
                  </a:cubicBezTo>
                  <a:cubicBezTo>
                    <a:pt x="85" y="113"/>
                    <a:pt x="85" y="113"/>
                    <a:pt x="85" y="113"/>
                  </a:cubicBezTo>
                  <a:cubicBezTo>
                    <a:pt x="85" y="104"/>
                    <a:pt x="85" y="104"/>
                    <a:pt x="85" y="104"/>
                  </a:cubicBezTo>
                  <a:cubicBezTo>
                    <a:pt x="88" y="104"/>
                    <a:pt x="92" y="102"/>
                    <a:pt x="94" y="100"/>
                  </a:cubicBezTo>
                  <a:cubicBezTo>
                    <a:pt x="101" y="107"/>
                    <a:pt x="101" y="107"/>
                    <a:pt x="101" y="107"/>
                  </a:cubicBezTo>
                  <a:cubicBezTo>
                    <a:pt x="101" y="123"/>
                    <a:pt x="101" y="123"/>
                    <a:pt x="101" y="123"/>
                  </a:cubicBezTo>
                  <a:cubicBezTo>
                    <a:pt x="109" y="123"/>
                    <a:pt x="109" y="123"/>
                    <a:pt x="109" y="123"/>
                  </a:cubicBezTo>
                  <a:cubicBezTo>
                    <a:pt x="109" y="115"/>
                    <a:pt x="109" y="115"/>
                    <a:pt x="109" y="115"/>
                  </a:cubicBezTo>
                  <a:cubicBezTo>
                    <a:pt x="113" y="119"/>
                    <a:pt x="113" y="119"/>
                    <a:pt x="113" y="119"/>
                  </a:cubicBezTo>
                  <a:cubicBezTo>
                    <a:pt x="113" y="148"/>
                    <a:pt x="113" y="148"/>
                    <a:pt x="113" y="148"/>
                  </a:cubicBezTo>
                  <a:cubicBezTo>
                    <a:pt x="122" y="148"/>
                    <a:pt x="122" y="148"/>
                    <a:pt x="122" y="148"/>
                  </a:cubicBezTo>
                  <a:cubicBezTo>
                    <a:pt x="122" y="128"/>
                    <a:pt x="122" y="128"/>
                    <a:pt x="122" y="128"/>
                  </a:cubicBezTo>
                  <a:cubicBezTo>
                    <a:pt x="134" y="140"/>
                    <a:pt x="134" y="140"/>
                    <a:pt x="134" y="140"/>
                  </a:cubicBezTo>
                  <a:cubicBezTo>
                    <a:pt x="140" y="134"/>
                    <a:pt x="140" y="134"/>
                    <a:pt x="140" y="134"/>
                  </a:cubicBezTo>
                  <a:cubicBezTo>
                    <a:pt x="128" y="122"/>
                    <a:pt x="128" y="122"/>
                    <a:pt x="128" y="122"/>
                  </a:cubicBezTo>
                  <a:cubicBezTo>
                    <a:pt x="148" y="122"/>
                    <a:pt x="148" y="122"/>
                    <a:pt x="148" y="122"/>
                  </a:cubicBezTo>
                  <a:cubicBezTo>
                    <a:pt x="148" y="113"/>
                    <a:pt x="148" y="113"/>
                    <a:pt x="148" y="113"/>
                  </a:cubicBezTo>
                  <a:cubicBezTo>
                    <a:pt x="120" y="113"/>
                    <a:pt x="120" y="113"/>
                    <a:pt x="120" y="113"/>
                  </a:cubicBezTo>
                  <a:cubicBezTo>
                    <a:pt x="116" y="109"/>
                    <a:pt x="116" y="109"/>
                    <a:pt x="116" y="109"/>
                  </a:cubicBezTo>
                  <a:cubicBezTo>
                    <a:pt x="123" y="109"/>
                    <a:pt x="123" y="109"/>
                    <a:pt x="123" y="109"/>
                  </a:cubicBezTo>
                  <a:cubicBezTo>
                    <a:pt x="123" y="100"/>
                    <a:pt x="123" y="100"/>
                    <a:pt x="123" y="100"/>
                  </a:cubicBezTo>
                  <a:cubicBezTo>
                    <a:pt x="107" y="100"/>
                    <a:pt x="107" y="100"/>
                    <a:pt x="107" y="100"/>
                  </a:cubicBezTo>
                  <a:cubicBezTo>
                    <a:pt x="101" y="94"/>
                    <a:pt x="101" y="94"/>
                    <a:pt x="101" y="94"/>
                  </a:cubicBezTo>
                  <a:cubicBezTo>
                    <a:pt x="103" y="91"/>
                    <a:pt x="104" y="88"/>
                    <a:pt x="105" y="85"/>
                  </a:cubicBezTo>
                  <a:cubicBezTo>
                    <a:pt x="113" y="85"/>
                    <a:pt x="113" y="85"/>
                    <a:pt x="113" y="85"/>
                  </a:cubicBezTo>
                  <a:cubicBezTo>
                    <a:pt x="125" y="96"/>
                    <a:pt x="125" y="96"/>
                    <a:pt x="125" y="96"/>
                  </a:cubicBezTo>
                  <a:cubicBezTo>
                    <a:pt x="131" y="90"/>
                    <a:pt x="131" y="90"/>
                    <a:pt x="131" y="90"/>
                  </a:cubicBezTo>
                  <a:cubicBezTo>
                    <a:pt x="126" y="85"/>
                    <a:pt x="126" y="85"/>
                    <a:pt x="126" y="85"/>
                  </a:cubicBezTo>
                  <a:cubicBezTo>
                    <a:pt x="131" y="85"/>
                    <a:pt x="131" y="85"/>
                    <a:pt x="131" y="85"/>
                  </a:cubicBezTo>
                  <a:cubicBezTo>
                    <a:pt x="152" y="105"/>
                    <a:pt x="152" y="105"/>
                    <a:pt x="152" y="105"/>
                  </a:cubicBezTo>
                  <a:cubicBezTo>
                    <a:pt x="158" y="99"/>
                    <a:pt x="158" y="99"/>
                    <a:pt x="158" y="99"/>
                  </a:cubicBezTo>
                  <a:cubicBezTo>
                    <a:pt x="144" y="85"/>
                    <a:pt x="144" y="85"/>
                    <a:pt x="144" y="85"/>
                  </a:cubicBezTo>
                  <a:cubicBezTo>
                    <a:pt x="160" y="85"/>
                    <a:pt x="160" y="85"/>
                    <a:pt x="160" y="85"/>
                  </a:cubicBezTo>
                  <a:lnTo>
                    <a:pt x="16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 name="Oval 54"/>
            <p:cNvSpPr>
              <a:spLocks noChangeArrowheads="1"/>
            </p:cNvSpPr>
            <p:nvPr/>
          </p:nvSpPr>
          <p:spPr bwMode="auto">
            <a:xfrm>
              <a:off x="758825" y="1038225"/>
              <a:ext cx="454025" cy="455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 name="Rectangle 55"/>
            <p:cNvSpPr>
              <a:spLocks noChangeArrowheads="1"/>
            </p:cNvSpPr>
            <p:nvPr/>
          </p:nvSpPr>
          <p:spPr bwMode="auto">
            <a:xfrm>
              <a:off x="957263" y="925513"/>
              <a:ext cx="5556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 name="Rectangle 56"/>
            <p:cNvSpPr>
              <a:spLocks noChangeArrowheads="1"/>
            </p:cNvSpPr>
            <p:nvPr/>
          </p:nvSpPr>
          <p:spPr bwMode="auto">
            <a:xfrm>
              <a:off x="1246188" y="1238250"/>
              <a:ext cx="7937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 name="Rectangle 57"/>
            <p:cNvSpPr>
              <a:spLocks noChangeArrowheads="1"/>
            </p:cNvSpPr>
            <p:nvPr/>
          </p:nvSpPr>
          <p:spPr bwMode="auto">
            <a:xfrm>
              <a:off x="957263" y="1527175"/>
              <a:ext cx="5556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 name="Rectangle 58"/>
            <p:cNvSpPr>
              <a:spLocks noChangeArrowheads="1"/>
            </p:cNvSpPr>
            <p:nvPr/>
          </p:nvSpPr>
          <p:spPr bwMode="auto">
            <a:xfrm>
              <a:off x="646113" y="1238250"/>
              <a:ext cx="77788"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 name="Freeform 59"/>
            <p:cNvSpPr/>
            <p:nvPr/>
          </p:nvSpPr>
          <p:spPr bwMode="auto">
            <a:xfrm>
              <a:off x="1149350" y="1004888"/>
              <a:ext cx="96838" cy="98425"/>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 name="Freeform 60"/>
            <p:cNvSpPr/>
            <p:nvPr/>
          </p:nvSpPr>
          <p:spPr bwMode="auto">
            <a:xfrm>
              <a:off x="1149350" y="1430338"/>
              <a:ext cx="96838" cy="96838"/>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 name="Freeform 61"/>
            <p:cNvSpPr/>
            <p:nvPr/>
          </p:nvSpPr>
          <p:spPr bwMode="auto">
            <a:xfrm>
              <a:off x="723900" y="1430338"/>
              <a:ext cx="98425" cy="96838"/>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 name="Freeform 62"/>
            <p:cNvSpPr/>
            <p:nvPr/>
          </p:nvSpPr>
          <p:spPr bwMode="auto">
            <a:xfrm>
              <a:off x="723900" y="1004888"/>
              <a:ext cx="98425" cy="98425"/>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 name="Freeform 63"/>
            <p:cNvSpPr/>
            <p:nvPr/>
          </p:nvSpPr>
          <p:spPr bwMode="auto">
            <a:xfrm>
              <a:off x="1058863" y="941388"/>
              <a:ext cx="82550" cy="96838"/>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 name="Freeform 64"/>
            <p:cNvSpPr/>
            <p:nvPr/>
          </p:nvSpPr>
          <p:spPr bwMode="auto">
            <a:xfrm>
              <a:off x="1216025" y="1339850"/>
              <a:ext cx="93663" cy="8255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 name="Freeform 65"/>
            <p:cNvSpPr/>
            <p:nvPr/>
          </p:nvSpPr>
          <p:spPr bwMode="auto">
            <a:xfrm>
              <a:off x="830263" y="1497013"/>
              <a:ext cx="82550" cy="98425"/>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 name="Freeform 66"/>
            <p:cNvSpPr/>
            <p:nvPr/>
          </p:nvSpPr>
          <p:spPr bwMode="auto">
            <a:xfrm>
              <a:off x="660400" y="1109663"/>
              <a:ext cx="98425" cy="87313"/>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 name="Freeform 67"/>
            <p:cNvSpPr/>
            <p:nvPr/>
          </p:nvSpPr>
          <p:spPr bwMode="auto">
            <a:xfrm>
              <a:off x="1212850" y="1109663"/>
              <a:ext cx="96838" cy="8255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 name="Freeform 68"/>
            <p:cNvSpPr/>
            <p:nvPr/>
          </p:nvSpPr>
          <p:spPr bwMode="auto">
            <a:xfrm>
              <a:off x="1058863" y="1497013"/>
              <a:ext cx="85725" cy="93663"/>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 name="Freeform 69"/>
            <p:cNvSpPr/>
            <p:nvPr/>
          </p:nvSpPr>
          <p:spPr bwMode="auto">
            <a:xfrm>
              <a:off x="660400" y="1339850"/>
              <a:ext cx="98425" cy="85725"/>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 name="Freeform 70"/>
            <p:cNvSpPr/>
            <p:nvPr/>
          </p:nvSpPr>
          <p:spPr bwMode="auto">
            <a:xfrm>
              <a:off x="830263" y="941388"/>
              <a:ext cx="82550" cy="96838"/>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 name="Freeform 71"/>
            <p:cNvSpPr>
              <a:spLocks noEditPoints="1"/>
            </p:cNvSpPr>
            <p:nvPr/>
          </p:nvSpPr>
          <p:spPr bwMode="auto">
            <a:xfrm>
              <a:off x="6069013" y="825500"/>
              <a:ext cx="642938" cy="641350"/>
            </a:xfrm>
            <a:custGeom>
              <a:avLst/>
              <a:gdLst>
                <a:gd name="T0" fmla="*/ 171 w 171"/>
                <a:gd name="T1" fmla="*/ 86 h 171"/>
                <a:gd name="T2" fmla="*/ 153 w 171"/>
                <a:gd name="T3" fmla="*/ 81 h 171"/>
                <a:gd name="T4" fmla="*/ 164 w 171"/>
                <a:gd name="T5" fmla="*/ 81 h 171"/>
                <a:gd name="T6" fmla="*/ 153 w 171"/>
                <a:gd name="T7" fmla="*/ 91 h 171"/>
                <a:gd name="T8" fmla="*/ 133 w 171"/>
                <a:gd name="T9" fmla="*/ 157 h 171"/>
                <a:gd name="T10" fmla="*/ 153 w 171"/>
                <a:gd name="T11" fmla="*/ 91 h 171"/>
                <a:gd name="T12" fmla="*/ 141 w 171"/>
                <a:gd name="T13" fmla="*/ 81 h 171"/>
                <a:gd name="T14" fmla="*/ 153 w 171"/>
                <a:gd name="T15" fmla="*/ 32 h 171"/>
                <a:gd name="T16" fmla="*/ 133 w 171"/>
                <a:gd name="T17" fmla="*/ 31 h 171"/>
                <a:gd name="T18" fmla="*/ 138 w 171"/>
                <a:gd name="T19" fmla="*/ 27 h 171"/>
                <a:gd name="T20" fmla="*/ 133 w 171"/>
                <a:gd name="T21" fmla="*/ 45 h 171"/>
                <a:gd name="T22" fmla="*/ 145 w 171"/>
                <a:gd name="T23" fmla="*/ 138 h 171"/>
                <a:gd name="T24" fmla="*/ 133 w 171"/>
                <a:gd name="T25" fmla="*/ 140 h 171"/>
                <a:gd name="T26" fmla="*/ 86 w 171"/>
                <a:gd name="T27" fmla="*/ 171 h 171"/>
                <a:gd name="T28" fmla="*/ 133 w 171"/>
                <a:gd name="T29" fmla="*/ 140 h 171"/>
                <a:gd name="T30" fmla="*/ 128 w 171"/>
                <a:gd name="T31" fmla="*/ 122 h 171"/>
                <a:gd name="T32" fmla="*/ 133 w 171"/>
                <a:gd name="T33" fmla="*/ 126 h 171"/>
                <a:gd name="T34" fmla="*/ 128 w 171"/>
                <a:gd name="T35" fmla="*/ 50 h 171"/>
                <a:gd name="T36" fmla="*/ 133 w 171"/>
                <a:gd name="T37" fmla="*/ 31 h 171"/>
                <a:gd name="T38" fmla="*/ 86 w 171"/>
                <a:gd name="T39" fmla="*/ 0 h 171"/>
                <a:gd name="T40" fmla="*/ 86 w 171"/>
                <a:gd name="T41" fmla="*/ 7 h 171"/>
                <a:gd name="T42" fmla="*/ 91 w 171"/>
                <a:gd name="T43" fmla="*/ 30 h 171"/>
                <a:gd name="T44" fmla="*/ 86 w 171"/>
                <a:gd name="T45" fmla="*/ 79 h 171"/>
                <a:gd name="T46" fmla="*/ 113 w 171"/>
                <a:gd name="T47" fmla="*/ 54 h 171"/>
                <a:gd name="T48" fmla="*/ 87 w 171"/>
                <a:gd name="T49" fmla="*/ 94 h 171"/>
                <a:gd name="T50" fmla="*/ 86 w 171"/>
                <a:gd name="T51" fmla="*/ 141 h 171"/>
                <a:gd name="T52" fmla="*/ 91 w 171"/>
                <a:gd name="T53" fmla="*/ 164 h 171"/>
                <a:gd name="T54" fmla="*/ 86 w 171"/>
                <a:gd name="T55" fmla="*/ 164 h 171"/>
                <a:gd name="T56" fmla="*/ 86 w 171"/>
                <a:gd name="T57" fmla="*/ 0 h 171"/>
                <a:gd name="T58" fmla="*/ 38 w 171"/>
                <a:gd name="T59" fmla="*/ 31 h 171"/>
                <a:gd name="T60" fmla="*/ 43 w 171"/>
                <a:gd name="T61" fmla="*/ 50 h 171"/>
                <a:gd name="T62" fmla="*/ 38 w 171"/>
                <a:gd name="T63" fmla="*/ 126 h 171"/>
                <a:gd name="T64" fmla="*/ 50 w 171"/>
                <a:gd name="T65" fmla="*/ 129 h 171"/>
                <a:gd name="T66" fmla="*/ 38 w 171"/>
                <a:gd name="T67" fmla="*/ 157 h 171"/>
                <a:gd name="T68" fmla="*/ 86 w 171"/>
                <a:gd name="T69" fmla="*/ 164 h 171"/>
                <a:gd name="T70" fmla="*/ 81 w 171"/>
                <a:gd name="T71" fmla="*/ 141 h 171"/>
                <a:gd name="T72" fmla="*/ 86 w 171"/>
                <a:gd name="T73" fmla="*/ 93 h 171"/>
                <a:gd name="T74" fmla="*/ 72 w 171"/>
                <a:gd name="T75" fmla="*/ 66 h 171"/>
                <a:gd name="T76" fmla="*/ 86 w 171"/>
                <a:gd name="T77" fmla="*/ 79 h 171"/>
                <a:gd name="T78" fmla="*/ 81 w 171"/>
                <a:gd name="T79" fmla="*/ 30 h 171"/>
                <a:gd name="T80" fmla="*/ 81 w 171"/>
                <a:gd name="T81" fmla="*/ 7 h 171"/>
                <a:gd name="T82" fmla="*/ 86 w 171"/>
                <a:gd name="T83" fmla="*/ 0 h 171"/>
                <a:gd name="T84" fmla="*/ 19 w 171"/>
                <a:gd name="T85" fmla="*/ 32 h 171"/>
                <a:gd name="T86" fmla="*/ 30 w 171"/>
                <a:gd name="T87" fmla="*/ 81 h 171"/>
                <a:gd name="T88" fmla="*/ 30 w 171"/>
                <a:gd name="T89" fmla="*/ 91 h 171"/>
                <a:gd name="T90" fmla="*/ 19 w 171"/>
                <a:gd name="T91" fmla="*/ 139 h 171"/>
                <a:gd name="T92" fmla="*/ 38 w 171"/>
                <a:gd name="T93" fmla="*/ 140 h 171"/>
                <a:gd name="T94" fmla="*/ 34 w 171"/>
                <a:gd name="T95" fmla="*/ 145 h 171"/>
                <a:gd name="T96" fmla="*/ 38 w 171"/>
                <a:gd name="T97" fmla="*/ 126 h 171"/>
                <a:gd name="T98" fmla="*/ 27 w 171"/>
                <a:gd name="T99" fmla="*/ 34 h 171"/>
                <a:gd name="T100" fmla="*/ 34 w 171"/>
                <a:gd name="T101" fmla="*/ 27 h 171"/>
                <a:gd name="T102" fmla="*/ 38 w 171"/>
                <a:gd name="T103" fmla="*/ 14 h 171"/>
                <a:gd name="T104" fmla="*/ 0 w 171"/>
                <a:gd name="T105" fmla="*/ 86 h 171"/>
                <a:gd name="T106" fmla="*/ 19 w 171"/>
                <a:gd name="T107" fmla="*/ 91 h 171"/>
                <a:gd name="T108" fmla="*/ 7 w 171"/>
                <a:gd name="T109" fmla="*/ 81 h 171"/>
                <a:gd name="T110" fmla="*/ 19 w 171"/>
                <a:gd name="T111" fmla="*/ 3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1" h="171">
                  <a:moveTo>
                    <a:pt x="153" y="139"/>
                  </a:moveTo>
                  <a:cubicBezTo>
                    <a:pt x="164" y="124"/>
                    <a:pt x="171" y="106"/>
                    <a:pt x="171" y="86"/>
                  </a:cubicBezTo>
                  <a:cubicBezTo>
                    <a:pt x="171" y="66"/>
                    <a:pt x="164" y="47"/>
                    <a:pt x="153" y="32"/>
                  </a:cubicBezTo>
                  <a:cubicBezTo>
                    <a:pt x="153" y="81"/>
                    <a:pt x="153" y="81"/>
                    <a:pt x="153" y="81"/>
                  </a:cubicBezTo>
                  <a:cubicBezTo>
                    <a:pt x="164" y="81"/>
                    <a:pt x="164" y="81"/>
                    <a:pt x="164" y="81"/>
                  </a:cubicBezTo>
                  <a:cubicBezTo>
                    <a:pt x="164" y="81"/>
                    <a:pt x="164" y="81"/>
                    <a:pt x="164" y="81"/>
                  </a:cubicBezTo>
                  <a:cubicBezTo>
                    <a:pt x="164" y="91"/>
                    <a:pt x="164" y="91"/>
                    <a:pt x="164" y="91"/>
                  </a:cubicBezTo>
                  <a:cubicBezTo>
                    <a:pt x="153" y="91"/>
                    <a:pt x="153" y="91"/>
                    <a:pt x="153" y="91"/>
                  </a:cubicBezTo>
                  <a:lnTo>
                    <a:pt x="153" y="139"/>
                  </a:lnTo>
                  <a:close/>
                  <a:moveTo>
                    <a:pt x="133" y="157"/>
                  </a:moveTo>
                  <a:cubicBezTo>
                    <a:pt x="140" y="152"/>
                    <a:pt x="147" y="146"/>
                    <a:pt x="153" y="139"/>
                  </a:cubicBezTo>
                  <a:cubicBezTo>
                    <a:pt x="153" y="91"/>
                    <a:pt x="153" y="91"/>
                    <a:pt x="153" y="91"/>
                  </a:cubicBezTo>
                  <a:cubicBezTo>
                    <a:pt x="141" y="91"/>
                    <a:pt x="141" y="91"/>
                    <a:pt x="141" y="91"/>
                  </a:cubicBezTo>
                  <a:cubicBezTo>
                    <a:pt x="141" y="81"/>
                    <a:pt x="141" y="81"/>
                    <a:pt x="141" y="81"/>
                  </a:cubicBezTo>
                  <a:cubicBezTo>
                    <a:pt x="153" y="81"/>
                    <a:pt x="153" y="81"/>
                    <a:pt x="153" y="81"/>
                  </a:cubicBezTo>
                  <a:cubicBezTo>
                    <a:pt x="153" y="32"/>
                    <a:pt x="153" y="32"/>
                    <a:pt x="153" y="32"/>
                  </a:cubicBezTo>
                  <a:cubicBezTo>
                    <a:pt x="147" y="26"/>
                    <a:pt x="140" y="19"/>
                    <a:pt x="133" y="14"/>
                  </a:cubicBezTo>
                  <a:cubicBezTo>
                    <a:pt x="133" y="31"/>
                    <a:pt x="133" y="31"/>
                    <a:pt x="133" y="31"/>
                  </a:cubicBezTo>
                  <a:cubicBezTo>
                    <a:pt x="138" y="27"/>
                    <a:pt x="138" y="27"/>
                    <a:pt x="138" y="27"/>
                  </a:cubicBezTo>
                  <a:cubicBezTo>
                    <a:pt x="138" y="27"/>
                    <a:pt x="138" y="27"/>
                    <a:pt x="138" y="27"/>
                  </a:cubicBezTo>
                  <a:cubicBezTo>
                    <a:pt x="145" y="34"/>
                    <a:pt x="145" y="34"/>
                    <a:pt x="145" y="34"/>
                  </a:cubicBezTo>
                  <a:cubicBezTo>
                    <a:pt x="133" y="45"/>
                    <a:pt x="133" y="45"/>
                    <a:pt x="133" y="45"/>
                  </a:cubicBezTo>
                  <a:cubicBezTo>
                    <a:pt x="133" y="126"/>
                    <a:pt x="133" y="126"/>
                    <a:pt x="133" y="126"/>
                  </a:cubicBezTo>
                  <a:cubicBezTo>
                    <a:pt x="145" y="138"/>
                    <a:pt x="145" y="138"/>
                    <a:pt x="145" y="138"/>
                  </a:cubicBezTo>
                  <a:cubicBezTo>
                    <a:pt x="138" y="145"/>
                    <a:pt x="138" y="145"/>
                    <a:pt x="138" y="145"/>
                  </a:cubicBezTo>
                  <a:cubicBezTo>
                    <a:pt x="133" y="140"/>
                    <a:pt x="133" y="140"/>
                    <a:pt x="133" y="140"/>
                  </a:cubicBezTo>
                  <a:lnTo>
                    <a:pt x="133" y="157"/>
                  </a:lnTo>
                  <a:close/>
                  <a:moveTo>
                    <a:pt x="86" y="171"/>
                  </a:moveTo>
                  <a:cubicBezTo>
                    <a:pt x="103" y="171"/>
                    <a:pt x="119" y="166"/>
                    <a:pt x="133" y="157"/>
                  </a:cubicBezTo>
                  <a:cubicBezTo>
                    <a:pt x="133" y="140"/>
                    <a:pt x="133" y="140"/>
                    <a:pt x="133" y="140"/>
                  </a:cubicBezTo>
                  <a:cubicBezTo>
                    <a:pt x="121" y="129"/>
                    <a:pt x="121" y="129"/>
                    <a:pt x="121" y="129"/>
                  </a:cubicBezTo>
                  <a:cubicBezTo>
                    <a:pt x="128" y="122"/>
                    <a:pt x="128" y="122"/>
                    <a:pt x="128" y="122"/>
                  </a:cubicBezTo>
                  <a:cubicBezTo>
                    <a:pt x="128" y="122"/>
                    <a:pt x="128" y="122"/>
                    <a:pt x="128" y="122"/>
                  </a:cubicBezTo>
                  <a:cubicBezTo>
                    <a:pt x="133" y="126"/>
                    <a:pt x="133" y="126"/>
                    <a:pt x="133" y="126"/>
                  </a:cubicBezTo>
                  <a:cubicBezTo>
                    <a:pt x="133" y="45"/>
                    <a:pt x="133" y="45"/>
                    <a:pt x="133" y="45"/>
                  </a:cubicBezTo>
                  <a:cubicBezTo>
                    <a:pt x="128" y="50"/>
                    <a:pt x="128" y="50"/>
                    <a:pt x="128" y="50"/>
                  </a:cubicBezTo>
                  <a:cubicBezTo>
                    <a:pt x="121" y="43"/>
                    <a:pt x="121" y="43"/>
                    <a:pt x="121" y="43"/>
                  </a:cubicBezTo>
                  <a:cubicBezTo>
                    <a:pt x="133" y="31"/>
                    <a:pt x="133" y="31"/>
                    <a:pt x="133" y="31"/>
                  </a:cubicBezTo>
                  <a:cubicBezTo>
                    <a:pt x="133" y="14"/>
                    <a:pt x="133" y="14"/>
                    <a:pt x="133" y="14"/>
                  </a:cubicBezTo>
                  <a:cubicBezTo>
                    <a:pt x="119" y="5"/>
                    <a:pt x="103" y="0"/>
                    <a:pt x="86" y="0"/>
                  </a:cubicBezTo>
                  <a:cubicBezTo>
                    <a:pt x="86" y="0"/>
                    <a:pt x="86" y="0"/>
                    <a:pt x="86" y="0"/>
                  </a:cubicBezTo>
                  <a:cubicBezTo>
                    <a:pt x="86" y="7"/>
                    <a:pt x="86" y="7"/>
                    <a:pt x="86" y="7"/>
                  </a:cubicBezTo>
                  <a:cubicBezTo>
                    <a:pt x="91" y="7"/>
                    <a:pt x="91" y="7"/>
                    <a:pt x="91" y="7"/>
                  </a:cubicBezTo>
                  <a:cubicBezTo>
                    <a:pt x="91" y="30"/>
                    <a:pt x="91" y="30"/>
                    <a:pt x="91" y="30"/>
                  </a:cubicBezTo>
                  <a:cubicBezTo>
                    <a:pt x="86" y="30"/>
                    <a:pt x="86" y="30"/>
                    <a:pt x="86" y="30"/>
                  </a:cubicBezTo>
                  <a:cubicBezTo>
                    <a:pt x="86" y="79"/>
                    <a:pt x="86" y="79"/>
                    <a:pt x="86" y="79"/>
                  </a:cubicBezTo>
                  <a:cubicBezTo>
                    <a:pt x="87" y="80"/>
                    <a:pt x="87" y="80"/>
                    <a:pt x="87" y="80"/>
                  </a:cubicBezTo>
                  <a:cubicBezTo>
                    <a:pt x="113" y="54"/>
                    <a:pt x="113" y="54"/>
                    <a:pt x="113" y="54"/>
                  </a:cubicBezTo>
                  <a:cubicBezTo>
                    <a:pt x="120" y="61"/>
                    <a:pt x="120" y="61"/>
                    <a:pt x="120" y="61"/>
                  </a:cubicBezTo>
                  <a:cubicBezTo>
                    <a:pt x="87" y="94"/>
                    <a:pt x="87" y="94"/>
                    <a:pt x="87" y="94"/>
                  </a:cubicBezTo>
                  <a:cubicBezTo>
                    <a:pt x="86" y="93"/>
                    <a:pt x="86" y="93"/>
                    <a:pt x="86" y="93"/>
                  </a:cubicBezTo>
                  <a:cubicBezTo>
                    <a:pt x="86" y="141"/>
                    <a:pt x="86" y="141"/>
                    <a:pt x="86" y="141"/>
                  </a:cubicBezTo>
                  <a:cubicBezTo>
                    <a:pt x="91" y="141"/>
                    <a:pt x="91" y="141"/>
                    <a:pt x="91" y="141"/>
                  </a:cubicBezTo>
                  <a:cubicBezTo>
                    <a:pt x="91" y="164"/>
                    <a:pt x="91" y="164"/>
                    <a:pt x="91" y="164"/>
                  </a:cubicBezTo>
                  <a:cubicBezTo>
                    <a:pt x="91" y="164"/>
                    <a:pt x="91" y="164"/>
                    <a:pt x="91" y="164"/>
                  </a:cubicBezTo>
                  <a:cubicBezTo>
                    <a:pt x="86" y="164"/>
                    <a:pt x="86" y="164"/>
                    <a:pt x="86" y="164"/>
                  </a:cubicBezTo>
                  <a:cubicBezTo>
                    <a:pt x="86" y="171"/>
                    <a:pt x="86" y="171"/>
                    <a:pt x="86" y="171"/>
                  </a:cubicBezTo>
                  <a:close/>
                  <a:moveTo>
                    <a:pt x="86" y="0"/>
                  </a:moveTo>
                  <a:cubicBezTo>
                    <a:pt x="68" y="0"/>
                    <a:pt x="52" y="5"/>
                    <a:pt x="38" y="14"/>
                  </a:cubicBezTo>
                  <a:cubicBezTo>
                    <a:pt x="38" y="31"/>
                    <a:pt x="38" y="31"/>
                    <a:pt x="38" y="31"/>
                  </a:cubicBezTo>
                  <a:cubicBezTo>
                    <a:pt x="50" y="43"/>
                    <a:pt x="50" y="43"/>
                    <a:pt x="50" y="43"/>
                  </a:cubicBezTo>
                  <a:cubicBezTo>
                    <a:pt x="43" y="50"/>
                    <a:pt x="43" y="50"/>
                    <a:pt x="43" y="50"/>
                  </a:cubicBezTo>
                  <a:cubicBezTo>
                    <a:pt x="38" y="45"/>
                    <a:pt x="38" y="45"/>
                    <a:pt x="38" y="45"/>
                  </a:cubicBezTo>
                  <a:cubicBezTo>
                    <a:pt x="38" y="126"/>
                    <a:pt x="38" y="126"/>
                    <a:pt x="38" y="126"/>
                  </a:cubicBezTo>
                  <a:cubicBezTo>
                    <a:pt x="43" y="122"/>
                    <a:pt x="43" y="122"/>
                    <a:pt x="43" y="122"/>
                  </a:cubicBezTo>
                  <a:cubicBezTo>
                    <a:pt x="50" y="129"/>
                    <a:pt x="50" y="129"/>
                    <a:pt x="50" y="129"/>
                  </a:cubicBezTo>
                  <a:cubicBezTo>
                    <a:pt x="38" y="140"/>
                    <a:pt x="38" y="140"/>
                    <a:pt x="38" y="140"/>
                  </a:cubicBezTo>
                  <a:cubicBezTo>
                    <a:pt x="38" y="157"/>
                    <a:pt x="38" y="157"/>
                    <a:pt x="38" y="157"/>
                  </a:cubicBezTo>
                  <a:cubicBezTo>
                    <a:pt x="52" y="166"/>
                    <a:pt x="68" y="171"/>
                    <a:pt x="86" y="171"/>
                  </a:cubicBezTo>
                  <a:cubicBezTo>
                    <a:pt x="86" y="164"/>
                    <a:pt x="86" y="164"/>
                    <a:pt x="86" y="164"/>
                  </a:cubicBezTo>
                  <a:cubicBezTo>
                    <a:pt x="81" y="164"/>
                    <a:pt x="81" y="164"/>
                    <a:pt x="81" y="164"/>
                  </a:cubicBezTo>
                  <a:cubicBezTo>
                    <a:pt x="81" y="141"/>
                    <a:pt x="81" y="141"/>
                    <a:pt x="81" y="141"/>
                  </a:cubicBezTo>
                  <a:cubicBezTo>
                    <a:pt x="86" y="141"/>
                    <a:pt x="86" y="141"/>
                    <a:pt x="86" y="141"/>
                  </a:cubicBezTo>
                  <a:cubicBezTo>
                    <a:pt x="86" y="93"/>
                    <a:pt x="86" y="93"/>
                    <a:pt x="86" y="93"/>
                  </a:cubicBezTo>
                  <a:cubicBezTo>
                    <a:pt x="65" y="73"/>
                    <a:pt x="65" y="73"/>
                    <a:pt x="65" y="73"/>
                  </a:cubicBezTo>
                  <a:cubicBezTo>
                    <a:pt x="72" y="66"/>
                    <a:pt x="72" y="66"/>
                    <a:pt x="72" y="66"/>
                  </a:cubicBezTo>
                  <a:cubicBezTo>
                    <a:pt x="72" y="66"/>
                    <a:pt x="72" y="66"/>
                    <a:pt x="72" y="66"/>
                  </a:cubicBezTo>
                  <a:cubicBezTo>
                    <a:pt x="86" y="79"/>
                    <a:pt x="86" y="79"/>
                    <a:pt x="86" y="79"/>
                  </a:cubicBezTo>
                  <a:cubicBezTo>
                    <a:pt x="86" y="30"/>
                    <a:pt x="86" y="30"/>
                    <a:pt x="86" y="30"/>
                  </a:cubicBezTo>
                  <a:cubicBezTo>
                    <a:pt x="81" y="30"/>
                    <a:pt x="81" y="30"/>
                    <a:pt x="81" y="30"/>
                  </a:cubicBezTo>
                  <a:cubicBezTo>
                    <a:pt x="81" y="7"/>
                    <a:pt x="81" y="7"/>
                    <a:pt x="81" y="7"/>
                  </a:cubicBezTo>
                  <a:cubicBezTo>
                    <a:pt x="81" y="7"/>
                    <a:pt x="81" y="7"/>
                    <a:pt x="81" y="7"/>
                  </a:cubicBezTo>
                  <a:cubicBezTo>
                    <a:pt x="86" y="7"/>
                    <a:pt x="86" y="7"/>
                    <a:pt x="86" y="7"/>
                  </a:cubicBezTo>
                  <a:lnTo>
                    <a:pt x="86" y="0"/>
                  </a:lnTo>
                  <a:close/>
                  <a:moveTo>
                    <a:pt x="38" y="14"/>
                  </a:moveTo>
                  <a:cubicBezTo>
                    <a:pt x="31" y="19"/>
                    <a:pt x="24" y="26"/>
                    <a:pt x="19" y="32"/>
                  </a:cubicBezTo>
                  <a:cubicBezTo>
                    <a:pt x="19" y="81"/>
                    <a:pt x="19" y="81"/>
                    <a:pt x="19" y="81"/>
                  </a:cubicBezTo>
                  <a:cubicBezTo>
                    <a:pt x="30" y="81"/>
                    <a:pt x="30" y="81"/>
                    <a:pt x="30" y="81"/>
                  </a:cubicBezTo>
                  <a:cubicBezTo>
                    <a:pt x="30" y="81"/>
                    <a:pt x="30" y="81"/>
                    <a:pt x="30" y="81"/>
                  </a:cubicBezTo>
                  <a:cubicBezTo>
                    <a:pt x="30" y="91"/>
                    <a:pt x="30" y="91"/>
                    <a:pt x="30" y="91"/>
                  </a:cubicBezTo>
                  <a:cubicBezTo>
                    <a:pt x="19" y="91"/>
                    <a:pt x="19" y="91"/>
                    <a:pt x="19" y="91"/>
                  </a:cubicBezTo>
                  <a:cubicBezTo>
                    <a:pt x="19" y="139"/>
                    <a:pt x="19" y="139"/>
                    <a:pt x="19" y="139"/>
                  </a:cubicBezTo>
                  <a:cubicBezTo>
                    <a:pt x="24" y="146"/>
                    <a:pt x="31" y="152"/>
                    <a:pt x="38" y="157"/>
                  </a:cubicBezTo>
                  <a:cubicBezTo>
                    <a:pt x="38" y="140"/>
                    <a:pt x="38" y="140"/>
                    <a:pt x="38" y="140"/>
                  </a:cubicBezTo>
                  <a:cubicBezTo>
                    <a:pt x="34" y="145"/>
                    <a:pt x="34" y="145"/>
                    <a:pt x="34" y="145"/>
                  </a:cubicBezTo>
                  <a:cubicBezTo>
                    <a:pt x="34" y="145"/>
                    <a:pt x="34" y="145"/>
                    <a:pt x="34" y="145"/>
                  </a:cubicBezTo>
                  <a:cubicBezTo>
                    <a:pt x="27" y="138"/>
                    <a:pt x="27" y="138"/>
                    <a:pt x="27" y="138"/>
                  </a:cubicBezTo>
                  <a:cubicBezTo>
                    <a:pt x="38" y="126"/>
                    <a:pt x="38" y="126"/>
                    <a:pt x="38" y="126"/>
                  </a:cubicBezTo>
                  <a:cubicBezTo>
                    <a:pt x="38" y="45"/>
                    <a:pt x="38" y="45"/>
                    <a:pt x="38" y="45"/>
                  </a:cubicBezTo>
                  <a:cubicBezTo>
                    <a:pt x="27" y="34"/>
                    <a:pt x="27" y="34"/>
                    <a:pt x="27" y="34"/>
                  </a:cubicBezTo>
                  <a:cubicBezTo>
                    <a:pt x="34" y="27"/>
                    <a:pt x="34" y="27"/>
                    <a:pt x="34" y="27"/>
                  </a:cubicBezTo>
                  <a:cubicBezTo>
                    <a:pt x="34" y="27"/>
                    <a:pt x="34" y="27"/>
                    <a:pt x="34" y="27"/>
                  </a:cubicBezTo>
                  <a:cubicBezTo>
                    <a:pt x="38" y="31"/>
                    <a:pt x="38" y="31"/>
                    <a:pt x="38" y="31"/>
                  </a:cubicBezTo>
                  <a:lnTo>
                    <a:pt x="38" y="14"/>
                  </a:lnTo>
                  <a:close/>
                  <a:moveTo>
                    <a:pt x="19" y="32"/>
                  </a:moveTo>
                  <a:cubicBezTo>
                    <a:pt x="7" y="47"/>
                    <a:pt x="0" y="66"/>
                    <a:pt x="0" y="86"/>
                  </a:cubicBezTo>
                  <a:cubicBezTo>
                    <a:pt x="0" y="106"/>
                    <a:pt x="7" y="124"/>
                    <a:pt x="19" y="139"/>
                  </a:cubicBezTo>
                  <a:cubicBezTo>
                    <a:pt x="19" y="91"/>
                    <a:pt x="19" y="91"/>
                    <a:pt x="19" y="91"/>
                  </a:cubicBezTo>
                  <a:cubicBezTo>
                    <a:pt x="7" y="91"/>
                    <a:pt x="7" y="91"/>
                    <a:pt x="7" y="91"/>
                  </a:cubicBezTo>
                  <a:cubicBezTo>
                    <a:pt x="7" y="81"/>
                    <a:pt x="7" y="81"/>
                    <a:pt x="7" y="81"/>
                  </a:cubicBezTo>
                  <a:cubicBezTo>
                    <a:pt x="19" y="81"/>
                    <a:pt x="19" y="81"/>
                    <a:pt x="19" y="81"/>
                  </a:cubicBezTo>
                  <a:lnTo>
                    <a:pt x="19"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 name="Freeform 72"/>
            <p:cNvSpPr/>
            <p:nvPr/>
          </p:nvSpPr>
          <p:spPr bwMode="auto">
            <a:xfrm>
              <a:off x="525463" y="1689100"/>
              <a:ext cx="304800" cy="582613"/>
            </a:xfrm>
            <a:custGeom>
              <a:avLst/>
              <a:gdLst>
                <a:gd name="T0" fmla="*/ 81 w 81"/>
                <a:gd name="T1" fmla="*/ 115 h 155"/>
                <a:gd name="T2" fmla="*/ 81 w 81"/>
                <a:gd name="T3" fmla="*/ 38 h 155"/>
                <a:gd name="T4" fmla="*/ 47 w 81"/>
                <a:gd name="T5" fmla="*/ 0 h 155"/>
                <a:gd name="T6" fmla="*/ 32 w 81"/>
                <a:gd name="T7" fmla="*/ 0 h 155"/>
                <a:gd name="T8" fmla="*/ 0 w 81"/>
                <a:gd name="T9" fmla="*/ 38 h 155"/>
                <a:gd name="T10" fmla="*/ 0 w 81"/>
                <a:gd name="T11" fmla="*/ 123 h 155"/>
                <a:gd name="T12" fmla="*/ 31 w 81"/>
                <a:gd name="T13" fmla="*/ 155 h 155"/>
                <a:gd name="T14" fmla="*/ 31 w 81"/>
                <a:gd name="T15" fmla="*/ 155 h 155"/>
                <a:gd name="T16" fmla="*/ 63 w 81"/>
                <a:gd name="T17" fmla="*/ 124 h 155"/>
                <a:gd name="T18" fmla="*/ 63 w 81"/>
                <a:gd name="T19" fmla="*/ 64 h 155"/>
                <a:gd name="T20" fmla="*/ 41 w 81"/>
                <a:gd name="T21" fmla="*/ 42 h 155"/>
                <a:gd name="T22" fmla="*/ 39 w 81"/>
                <a:gd name="T23" fmla="*/ 42 h 155"/>
                <a:gd name="T24" fmla="*/ 18 w 81"/>
                <a:gd name="T25" fmla="*/ 64 h 155"/>
                <a:gd name="T26" fmla="*/ 18 w 81"/>
                <a:gd name="T27" fmla="*/ 114 h 155"/>
                <a:gd name="T28" fmla="*/ 30 w 81"/>
                <a:gd name="T29" fmla="*/ 114 h 155"/>
                <a:gd name="T30" fmla="*/ 30 w 81"/>
                <a:gd name="T31" fmla="*/ 64 h 155"/>
                <a:gd name="T32" fmla="*/ 39 w 81"/>
                <a:gd name="T33" fmla="*/ 54 h 155"/>
                <a:gd name="T34" fmla="*/ 41 w 81"/>
                <a:gd name="T35" fmla="*/ 54 h 155"/>
                <a:gd name="T36" fmla="*/ 51 w 81"/>
                <a:gd name="T37" fmla="*/ 64 h 155"/>
                <a:gd name="T38" fmla="*/ 51 w 81"/>
                <a:gd name="T39" fmla="*/ 123 h 155"/>
                <a:gd name="T40" fmla="*/ 31 w 81"/>
                <a:gd name="T41" fmla="*/ 143 h 155"/>
                <a:gd name="T42" fmla="*/ 17 w 81"/>
                <a:gd name="T43" fmla="*/ 137 h 155"/>
                <a:gd name="T44" fmla="*/ 12 w 81"/>
                <a:gd name="T45" fmla="*/ 118 h 155"/>
                <a:gd name="T46" fmla="*/ 12 w 81"/>
                <a:gd name="T47" fmla="*/ 38 h 155"/>
                <a:gd name="T48" fmla="*/ 32 w 81"/>
                <a:gd name="T49" fmla="*/ 12 h 155"/>
                <a:gd name="T50" fmla="*/ 47 w 81"/>
                <a:gd name="T51" fmla="*/ 12 h 155"/>
                <a:gd name="T52" fmla="*/ 69 w 81"/>
                <a:gd name="T53" fmla="*/ 38 h 155"/>
                <a:gd name="T54" fmla="*/ 69 w 81"/>
                <a:gd name="T55" fmla="*/ 115 h 155"/>
                <a:gd name="T56" fmla="*/ 81 w 81"/>
                <a:gd name="T57" fmla="*/ 11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5">
                  <a:moveTo>
                    <a:pt x="81" y="115"/>
                  </a:moveTo>
                  <a:cubicBezTo>
                    <a:pt x="81" y="38"/>
                    <a:pt x="81" y="38"/>
                    <a:pt x="81" y="38"/>
                  </a:cubicBezTo>
                  <a:cubicBezTo>
                    <a:pt x="81" y="16"/>
                    <a:pt x="67" y="0"/>
                    <a:pt x="47" y="0"/>
                  </a:cubicBezTo>
                  <a:cubicBezTo>
                    <a:pt x="32" y="0"/>
                    <a:pt x="32" y="0"/>
                    <a:pt x="32" y="0"/>
                  </a:cubicBezTo>
                  <a:cubicBezTo>
                    <a:pt x="13" y="0"/>
                    <a:pt x="0" y="15"/>
                    <a:pt x="0" y="38"/>
                  </a:cubicBezTo>
                  <a:cubicBezTo>
                    <a:pt x="0" y="38"/>
                    <a:pt x="0" y="123"/>
                    <a:pt x="0" y="123"/>
                  </a:cubicBezTo>
                  <a:cubicBezTo>
                    <a:pt x="0" y="140"/>
                    <a:pt x="14" y="155"/>
                    <a:pt x="31" y="155"/>
                  </a:cubicBezTo>
                  <a:cubicBezTo>
                    <a:pt x="31" y="155"/>
                    <a:pt x="31" y="155"/>
                    <a:pt x="31" y="155"/>
                  </a:cubicBezTo>
                  <a:cubicBezTo>
                    <a:pt x="48" y="155"/>
                    <a:pt x="62" y="141"/>
                    <a:pt x="63" y="124"/>
                  </a:cubicBezTo>
                  <a:cubicBezTo>
                    <a:pt x="63" y="64"/>
                    <a:pt x="63" y="64"/>
                    <a:pt x="63" y="64"/>
                  </a:cubicBezTo>
                  <a:cubicBezTo>
                    <a:pt x="63" y="52"/>
                    <a:pt x="53" y="42"/>
                    <a:pt x="41" y="42"/>
                  </a:cubicBezTo>
                  <a:cubicBezTo>
                    <a:pt x="39" y="42"/>
                    <a:pt x="39" y="42"/>
                    <a:pt x="39" y="42"/>
                  </a:cubicBezTo>
                  <a:cubicBezTo>
                    <a:pt x="27" y="42"/>
                    <a:pt x="18" y="52"/>
                    <a:pt x="18" y="64"/>
                  </a:cubicBezTo>
                  <a:cubicBezTo>
                    <a:pt x="18" y="114"/>
                    <a:pt x="18" y="114"/>
                    <a:pt x="18" y="114"/>
                  </a:cubicBezTo>
                  <a:cubicBezTo>
                    <a:pt x="30" y="114"/>
                    <a:pt x="30" y="114"/>
                    <a:pt x="30" y="114"/>
                  </a:cubicBezTo>
                  <a:cubicBezTo>
                    <a:pt x="30" y="64"/>
                    <a:pt x="30" y="64"/>
                    <a:pt x="30" y="64"/>
                  </a:cubicBezTo>
                  <a:cubicBezTo>
                    <a:pt x="30" y="59"/>
                    <a:pt x="33" y="54"/>
                    <a:pt x="39" y="54"/>
                  </a:cubicBezTo>
                  <a:cubicBezTo>
                    <a:pt x="41" y="54"/>
                    <a:pt x="41" y="54"/>
                    <a:pt x="41" y="54"/>
                  </a:cubicBezTo>
                  <a:cubicBezTo>
                    <a:pt x="47" y="54"/>
                    <a:pt x="51" y="58"/>
                    <a:pt x="51" y="64"/>
                  </a:cubicBezTo>
                  <a:cubicBezTo>
                    <a:pt x="51" y="123"/>
                    <a:pt x="51" y="123"/>
                    <a:pt x="51" y="123"/>
                  </a:cubicBezTo>
                  <a:cubicBezTo>
                    <a:pt x="51" y="134"/>
                    <a:pt x="42" y="143"/>
                    <a:pt x="31" y="143"/>
                  </a:cubicBezTo>
                  <a:cubicBezTo>
                    <a:pt x="25" y="143"/>
                    <a:pt x="20" y="141"/>
                    <a:pt x="17" y="137"/>
                  </a:cubicBezTo>
                  <a:cubicBezTo>
                    <a:pt x="14" y="133"/>
                    <a:pt x="12" y="127"/>
                    <a:pt x="12" y="118"/>
                  </a:cubicBezTo>
                  <a:cubicBezTo>
                    <a:pt x="12" y="38"/>
                    <a:pt x="12" y="38"/>
                    <a:pt x="12" y="38"/>
                  </a:cubicBezTo>
                  <a:cubicBezTo>
                    <a:pt x="12" y="19"/>
                    <a:pt x="22" y="12"/>
                    <a:pt x="32" y="12"/>
                  </a:cubicBezTo>
                  <a:cubicBezTo>
                    <a:pt x="47" y="12"/>
                    <a:pt x="47" y="12"/>
                    <a:pt x="47" y="12"/>
                  </a:cubicBezTo>
                  <a:cubicBezTo>
                    <a:pt x="62" y="12"/>
                    <a:pt x="69" y="25"/>
                    <a:pt x="69" y="38"/>
                  </a:cubicBezTo>
                  <a:cubicBezTo>
                    <a:pt x="69" y="115"/>
                    <a:pt x="69" y="115"/>
                    <a:pt x="69" y="115"/>
                  </a:cubicBezTo>
                  <a:lnTo>
                    <a:pt x="81"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 name="Freeform 73"/>
            <p:cNvSpPr/>
            <p:nvPr/>
          </p:nvSpPr>
          <p:spPr bwMode="auto">
            <a:xfrm>
              <a:off x="52388" y="482600"/>
              <a:ext cx="247650" cy="714375"/>
            </a:xfrm>
            <a:custGeom>
              <a:avLst/>
              <a:gdLst>
                <a:gd name="T0" fmla="*/ 7 w 66"/>
                <a:gd name="T1" fmla="*/ 22 h 190"/>
                <a:gd name="T2" fmla="*/ 1 w 66"/>
                <a:gd name="T3" fmla="*/ 46 h 190"/>
                <a:gd name="T4" fmla="*/ 5 w 66"/>
                <a:gd name="T5" fmla="*/ 66 h 190"/>
                <a:gd name="T6" fmla="*/ 24 w 66"/>
                <a:gd name="T7" fmla="*/ 86 h 190"/>
                <a:gd name="T8" fmla="*/ 24 w 66"/>
                <a:gd name="T9" fmla="*/ 190 h 190"/>
                <a:gd name="T10" fmla="*/ 42 w 66"/>
                <a:gd name="T11" fmla="*/ 190 h 190"/>
                <a:gd name="T12" fmla="*/ 42 w 66"/>
                <a:gd name="T13" fmla="*/ 86 h 190"/>
                <a:gd name="T14" fmla="*/ 60 w 66"/>
                <a:gd name="T15" fmla="*/ 66 h 190"/>
                <a:gd name="T16" fmla="*/ 65 w 66"/>
                <a:gd name="T17" fmla="*/ 46 h 190"/>
                <a:gd name="T18" fmla="*/ 58 w 66"/>
                <a:gd name="T19" fmla="*/ 22 h 190"/>
                <a:gd name="T20" fmla="*/ 43 w 66"/>
                <a:gd name="T21" fmla="*/ 0 h 190"/>
                <a:gd name="T22" fmla="*/ 48 w 66"/>
                <a:gd name="T23" fmla="*/ 44 h 190"/>
                <a:gd name="T24" fmla="*/ 42 w 66"/>
                <a:gd name="T25" fmla="*/ 44 h 190"/>
                <a:gd name="T26" fmla="*/ 37 w 66"/>
                <a:gd name="T27" fmla="*/ 0 h 190"/>
                <a:gd name="T28" fmla="*/ 33 w 66"/>
                <a:gd name="T29" fmla="*/ 0 h 190"/>
                <a:gd name="T30" fmla="*/ 28 w 66"/>
                <a:gd name="T31" fmla="*/ 0 h 190"/>
                <a:gd name="T32" fmla="*/ 23 w 66"/>
                <a:gd name="T33" fmla="*/ 44 h 190"/>
                <a:gd name="T34" fmla="*/ 17 w 66"/>
                <a:gd name="T35" fmla="*/ 44 h 190"/>
                <a:gd name="T36" fmla="*/ 22 w 66"/>
                <a:gd name="T37" fmla="*/ 0 h 190"/>
                <a:gd name="T38" fmla="*/ 7 w 66"/>
                <a:gd name="T39" fmla="*/ 2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190">
                  <a:moveTo>
                    <a:pt x="7" y="22"/>
                  </a:moveTo>
                  <a:cubicBezTo>
                    <a:pt x="5" y="30"/>
                    <a:pt x="1" y="37"/>
                    <a:pt x="1" y="46"/>
                  </a:cubicBezTo>
                  <a:cubicBezTo>
                    <a:pt x="0" y="53"/>
                    <a:pt x="1" y="59"/>
                    <a:pt x="5" y="66"/>
                  </a:cubicBezTo>
                  <a:cubicBezTo>
                    <a:pt x="9" y="72"/>
                    <a:pt x="16" y="82"/>
                    <a:pt x="24" y="86"/>
                  </a:cubicBezTo>
                  <a:cubicBezTo>
                    <a:pt x="24" y="190"/>
                    <a:pt x="24" y="190"/>
                    <a:pt x="24" y="190"/>
                  </a:cubicBezTo>
                  <a:cubicBezTo>
                    <a:pt x="42" y="190"/>
                    <a:pt x="42" y="190"/>
                    <a:pt x="42" y="190"/>
                  </a:cubicBezTo>
                  <a:cubicBezTo>
                    <a:pt x="42" y="86"/>
                    <a:pt x="42" y="86"/>
                    <a:pt x="42" y="86"/>
                  </a:cubicBezTo>
                  <a:cubicBezTo>
                    <a:pt x="50" y="82"/>
                    <a:pt x="56" y="72"/>
                    <a:pt x="60" y="66"/>
                  </a:cubicBezTo>
                  <a:cubicBezTo>
                    <a:pt x="64" y="59"/>
                    <a:pt x="66" y="53"/>
                    <a:pt x="65" y="46"/>
                  </a:cubicBezTo>
                  <a:cubicBezTo>
                    <a:pt x="64" y="37"/>
                    <a:pt x="61" y="30"/>
                    <a:pt x="58" y="22"/>
                  </a:cubicBezTo>
                  <a:cubicBezTo>
                    <a:pt x="56" y="16"/>
                    <a:pt x="51" y="1"/>
                    <a:pt x="43" y="0"/>
                  </a:cubicBezTo>
                  <a:cubicBezTo>
                    <a:pt x="48" y="44"/>
                    <a:pt x="48" y="44"/>
                    <a:pt x="48" y="44"/>
                  </a:cubicBezTo>
                  <a:cubicBezTo>
                    <a:pt x="42" y="44"/>
                    <a:pt x="42" y="44"/>
                    <a:pt x="42" y="44"/>
                  </a:cubicBezTo>
                  <a:cubicBezTo>
                    <a:pt x="37" y="0"/>
                    <a:pt x="37" y="0"/>
                    <a:pt x="37" y="0"/>
                  </a:cubicBezTo>
                  <a:cubicBezTo>
                    <a:pt x="33" y="0"/>
                    <a:pt x="33" y="0"/>
                    <a:pt x="33" y="0"/>
                  </a:cubicBezTo>
                  <a:cubicBezTo>
                    <a:pt x="28" y="0"/>
                    <a:pt x="28" y="0"/>
                    <a:pt x="28" y="0"/>
                  </a:cubicBezTo>
                  <a:cubicBezTo>
                    <a:pt x="23" y="44"/>
                    <a:pt x="23" y="44"/>
                    <a:pt x="23" y="44"/>
                  </a:cubicBezTo>
                  <a:cubicBezTo>
                    <a:pt x="17" y="44"/>
                    <a:pt x="17" y="44"/>
                    <a:pt x="17" y="44"/>
                  </a:cubicBezTo>
                  <a:cubicBezTo>
                    <a:pt x="22" y="0"/>
                    <a:pt x="22" y="0"/>
                    <a:pt x="22" y="0"/>
                  </a:cubicBezTo>
                  <a:cubicBezTo>
                    <a:pt x="14" y="1"/>
                    <a:pt x="10" y="16"/>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 name="Freeform 74"/>
            <p:cNvSpPr/>
            <p:nvPr/>
          </p:nvSpPr>
          <p:spPr bwMode="auto">
            <a:xfrm>
              <a:off x="409575" y="482600"/>
              <a:ext cx="160338" cy="714375"/>
            </a:xfrm>
            <a:custGeom>
              <a:avLst/>
              <a:gdLst>
                <a:gd name="T0" fmla="*/ 0 w 43"/>
                <a:gd name="T1" fmla="*/ 53 h 190"/>
                <a:gd name="T2" fmla="*/ 25 w 43"/>
                <a:gd name="T3" fmla="*/ 106 h 190"/>
                <a:gd name="T4" fmla="*/ 25 w 43"/>
                <a:gd name="T5" fmla="*/ 190 h 190"/>
                <a:gd name="T6" fmla="*/ 43 w 43"/>
                <a:gd name="T7" fmla="*/ 190 h 190"/>
                <a:gd name="T8" fmla="*/ 43 w 43"/>
                <a:gd name="T9" fmla="*/ 0 h 190"/>
                <a:gd name="T10" fmla="*/ 25 w 43"/>
                <a:gd name="T11" fmla="*/ 0 h 190"/>
                <a:gd name="T12" fmla="*/ 0 w 43"/>
                <a:gd name="T13" fmla="*/ 53 h 190"/>
              </a:gdLst>
              <a:ahLst/>
              <a:cxnLst>
                <a:cxn ang="0">
                  <a:pos x="T0" y="T1"/>
                </a:cxn>
                <a:cxn ang="0">
                  <a:pos x="T2" y="T3"/>
                </a:cxn>
                <a:cxn ang="0">
                  <a:pos x="T4" y="T5"/>
                </a:cxn>
                <a:cxn ang="0">
                  <a:pos x="T6" y="T7"/>
                </a:cxn>
                <a:cxn ang="0">
                  <a:pos x="T8" y="T9"/>
                </a:cxn>
                <a:cxn ang="0">
                  <a:pos x="T10" y="T11"/>
                </a:cxn>
                <a:cxn ang="0">
                  <a:pos x="T12" y="T13"/>
                </a:cxn>
              </a:cxnLst>
              <a:rect l="0" t="0" r="r" b="b"/>
              <a:pathLst>
                <a:path w="43" h="190">
                  <a:moveTo>
                    <a:pt x="0" y="53"/>
                  </a:moveTo>
                  <a:cubicBezTo>
                    <a:pt x="0" y="100"/>
                    <a:pt x="20" y="105"/>
                    <a:pt x="25" y="106"/>
                  </a:cubicBezTo>
                  <a:cubicBezTo>
                    <a:pt x="25" y="190"/>
                    <a:pt x="25" y="190"/>
                    <a:pt x="25" y="190"/>
                  </a:cubicBezTo>
                  <a:cubicBezTo>
                    <a:pt x="43" y="190"/>
                    <a:pt x="43" y="190"/>
                    <a:pt x="43" y="190"/>
                  </a:cubicBezTo>
                  <a:cubicBezTo>
                    <a:pt x="43" y="0"/>
                    <a:pt x="43" y="0"/>
                    <a:pt x="43" y="0"/>
                  </a:cubicBezTo>
                  <a:cubicBezTo>
                    <a:pt x="25" y="0"/>
                    <a:pt x="25" y="0"/>
                    <a:pt x="25" y="0"/>
                  </a:cubicBezTo>
                  <a:cubicBezTo>
                    <a:pt x="25" y="0"/>
                    <a:pt x="0" y="0"/>
                    <a:pt x="0"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 name="Freeform 75"/>
            <p:cNvSpPr/>
            <p:nvPr/>
          </p:nvSpPr>
          <p:spPr bwMode="auto">
            <a:xfrm>
              <a:off x="3502025" y="523875"/>
              <a:ext cx="165100" cy="327025"/>
            </a:xfrm>
            <a:custGeom>
              <a:avLst/>
              <a:gdLst>
                <a:gd name="T0" fmla="*/ 0 w 104"/>
                <a:gd name="T1" fmla="*/ 206 h 206"/>
                <a:gd name="T2" fmla="*/ 104 w 104"/>
                <a:gd name="T3" fmla="*/ 83 h 206"/>
                <a:gd name="T4" fmla="*/ 0 w 104"/>
                <a:gd name="T5" fmla="*/ 0 h 206"/>
                <a:gd name="T6" fmla="*/ 0 w 104"/>
                <a:gd name="T7" fmla="*/ 206 h 206"/>
              </a:gdLst>
              <a:ahLst/>
              <a:cxnLst>
                <a:cxn ang="0">
                  <a:pos x="T0" y="T1"/>
                </a:cxn>
                <a:cxn ang="0">
                  <a:pos x="T2" y="T3"/>
                </a:cxn>
                <a:cxn ang="0">
                  <a:pos x="T4" y="T5"/>
                </a:cxn>
                <a:cxn ang="0">
                  <a:pos x="T6" y="T7"/>
                </a:cxn>
              </a:cxnLst>
              <a:rect l="0" t="0" r="r" b="b"/>
              <a:pathLst>
                <a:path w="104" h="206">
                  <a:moveTo>
                    <a:pt x="0" y="206"/>
                  </a:moveTo>
                  <a:lnTo>
                    <a:pt x="104" y="83"/>
                  </a:lnTo>
                  <a:lnTo>
                    <a:pt x="0" y="0"/>
                  </a:lnTo>
                  <a:lnTo>
                    <a:pt x="0"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 name="Freeform 76"/>
            <p:cNvSpPr/>
            <p:nvPr/>
          </p:nvSpPr>
          <p:spPr bwMode="auto">
            <a:xfrm>
              <a:off x="3895725" y="523875"/>
              <a:ext cx="161925" cy="327025"/>
            </a:xfrm>
            <a:custGeom>
              <a:avLst/>
              <a:gdLst>
                <a:gd name="T0" fmla="*/ 102 w 102"/>
                <a:gd name="T1" fmla="*/ 206 h 206"/>
                <a:gd name="T2" fmla="*/ 102 w 102"/>
                <a:gd name="T3" fmla="*/ 0 h 206"/>
                <a:gd name="T4" fmla="*/ 0 w 102"/>
                <a:gd name="T5" fmla="*/ 83 h 206"/>
                <a:gd name="T6" fmla="*/ 102 w 102"/>
                <a:gd name="T7" fmla="*/ 206 h 206"/>
              </a:gdLst>
              <a:ahLst/>
              <a:cxnLst>
                <a:cxn ang="0">
                  <a:pos x="T0" y="T1"/>
                </a:cxn>
                <a:cxn ang="0">
                  <a:pos x="T2" y="T3"/>
                </a:cxn>
                <a:cxn ang="0">
                  <a:pos x="T4" y="T5"/>
                </a:cxn>
                <a:cxn ang="0">
                  <a:pos x="T6" y="T7"/>
                </a:cxn>
              </a:cxnLst>
              <a:rect l="0" t="0" r="r" b="b"/>
              <a:pathLst>
                <a:path w="102" h="206">
                  <a:moveTo>
                    <a:pt x="102" y="206"/>
                  </a:moveTo>
                  <a:lnTo>
                    <a:pt x="102" y="0"/>
                  </a:lnTo>
                  <a:lnTo>
                    <a:pt x="0" y="83"/>
                  </a:lnTo>
                  <a:lnTo>
                    <a:pt x="102"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 name="Rectangle 77"/>
            <p:cNvSpPr>
              <a:spLocks noChangeArrowheads="1"/>
            </p:cNvSpPr>
            <p:nvPr/>
          </p:nvSpPr>
          <p:spPr bwMode="auto">
            <a:xfrm>
              <a:off x="4057650" y="862013"/>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 name="Freeform 78"/>
            <p:cNvSpPr/>
            <p:nvPr/>
          </p:nvSpPr>
          <p:spPr bwMode="auto">
            <a:xfrm>
              <a:off x="3502025" y="862013"/>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 name="Freeform 79"/>
            <p:cNvSpPr/>
            <p:nvPr/>
          </p:nvSpPr>
          <p:spPr bwMode="auto">
            <a:xfrm>
              <a:off x="3513138" y="666750"/>
              <a:ext cx="536575" cy="195263"/>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 name="Freeform 80"/>
            <p:cNvSpPr/>
            <p:nvPr/>
          </p:nvSpPr>
          <p:spPr bwMode="auto">
            <a:xfrm>
              <a:off x="3517900" y="512763"/>
              <a:ext cx="528638" cy="214313"/>
            </a:xfrm>
            <a:custGeom>
              <a:avLst/>
              <a:gdLst>
                <a:gd name="T0" fmla="*/ 99 w 333"/>
                <a:gd name="T1" fmla="*/ 83 h 135"/>
                <a:gd name="T2" fmla="*/ 104 w 333"/>
                <a:gd name="T3" fmla="*/ 85 h 135"/>
                <a:gd name="T4" fmla="*/ 108 w 333"/>
                <a:gd name="T5" fmla="*/ 88 h 135"/>
                <a:gd name="T6" fmla="*/ 165 w 333"/>
                <a:gd name="T7" fmla="*/ 135 h 135"/>
                <a:gd name="T8" fmla="*/ 224 w 333"/>
                <a:gd name="T9" fmla="*/ 88 h 135"/>
                <a:gd name="T10" fmla="*/ 227 w 333"/>
                <a:gd name="T11" fmla="*/ 85 h 135"/>
                <a:gd name="T12" fmla="*/ 231 w 333"/>
                <a:gd name="T13" fmla="*/ 83 h 135"/>
                <a:gd name="T14" fmla="*/ 333 w 333"/>
                <a:gd name="T15" fmla="*/ 0 h 135"/>
                <a:gd name="T16" fmla="*/ 0 w 333"/>
                <a:gd name="T17" fmla="*/ 0 h 135"/>
                <a:gd name="T18" fmla="*/ 99 w 333"/>
                <a:gd name="T19" fmla="*/ 8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3" h="135">
                  <a:moveTo>
                    <a:pt x="99" y="83"/>
                  </a:moveTo>
                  <a:lnTo>
                    <a:pt x="104" y="85"/>
                  </a:lnTo>
                  <a:lnTo>
                    <a:pt x="108" y="88"/>
                  </a:lnTo>
                  <a:lnTo>
                    <a:pt x="165" y="135"/>
                  </a:lnTo>
                  <a:lnTo>
                    <a:pt x="224" y="88"/>
                  </a:lnTo>
                  <a:lnTo>
                    <a:pt x="227" y="85"/>
                  </a:lnTo>
                  <a:lnTo>
                    <a:pt x="231" y="83"/>
                  </a:lnTo>
                  <a:lnTo>
                    <a:pt x="333" y="0"/>
                  </a:lnTo>
                  <a:lnTo>
                    <a:pt x="0" y="0"/>
                  </a:lnTo>
                  <a:lnTo>
                    <a:pt x="99"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 name="Rectangle 81"/>
            <p:cNvSpPr>
              <a:spLocks noChangeArrowheads="1"/>
            </p:cNvSpPr>
            <p:nvPr/>
          </p:nvSpPr>
          <p:spPr bwMode="auto">
            <a:xfrm>
              <a:off x="2297113" y="2266950"/>
              <a:ext cx="9842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 name="Freeform 82"/>
            <p:cNvSpPr>
              <a:spLocks noEditPoints="1"/>
            </p:cNvSpPr>
            <p:nvPr/>
          </p:nvSpPr>
          <p:spPr bwMode="auto">
            <a:xfrm>
              <a:off x="1925638" y="2324100"/>
              <a:ext cx="536575" cy="379413"/>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 name="Oval 83"/>
            <p:cNvSpPr>
              <a:spLocks noChangeArrowheads="1"/>
            </p:cNvSpPr>
            <p:nvPr/>
          </p:nvSpPr>
          <p:spPr bwMode="auto">
            <a:xfrm>
              <a:off x="2093913" y="2414588"/>
              <a:ext cx="200025" cy="198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 name="Freeform 84"/>
            <p:cNvSpPr/>
            <p:nvPr/>
          </p:nvSpPr>
          <p:spPr bwMode="auto">
            <a:xfrm>
              <a:off x="7829550" y="474663"/>
              <a:ext cx="327025" cy="196850"/>
            </a:xfrm>
            <a:custGeom>
              <a:avLst/>
              <a:gdLst>
                <a:gd name="T0" fmla="*/ 206 w 206"/>
                <a:gd name="T1" fmla="*/ 0 h 124"/>
                <a:gd name="T2" fmla="*/ 17 w 206"/>
                <a:gd name="T3" fmla="*/ 0 h 124"/>
                <a:gd name="T4" fmla="*/ 17 w 206"/>
                <a:gd name="T5" fmla="*/ 36 h 124"/>
                <a:gd name="T6" fmla="*/ 0 w 206"/>
                <a:gd name="T7" fmla="*/ 36 h 124"/>
                <a:gd name="T8" fmla="*/ 0 w 206"/>
                <a:gd name="T9" fmla="*/ 90 h 124"/>
                <a:gd name="T10" fmla="*/ 17 w 206"/>
                <a:gd name="T11" fmla="*/ 90 h 124"/>
                <a:gd name="T12" fmla="*/ 17 w 206"/>
                <a:gd name="T13" fmla="*/ 124 h 124"/>
                <a:gd name="T14" fmla="*/ 206 w 206"/>
                <a:gd name="T15" fmla="*/ 124 h 124"/>
                <a:gd name="T16" fmla="*/ 206 w 206"/>
                <a:gd name="T1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124">
                  <a:moveTo>
                    <a:pt x="206" y="0"/>
                  </a:moveTo>
                  <a:lnTo>
                    <a:pt x="17" y="0"/>
                  </a:lnTo>
                  <a:lnTo>
                    <a:pt x="17" y="36"/>
                  </a:lnTo>
                  <a:lnTo>
                    <a:pt x="0" y="36"/>
                  </a:lnTo>
                  <a:lnTo>
                    <a:pt x="0" y="90"/>
                  </a:lnTo>
                  <a:lnTo>
                    <a:pt x="17" y="90"/>
                  </a:lnTo>
                  <a:lnTo>
                    <a:pt x="17" y="124"/>
                  </a:lnTo>
                  <a:lnTo>
                    <a:pt x="206" y="124"/>
                  </a:lnTo>
                  <a:lnTo>
                    <a:pt x="20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4" name="Rectangle 85"/>
            <p:cNvSpPr>
              <a:spLocks noChangeArrowheads="1"/>
            </p:cNvSpPr>
            <p:nvPr/>
          </p:nvSpPr>
          <p:spPr bwMode="auto">
            <a:xfrm>
              <a:off x="7570788" y="388938"/>
              <a:ext cx="49213"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5" name="Oval 86"/>
            <p:cNvSpPr>
              <a:spLocks noChangeArrowheads="1"/>
            </p:cNvSpPr>
            <p:nvPr/>
          </p:nvSpPr>
          <p:spPr bwMode="auto">
            <a:xfrm>
              <a:off x="7627938" y="512763"/>
              <a:ext cx="104775" cy="1047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6" name="Freeform 87"/>
            <p:cNvSpPr>
              <a:spLocks noEditPoints="1"/>
            </p:cNvSpPr>
            <p:nvPr/>
          </p:nvSpPr>
          <p:spPr bwMode="auto">
            <a:xfrm>
              <a:off x="7540625" y="433388"/>
              <a:ext cx="274638" cy="527050"/>
            </a:xfrm>
            <a:custGeom>
              <a:avLst/>
              <a:gdLst>
                <a:gd name="T0" fmla="*/ 37 w 73"/>
                <a:gd name="T1" fmla="*/ 140 h 140"/>
                <a:gd name="T2" fmla="*/ 73 w 73"/>
                <a:gd name="T3" fmla="*/ 140 h 140"/>
                <a:gd name="T4" fmla="*/ 73 w 73"/>
                <a:gd name="T5" fmla="*/ 49 h 140"/>
                <a:gd name="T6" fmla="*/ 73 w 73"/>
                <a:gd name="T7" fmla="*/ 26 h 140"/>
                <a:gd name="T8" fmla="*/ 73 w 73"/>
                <a:gd name="T9" fmla="*/ 0 h 140"/>
                <a:gd name="T10" fmla="*/ 37 w 73"/>
                <a:gd name="T11" fmla="*/ 0 h 140"/>
                <a:gd name="T12" fmla="*/ 37 w 73"/>
                <a:gd name="T13" fmla="*/ 7 h 140"/>
                <a:gd name="T14" fmla="*/ 37 w 73"/>
                <a:gd name="T15" fmla="*/ 7 h 140"/>
                <a:gd name="T16" fmla="*/ 65 w 73"/>
                <a:gd name="T17" fmla="*/ 35 h 140"/>
                <a:gd name="T18" fmla="*/ 37 w 73"/>
                <a:gd name="T19" fmla="*/ 63 h 140"/>
                <a:gd name="T20" fmla="*/ 37 w 73"/>
                <a:gd name="T21" fmla="*/ 140 h 140"/>
                <a:gd name="T22" fmla="*/ 0 w 73"/>
                <a:gd name="T23" fmla="*/ 140 h 140"/>
                <a:gd name="T24" fmla="*/ 37 w 73"/>
                <a:gd name="T25" fmla="*/ 140 h 140"/>
                <a:gd name="T26" fmla="*/ 37 w 73"/>
                <a:gd name="T27" fmla="*/ 63 h 140"/>
                <a:gd name="T28" fmla="*/ 9 w 73"/>
                <a:gd name="T29" fmla="*/ 35 h 140"/>
                <a:gd name="T30" fmla="*/ 37 w 73"/>
                <a:gd name="T31" fmla="*/ 7 h 140"/>
                <a:gd name="T32" fmla="*/ 37 w 73"/>
                <a:gd name="T33" fmla="*/ 0 h 140"/>
                <a:gd name="T34" fmla="*/ 0 w 73"/>
                <a:gd name="T35" fmla="*/ 0 h 140"/>
                <a:gd name="T36" fmla="*/ 0 w 73"/>
                <a:gd name="T37" fmla="*/ 140 h 140"/>
                <a:gd name="T38" fmla="*/ 37 w 73"/>
                <a:gd name="T39" fmla="*/ 7 h 140"/>
                <a:gd name="T40" fmla="*/ 37 w 73"/>
                <a:gd name="T4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40">
                  <a:moveTo>
                    <a:pt x="37" y="140"/>
                  </a:moveTo>
                  <a:cubicBezTo>
                    <a:pt x="73" y="140"/>
                    <a:pt x="73" y="140"/>
                    <a:pt x="73" y="140"/>
                  </a:cubicBezTo>
                  <a:cubicBezTo>
                    <a:pt x="73" y="49"/>
                    <a:pt x="73" y="49"/>
                    <a:pt x="73" y="49"/>
                  </a:cubicBezTo>
                  <a:cubicBezTo>
                    <a:pt x="73" y="26"/>
                    <a:pt x="73" y="26"/>
                    <a:pt x="73" y="26"/>
                  </a:cubicBezTo>
                  <a:cubicBezTo>
                    <a:pt x="73" y="0"/>
                    <a:pt x="73" y="0"/>
                    <a:pt x="73" y="0"/>
                  </a:cubicBezTo>
                  <a:cubicBezTo>
                    <a:pt x="37" y="0"/>
                    <a:pt x="37" y="0"/>
                    <a:pt x="37" y="0"/>
                  </a:cubicBezTo>
                  <a:cubicBezTo>
                    <a:pt x="37" y="7"/>
                    <a:pt x="37" y="7"/>
                    <a:pt x="37" y="7"/>
                  </a:cubicBezTo>
                  <a:cubicBezTo>
                    <a:pt x="37" y="7"/>
                    <a:pt x="37" y="7"/>
                    <a:pt x="37" y="7"/>
                  </a:cubicBezTo>
                  <a:cubicBezTo>
                    <a:pt x="52" y="7"/>
                    <a:pt x="65" y="19"/>
                    <a:pt x="65" y="35"/>
                  </a:cubicBezTo>
                  <a:cubicBezTo>
                    <a:pt x="65" y="50"/>
                    <a:pt x="52" y="63"/>
                    <a:pt x="37" y="63"/>
                  </a:cubicBezTo>
                  <a:lnTo>
                    <a:pt x="37" y="140"/>
                  </a:lnTo>
                  <a:close/>
                  <a:moveTo>
                    <a:pt x="0" y="140"/>
                  </a:moveTo>
                  <a:cubicBezTo>
                    <a:pt x="37" y="140"/>
                    <a:pt x="37" y="140"/>
                    <a:pt x="37" y="140"/>
                  </a:cubicBezTo>
                  <a:cubicBezTo>
                    <a:pt x="37" y="63"/>
                    <a:pt x="37" y="63"/>
                    <a:pt x="37" y="63"/>
                  </a:cubicBezTo>
                  <a:cubicBezTo>
                    <a:pt x="22" y="63"/>
                    <a:pt x="9" y="50"/>
                    <a:pt x="9" y="35"/>
                  </a:cubicBezTo>
                  <a:cubicBezTo>
                    <a:pt x="9" y="19"/>
                    <a:pt x="22" y="7"/>
                    <a:pt x="37" y="7"/>
                  </a:cubicBezTo>
                  <a:cubicBezTo>
                    <a:pt x="37" y="0"/>
                    <a:pt x="37" y="0"/>
                    <a:pt x="37" y="0"/>
                  </a:cubicBezTo>
                  <a:cubicBezTo>
                    <a:pt x="0" y="0"/>
                    <a:pt x="0" y="0"/>
                    <a:pt x="0" y="0"/>
                  </a:cubicBezTo>
                  <a:cubicBezTo>
                    <a:pt x="0" y="140"/>
                    <a:pt x="0" y="140"/>
                    <a:pt x="0" y="140"/>
                  </a:cubicBezTo>
                  <a:close/>
                  <a:moveTo>
                    <a:pt x="37" y="7"/>
                  </a:moveTo>
                  <a:cubicBezTo>
                    <a:pt x="37" y="7"/>
                    <a:pt x="37" y="7"/>
                    <a:pt x="37"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7" name="Freeform 88"/>
            <p:cNvSpPr/>
            <p:nvPr/>
          </p:nvSpPr>
          <p:spPr bwMode="auto">
            <a:xfrm>
              <a:off x="11730032" y="452593"/>
              <a:ext cx="201612" cy="66674"/>
            </a:xfrm>
            <a:custGeom>
              <a:avLst/>
              <a:gdLst>
                <a:gd name="T0" fmla="*/ 2 w 127"/>
                <a:gd name="T1" fmla="*/ 0 h 42"/>
                <a:gd name="T2" fmla="*/ 0 w 127"/>
                <a:gd name="T3" fmla="*/ 42 h 42"/>
                <a:gd name="T4" fmla="*/ 127 w 127"/>
                <a:gd name="T5" fmla="*/ 42 h 42"/>
                <a:gd name="T6" fmla="*/ 125 w 127"/>
                <a:gd name="T7" fmla="*/ 0 h 42"/>
                <a:gd name="T8" fmla="*/ 2 w 127"/>
                <a:gd name="T9" fmla="*/ 0 h 42"/>
              </a:gdLst>
              <a:ahLst/>
              <a:cxnLst>
                <a:cxn ang="0">
                  <a:pos x="T0" y="T1"/>
                </a:cxn>
                <a:cxn ang="0">
                  <a:pos x="T2" y="T3"/>
                </a:cxn>
                <a:cxn ang="0">
                  <a:pos x="T4" y="T5"/>
                </a:cxn>
                <a:cxn ang="0">
                  <a:pos x="T6" y="T7"/>
                </a:cxn>
                <a:cxn ang="0">
                  <a:pos x="T8" y="T9"/>
                </a:cxn>
              </a:cxnLst>
              <a:rect l="0" t="0" r="r" b="b"/>
              <a:pathLst>
                <a:path w="127" h="42">
                  <a:moveTo>
                    <a:pt x="2" y="0"/>
                  </a:moveTo>
                  <a:lnTo>
                    <a:pt x="0" y="42"/>
                  </a:lnTo>
                  <a:lnTo>
                    <a:pt x="127" y="42"/>
                  </a:lnTo>
                  <a:lnTo>
                    <a:pt x="125"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8" name="Freeform 89"/>
            <p:cNvSpPr>
              <a:spLocks noEditPoints="1"/>
            </p:cNvSpPr>
            <p:nvPr/>
          </p:nvSpPr>
          <p:spPr bwMode="auto">
            <a:xfrm>
              <a:off x="11545883" y="79531"/>
              <a:ext cx="569913" cy="357188"/>
            </a:xfrm>
            <a:custGeom>
              <a:avLst/>
              <a:gdLst>
                <a:gd name="T0" fmla="*/ 241 w 359"/>
                <a:gd name="T1" fmla="*/ 225 h 225"/>
                <a:gd name="T2" fmla="*/ 359 w 359"/>
                <a:gd name="T3" fmla="*/ 225 h 225"/>
                <a:gd name="T4" fmla="*/ 359 w 359"/>
                <a:gd name="T5" fmla="*/ 0 h 225"/>
                <a:gd name="T6" fmla="*/ 179 w 359"/>
                <a:gd name="T7" fmla="*/ 0 h 225"/>
                <a:gd name="T8" fmla="*/ 179 w 359"/>
                <a:gd name="T9" fmla="*/ 29 h 225"/>
                <a:gd name="T10" fmla="*/ 326 w 359"/>
                <a:gd name="T11" fmla="*/ 29 h 225"/>
                <a:gd name="T12" fmla="*/ 326 w 359"/>
                <a:gd name="T13" fmla="*/ 197 h 225"/>
                <a:gd name="T14" fmla="*/ 239 w 359"/>
                <a:gd name="T15" fmla="*/ 197 h 225"/>
                <a:gd name="T16" fmla="*/ 179 w 359"/>
                <a:gd name="T17" fmla="*/ 197 h 225"/>
                <a:gd name="T18" fmla="*/ 179 w 359"/>
                <a:gd name="T19" fmla="*/ 225 h 225"/>
                <a:gd name="T20" fmla="*/ 241 w 359"/>
                <a:gd name="T21" fmla="*/ 225 h 225"/>
                <a:gd name="T22" fmla="*/ 179 w 359"/>
                <a:gd name="T23" fmla="*/ 0 h 225"/>
                <a:gd name="T24" fmla="*/ 0 w 359"/>
                <a:gd name="T25" fmla="*/ 0 h 225"/>
                <a:gd name="T26" fmla="*/ 0 w 359"/>
                <a:gd name="T27" fmla="*/ 225 h 225"/>
                <a:gd name="T28" fmla="*/ 118 w 359"/>
                <a:gd name="T29" fmla="*/ 225 h 225"/>
                <a:gd name="T30" fmla="*/ 179 w 359"/>
                <a:gd name="T31" fmla="*/ 225 h 225"/>
                <a:gd name="T32" fmla="*/ 179 w 359"/>
                <a:gd name="T33" fmla="*/ 197 h 225"/>
                <a:gd name="T34" fmla="*/ 120 w 359"/>
                <a:gd name="T35" fmla="*/ 197 h 225"/>
                <a:gd name="T36" fmla="*/ 33 w 359"/>
                <a:gd name="T37" fmla="*/ 197 h 225"/>
                <a:gd name="T38" fmla="*/ 33 w 359"/>
                <a:gd name="T39" fmla="*/ 197 h 225"/>
                <a:gd name="T40" fmla="*/ 33 w 359"/>
                <a:gd name="T41" fmla="*/ 29 h 225"/>
                <a:gd name="T42" fmla="*/ 179 w 359"/>
                <a:gd name="T43" fmla="*/ 29 h 225"/>
                <a:gd name="T44" fmla="*/ 179 w 359"/>
                <a:gd name="T4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9" h="225">
                  <a:moveTo>
                    <a:pt x="241" y="225"/>
                  </a:moveTo>
                  <a:lnTo>
                    <a:pt x="359" y="225"/>
                  </a:lnTo>
                  <a:lnTo>
                    <a:pt x="359" y="0"/>
                  </a:lnTo>
                  <a:lnTo>
                    <a:pt x="179" y="0"/>
                  </a:lnTo>
                  <a:lnTo>
                    <a:pt x="179" y="29"/>
                  </a:lnTo>
                  <a:lnTo>
                    <a:pt x="326" y="29"/>
                  </a:lnTo>
                  <a:lnTo>
                    <a:pt x="326" y="197"/>
                  </a:lnTo>
                  <a:lnTo>
                    <a:pt x="239" y="197"/>
                  </a:lnTo>
                  <a:lnTo>
                    <a:pt x="179" y="197"/>
                  </a:lnTo>
                  <a:lnTo>
                    <a:pt x="179" y="225"/>
                  </a:lnTo>
                  <a:lnTo>
                    <a:pt x="241" y="225"/>
                  </a:lnTo>
                  <a:close/>
                  <a:moveTo>
                    <a:pt x="179" y="0"/>
                  </a:moveTo>
                  <a:lnTo>
                    <a:pt x="0" y="0"/>
                  </a:lnTo>
                  <a:lnTo>
                    <a:pt x="0" y="225"/>
                  </a:lnTo>
                  <a:lnTo>
                    <a:pt x="118" y="225"/>
                  </a:lnTo>
                  <a:lnTo>
                    <a:pt x="179" y="225"/>
                  </a:lnTo>
                  <a:lnTo>
                    <a:pt x="179" y="197"/>
                  </a:lnTo>
                  <a:lnTo>
                    <a:pt x="120" y="197"/>
                  </a:lnTo>
                  <a:lnTo>
                    <a:pt x="33" y="197"/>
                  </a:lnTo>
                  <a:lnTo>
                    <a:pt x="33" y="197"/>
                  </a:lnTo>
                  <a:lnTo>
                    <a:pt x="33" y="29"/>
                  </a:lnTo>
                  <a:lnTo>
                    <a:pt x="179" y="29"/>
                  </a:lnTo>
                  <a:lnTo>
                    <a:pt x="1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9" name="Freeform 90"/>
            <p:cNvSpPr/>
            <p:nvPr/>
          </p:nvSpPr>
          <p:spPr bwMode="auto">
            <a:xfrm>
              <a:off x="11691932" y="538319"/>
              <a:ext cx="277813" cy="26989"/>
            </a:xfrm>
            <a:custGeom>
              <a:avLst/>
              <a:gdLst>
                <a:gd name="T0" fmla="*/ 0 w 175"/>
                <a:gd name="T1" fmla="*/ 0 h 17"/>
                <a:gd name="T2" fmla="*/ 0 w 175"/>
                <a:gd name="T3" fmla="*/ 17 h 17"/>
                <a:gd name="T4" fmla="*/ 175 w 175"/>
                <a:gd name="T5" fmla="*/ 17 h 17"/>
                <a:gd name="T6" fmla="*/ 175 w 175"/>
                <a:gd name="T7" fmla="*/ 0 h 17"/>
                <a:gd name="T8" fmla="*/ 151 w 175"/>
                <a:gd name="T9" fmla="*/ 0 h 17"/>
                <a:gd name="T10" fmla="*/ 24 w 175"/>
                <a:gd name="T11" fmla="*/ 0 h 17"/>
                <a:gd name="T12" fmla="*/ 0 w 17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75" h="17">
                  <a:moveTo>
                    <a:pt x="0" y="0"/>
                  </a:moveTo>
                  <a:lnTo>
                    <a:pt x="0" y="17"/>
                  </a:lnTo>
                  <a:lnTo>
                    <a:pt x="175" y="17"/>
                  </a:lnTo>
                  <a:lnTo>
                    <a:pt x="175" y="0"/>
                  </a:lnTo>
                  <a:lnTo>
                    <a:pt x="151" y="0"/>
                  </a:lnTo>
                  <a:lnTo>
                    <a:pt x="2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0" name="Freeform 91"/>
            <p:cNvSpPr>
              <a:spLocks noEditPoints="1"/>
            </p:cNvSpPr>
            <p:nvPr/>
          </p:nvSpPr>
          <p:spPr bwMode="auto">
            <a:xfrm>
              <a:off x="10255250" y="982663"/>
              <a:ext cx="244475" cy="544513"/>
            </a:xfrm>
            <a:custGeom>
              <a:avLst/>
              <a:gdLst>
                <a:gd name="T0" fmla="*/ 32 w 65"/>
                <a:gd name="T1" fmla="*/ 125 h 145"/>
                <a:gd name="T2" fmla="*/ 32 w 65"/>
                <a:gd name="T3" fmla="*/ 125 h 145"/>
                <a:gd name="T4" fmla="*/ 64 w 65"/>
                <a:gd name="T5" fmla="*/ 140 h 145"/>
                <a:gd name="T6" fmla="*/ 65 w 65"/>
                <a:gd name="T7" fmla="*/ 140 h 145"/>
                <a:gd name="T8" fmla="*/ 65 w 65"/>
                <a:gd name="T9" fmla="*/ 38 h 145"/>
                <a:gd name="T10" fmla="*/ 63 w 65"/>
                <a:gd name="T11" fmla="*/ 23 h 145"/>
                <a:gd name="T12" fmla="*/ 54 w 65"/>
                <a:gd name="T13" fmla="*/ 13 h 145"/>
                <a:gd name="T14" fmla="*/ 54 w 65"/>
                <a:gd name="T15" fmla="*/ 4 h 145"/>
                <a:gd name="T16" fmla="*/ 54 w 65"/>
                <a:gd name="T17" fmla="*/ 0 h 145"/>
                <a:gd name="T18" fmla="*/ 51 w 65"/>
                <a:gd name="T19" fmla="*/ 0 h 145"/>
                <a:gd name="T20" fmla="*/ 32 w 65"/>
                <a:gd name="T21" fmla="*/ 0 h 145"/>
                <a:gd name="T22" fmla="*/ 32 w 65"/>
                <a:gd name="T23" fmla="*/ 4 h 145"/>
                <a:gd name="T24" fmla="*/ 51 w 65"/>
                <a:gd name="T25" fmla="*/ 4 h 145"/>
                <a:gd name="T26" fmla="*/ 51 w 65"/>
                <a:gd name="T27" fmla="*/ 11 h 145"/>
                <a:gd name="T28" fmla="*/ 51 w 65"/>
                <a:gd name="T29" fmla="*/ 61 h 145"/>
                <a:gd name="T30" fmla="*/ 33 w 65"/>
                <a:gd name="T31" fmla="*/ 42 h 145"/>
                <a:gd name="T32" fmla="*/ 32 w 65"/>
                <a:gd name="T33" fmla="*/ 43 h 145"/>
                <a:gd name="T34" fmla="*/ 32 w 65"/>
                <a:gd name="T35" fmla="*/ 125 h 145"/>
                <a:gd name="T36" fmla="*/ 1 w 65"/>
                <a:gd name="T37" fmla="*/ 140 h 145"/>
                <a:gd name="T38" fmla="*/ 32 w 65"/>
                <a:gd name="T39" fmla="*/ 125 h 145"/>
                <a:gd name="T40" fmla="*/ 32 w 65"/>
                <a:gd name="T41" fmla="*/ 43 h 145"/>
                <a:gd name="T42" fmla="*/ 14 w 65"/>
                <a:gd name="T43" fmla="*/ 61 h 145"/>
                <a:gd name="T44" fmla="*/ 14 w 65"/>
                <a:gd name="T45" fmla="*/ 11 h 145"/>
                <a:gd name="T46" fmla="*/ 14 w 65"/>
                <a:gd name="T47" fmla="*/ 11 h 145"/>
                <a:gd name="T48" fmla="*/ 14 w 65"/>
                <a:gd name="T49" fmla="*/ 11 h 145"/>
                <a:gd name="T50" fmla="*/ 14 w 65"/>
                <a:gd name="T51" fmla="*/ 4 h 145"/>
                <a:gd name="T52" fmla="*/ 32 w 65"/>
                <a:gd name="T53" fmla="*/ 4 h 145"/>
                <a:gd name="T54" fmla="*/ 32 w 65"/>
                <a:gd name="T55" fmla="*/ 0 h 145"/>
                <a:gd name="T56" fmla="*/ 14 w 65"/>
                <a:gd name="T57" fmla="*/ 0 h 145"/>
                <a:gd name="T58" fmla="*/ 10 w 65"/>
                <a:gd name="T59" fmla="*/ 0 h 145"/>
                <a:gd name="T60" fmla="*/ 10 w 65"/>
                <a:gd name="T61" fmla="*/ 4 h 145"/>
                <a:gd name="T62" fmla="*/ 10 w 65"/>
                <a:gd name="T63" fmla="*/ 13 h 145"/>
                <a:gd name="T64" fmla="*/ 2 w 65"/>
                <a:gd name="T65" fmla="*/ 23 h 145"/>
                <a:gd name="T66" fmla="*/ 0 w 65"/>
                <a:gd name="T67" fmla="*/ 38 h 145"/>
                <a:gd name="T68" fmla="*/ 0 w 65"/>
                <a:gd name="T69" fmla="*/ 140 h 145"/>
                <a:gd name="T70" fmla="*/ 1 w 65"/>
                <a:gd name="T71" fmla="*/ 14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5" h="145">
                  <a:moveTo>
                    <a:pt x="32" y="125"/>
                  </a:moveTo>
                  <a:cubicBezTo>
                    <a:pt x="32" y="125"/>
                    <a:pt x="32" y="125"/>
                    <a:pt x="32" y="125"/>
                  </a:cubicBezTo>
                  <a:cubicBezTo>
                    <a:pt x="47" y="125"/>
                    <a:pt x="60" y="129"/>
                    <a:pt x="64" y="140"/>
                  </a:cubicBezTo>
                  <a:cubicBezTo>
                    <a:pt x="65" y="144"/>
                    <a:pt x="65" y="145"/>
                    <a:pt x="65" y="140"/>
                  </a:cubicBezTo>
                  <a:cubicBezTo>
                    <a:pt x="65" y="119"/>
                    <a:pt x="65" y="59"/>
                    <a:pt x="65" y="38"/>
                  </a:cubicBezTo>
                  <a:cubicBezTo>
                    <a:pt x="65" y="34"/>
                    <a:pt x="65" y="27"/>
                    <a:pt x="63" y="23"/>
                  </a:cubicBezTo>
                  <a:cubicBezTo>
                    <a:pt x="62" y="18"/>
                    <a:pt x="59" y="15"/>
                    <a:pt x="54" y="13"/>
                  </a:cubicBezTo>
                  <a:cubicBezTo>
                    <a:pt x="54" y="4"/>
                    <a:pt x="54" y="4"/>
                    <a:pt x="54" y="4"/>
                  </a:cubicBezTo>
                  <a:cubicBezTo>
                    <a:pt x="54" y="0"/>
                    <a:pt x="54" y="0"/>
                    <a:pt x="54" y="0"/>
                  </a:cubicBezTo>
                  <a:cubicBezTo>
                    <a:pt x="51" y="0"/>
                    <a:pt x="51" y="0"/>
                    <a:pt x="51" y="0"/>
                  </a:cubicBezTo>
                  <a:cubicBezTo>
                    <a:pt x="32" y="0"/>
                    <a:pt x="32" y="0"/>
                    <a:pt x="32" y="0"/>
                  </a:cubicBezTo>
                  <a:cubicBezTo>
                    <a:pt x="32" y="4"/>
                    <a:pt x="32" y="4"/>
                    <a:pt x="32" y="4"/>
                  </a:cubicBezTo>
                  <a:cubicBezTo>
                    <a:pt x="51" y="4"/>
                    <a:pt x="51" y="4"/>
                    <a:pt x="51" y="4"/>
                  </a:cubicBezTo>
                  <a:cubicBezTo>
                    <a:pt x="51" y="11"/>
                    <a:pt x="51" y="11"/>
                    <a:pt x="51" y="11"/>
                  </a:cubicBezTo>
                  <a:cubicBezTo>
                    <a:pt x="51" y="61"/>
                    <a:pt x="51" y="61"/>
                    <a:pt x="51" y="61"/>
                  </a:cubicBezTo>
                  <a:cubicBezTo>
                    <a:pt x="33" y="42"/>
                    <a:pt x="33" y="42"/>
                    <a:pt x="33" y="42"/>
                  </a:cubicBezTo>
                  <a:cubicBezTo>
                    <a:pt x="32" y="43"/>
                    <a:pt x="32" y="43"/>
                    <a:pt x="32" y="43"/>
                  </a:cubicBezTo>
                  <a:lnTo>
                    <a:pt x="32" y="125"/>
                  </a:lnTo>
                  <a:close/>
                  <a:moveTo>
                    <a:pt x="1" y="140"/>
                  </a:moveTo>
                  <a:cubicBezTo>
                    <a:pt x="5" y="129"/>
                    <a:pt x="17" y="125"/>
                    <a:pt x="32" y="125"/>
                  </a:cubicBezTo>
                  <a:cubicBezTo>
                    <a:pt x="32" y="43"/>
                    <a:pt x="32" y="43"/>
                    <a:pt x="32" y="43"/>
                  </a:cubicBezTo>
                  <a:cubicBezTo>
                    <a:pt x="14" y="61"/>
                    <a:pt x="14" y="61"/>
                    <a:pt x="14" y="61"/>
                  </a:cubicBezTo>
                  <a:cubicBezTo>
                    <a:pt x="14" y="11"/>
                    <a:pt x="14" y="11"/>
                    <a:pt x="14" y="11"/>
                  </a:cubicBezTo>
                  <a:cubicBezTo>
                    <a:pt x="14" y="11"/>
                    <a:pt x="14" y="11"/>
                    <a:pt x="14" y="11"/>
                  </a:cubicBezTo>
                  <a:cubicBezTo>
                    <a:pt x="14" y="11"/>
                    <a:pt x="14" y="11"/>
                    <a:pt x="14" y="11"/>
                  </a:cubicBezTo>
                  <a:cubicBezTo>
                    <a:pt x="14" y="4"/>
                    <a:pt x="14" y="4"/>
                    <a:pt x="14" y="4"/>
                  </a:cubicBezTo>
                  <a:cubicBezTo>
                    <a:pt x="32" y="4"/>
                    <a:pt x="32" y="4"/>
                    <a:pt x="32" y="4"/>
                  </a:cubicBezTo>
                  <a:cubicBezTo>
                    <a:pt x="32" y="0"/>
                    <a:pt x="32" y="0"/>
                    <a:pt x="32" y="0"/>
                  </a:cubicBezTo>
                  <a:cubicBezTo>
                    <a:pt x="14" y="0"/>
                    <a:pt x="14" y="0"/>
                    <a:pt x="14" y="0"/>
                  </a:cubicBezTo>
                  <a:cubicBezTo>
                    <a:pt x="10" y="0"/>
                    <a:pt x="10" y="0"/>
                    <a:pt x="10" y="0"/>
                  </a:cubicBezTo>
                  <a:cubicBezTo>
                    <a:pt x="10" y="4"/>
                    <a:pt x="10" y="4"/>
                    <a:pt x="10" y="4"/>
                  </a:cubicBezTo>
                  <a:cubicBezTo>
                    <a:pt x="10" y="13"/>
                    <a:pt x="10" y="13"/>
                    <a:pt x="10" y="13"/>
                  </a:cubicBezTo>
                  <a:cubicBezTo>
                    <a:pt x="6" y="15"/>
                    <a:pt x="3" y="18"/>
                    <a:pt x="2" y="23"/>
                  </a:cubicBezTo>
                  <a:cubicBezTo>
                    <a:pt x="0" y="27"/>
                    <a:pt x="0" y="34"/>
                    <a:pt x="0" y="38"/>
                  </a:cubicBezTo>
                  <a:cubicBezTo>
                    <a:pt x="0" y="59"/>
                    <a:pt x="0" y="119"/>
                    <a:pt x="0" y="140"/>
                  </a:cubicBezTo>
                  <a:cubicBezTo>
                    <a:pt x="0" y="145"/>
                    <a:pt x="0" y="144"/>
                    <a:pt x="1"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1" name="Freeform 92"/>
            <p:cNvSpPr/>
            <p:nvPr/>
          </p:nvSpPr>
          <p:spPr bwMode="auto">
            <a:xfrm>
              <a:off x="10514013" y="1012825"/>
              <a:ext cx="239713" cy="514350"/>
            </a:xfrm>
            <a:custGeom>
              <a:avLst/>
              <a:gdLst>
                <a:gd name="T0" fmla="*/ 1 w 64"/>
                <a:gd name="T1" fmla="*/ 132 h 137"/>
                <a:gd name="T2" fmla="*/ 32 w 64"/>
                <a:gd name="T3" fmla="*/ 117 h 137"/>
                <a:gd name="T4" fmla="*/ 63 w 64"/>
                <a:gd name="T5" fmla="*/ 132 h 137"/>
                <a:gd name="T6" fmla="*/ 64 w 64"/>
                <a:gd name="T7" fmla="*/ 132 h 137"/>
                <a:gd name="T8" fmla="*/ 64 w 64"/>
                <a:gd name="T9" fmla="*/ 30 h 137"/>
                <a:gd name="T10" fmla="*/ 63 w 64"/>
                <a:gd name="T11" fmla="*/ 15 h 137"/>
                <a:gd name="T12" fmla="*/ 32 w 64"/>
                <a:gd name="T13" fmla="*/ 0 h 137"/>
                <a:gd name="T14" fmla="*/ 1 w 64"/>
                <a:gd name="T15" fmla="*/ 15 h 137"/>
                <a:gd name="T16" fmla="*/ 0 w 64"/>
                <a:gd name="T17" fmla="*/ 30 h 137"/>
                <a:gd name="T18" fmla="*/ 0 w 64"/>
                <a:gd name="T19" fmla="*/ 132 h 137"/>
                <a:gd name="T20" fmla="*/ 1 w 64"/>
                <a:gd name="T21" fmla="*/ 13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37">
                  <a:moveTo>
                    <a:pt x="1" y="132"/>
                  </a:moveTo>
                  <a:cubicBezTo>
                    <a:pt x="5" y="121"/>
                    <a:pt x="17" y="117"/>
                    <a:pt x="32" y="117"/>
                  </a:cubicBezTo>
                  <a:cubicBezTo>
                    <a:pt x="47" y="117"/>
                    <a:pt x="60" y="121"/>
                    <a:pt x="63" y="132"/>
                  </a:cubicBezTo>
                  <a:cubicBezTo>
                    <a:pt x="64" y="136"/>
                    <a:pt x="64" y="137"/>
                    <a:pt x="64" y="132"/>
                  </a:cubicBezTo>
                  <a:cubicBezTo>
                    <a:pt x="64" y="111"/>
                    <a:pt x="64" y="51"/>
                    <a:pt x="64" y="30"/>
                  </a:cubicBezTo>
                  <a:cubicBezTo>
                    <a:pt x="64" y="26"/>
                    <a:pt x="64" y="19"/>
                    <a:pt x="63" y="15"/>
                  </a:cubicBezTo>
                  <a:cubicBezTo>
                    <a:pt x="59" y="4"/>
                    <a:pt x="47" y="0"/>
                    <a:pt x="32" y="0"/>
                  </a:cubicBezTo>
                  <a:cubicBezTo>
                    <a:pt x="17" y="0"/>
                    <a:pt x="5" y="4"/>
                    <a:pt x="1" y="15"/>
                  </a:cubicBezTo>
                  <a:cubicBezTo>
                    <a:pt x="0" y="19"/>
                    <a:pt x="0" y="26"/>
                    <a:pt x="0" y="30"/>
                  </a:cubicBezTo>
                  <a:cubicBezTo>
                    <a:pt x="0" y="51"/>
                    <a:pt x="0" y="111"/>
                    <a:pt x="0" y="132"/>
                  </a:cubicBezTo>
                  <a:cubicBezTo>
                    <a:pt x="0" y="137"/>
                    <a:pt x="0" y="136"/>
                    <a:pt x="1"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2" name="Freeform 93"/>
            <p:cNvSpPr>
              <a:spLocks noEditPoints="1"/>
            </p:cNvSpPr>
            <p:nvPr/>
          </p:nvSpPr>
          <p:spPr bwMode="auto">
            <a:xfrm>
              <a:off x="7947025" y="842963"/>
              <a:ext cx="307975" cy="598488"/>
            </a:xfrm>
            <a:custGeom>
              <a:avLst/>
              <a:gdLst>
                <a:gd name="T0" fmla="*/ 41 w 82"/>
                <a:gd name="T1" fmla="*/ 159 h 159"/>
                <a:gd name="T2" fmla="*/ 82 w 82"/>
                <a:gd name="T3" fmla="*/ 159 h 159"/>
                <a:gd name="T4" fmla="*/ 82 w 82"/>
                <a:gd name="T5" fmla="*/ 0 h 159"/>
                <a:gd name="T6" fmla="*/ 41 w 82"/>
                <a:gd name="T7" fmla="*/ 0 h 159"/>
                <a:gd name="T8" fmla="*/ 41 w 82"/>
                <a:gd name="T9" fmla="*/ 9 h 159"/>
                <a:gd name="T10" fmla="*/ 73 w 82"/>
                <a:gd name="T11" fmla="*/ 9 h 159"/>
                <a:gd name="T12" fmla="*/ 73 w 82"/>
                <a:gd name="T13" fmla="*/ 39 h 159"/>
                <a:gd name="T14" fmla="*/ 41 w 82"/>
                <a:gd name="T15" fmla="*/ 39 h 159"/>
                <a:gd name="T16" fmla="*/ 41 w 82"/>
                <a:gd name="T17" fmla="*/ 46 h 159"/>
                <a:gd name="T18" fmla="*/ 73 w 82"/>
                <a:gd name="T19" fmla="*/ 46 h 159"/>
                <a:gd name="T20" fmla="*/ 73 w 82"/>
                <a:gd name="T21" fmla="*/ 77 h 159"/>
                <a:gd name="T22" fmla="*/ 41 w 82"/>
                <a:gd name="T23" fmla="*/ 77 h 159"/>
                <a:gd name="T24" fmla="*/ 41 w 82"/>
                <a:gd name="T25" fmla="*/ 89 h 159"/>
                <a:gd name="T26" fmla="*/ 41 w 82"/>
                <a:gd name="T27" fmla="*/ 89 h 159"/>
                <a:gd name="T28" fmla="*/ 51 w 82"/>
                <a:gd name="T29" fmla="*/ 99 h 159"/>
                <a:gd name="T30" fmla="*/ 41 w 82"/>
                <a:gd name="T31" fmla="*/ 109 h 159"/>
                <a:gd name="T32" fmla="*/ 41 w 82"/>
                <a:gd name="T33" fmla="*/ 109 h 159"/>
                <a:gd name="T34" fmla="*/ 41 w 82"/>
                <a:gd name="T35" fmla="*/ 109 h 159"/>
                <a:gd name="T36" fmla="*/ 41 w 82"/>
                <a:gd name="T37" fmla="*/ 124 h 159"/>
                <a:gd name="T38" fmla="*/ 41 w 82"/>
                <a:gd name="T39" fmla="*/ 124 h 159"/>
                <a:gd name="T40" fmla="*/ 51 w 82"/>
                <a:gd name="T41" fmla="*/ 134 h 159"/>
                <a:gd name="T42" fmla="*/ 41 w 82"/>
                <a:gd name="T43" fmla="*/ 145 h 159"/>
                <a:gd name="T44" fmla="*/ 41 w 82"/>
                <a:gd name="T45" fmla="*/ 145 h 159"/>
                <a:gd name="T46" fmla="*/ 41 w 82"/>
                <a:gd name="T47" fmla="*/ 145 h 159"/>
                <a:gd name="T48" fmla="*/ 41 w 82"/>
                <a:gd name="T49" fmla="*/ 159 h 159"/>
                <a:gd name="T50" fmla="*/ 0 w 82"/>
                <a:gd name="T51" fmla="*/ 159 h 159"/>
                <a:gd name="T52" fmla="*/ 41 w 82"/>
                <a:gd name="T53" fmla="*/ 159 h 159"/>
                <a:gd name="T54" fmla="*/ 41 w 82"/>
                <a:gd name="T55" fmla="*/ 145 h 159"/>
                <a:gd name="T56" fmla="*/ 31 w 82"/>
                <a:gd name="T57" fmla="*/ 134 h 159"/>
                <a:gd name="T58" fmla="*/ 41 w 82"/>
                <a:gd name="T59" fmla="*/ 124 h 159"/>
                <a:gd name="T60" fmla="*/ 41 w 82"/>
                <a:gd name="T61" fmla="*/ 109 h 159"/>
                <a:gd name="T62" fmla="*/ 31 w 82"/>
                <a:gd name="T63" fmla="*/ 99 h 159"/>
                <a:gd name="T64" fmla="*/ 41 w 82"/>
                <a:gd name="T65" fmla="*/ 89 h 159"/>
                <a:gd name="T66" fmla="*/ 41 w 82"/>
                <a:gd name="T67" fmla="*/ 77 h 159"/>
                <a:gd name="T68" fmla="*/ 8 w 82"/>
                <a:gd name="T69" fmla="*/ 77 h 159"/>
                <a:gd name="T70" fmla="*/ 8 w 82"/>
                <a:gd name="T71" fmla="*/ 46 h 159"/>
                <a:gd name="T72" fmla="*/ 8 w 82"/>
                <a:gd name="T73" fmla="*/ 46 h 159"/>
                <a:gd name="T74" fmla="*/ 41 w 82"/>
                <a:gd name="T75" fmla="*/ 46 h 159"/>
                <a:gd name="T76" fmla="*/ 41 w 82"/>
                <a:gd name="T77" fmla="*/ 39 h 159"/>
                <a:gd name="T78" fmla="*/ 8 w 82"/>
                <a:gd name="T79" fmla="*/ 39 h 159"/>
                <a:gd name="T80" fmla="*/ 8 w 82"/>
                <a:gd name="T81" fmla="*/ 9 h 159"/>
                <a:gd name="T82" fmla="*/ 8 w 82"/>
                <a:gd name="T83" fmla="*/ 9 h 159"/>
                <a:gd name="T84" fmla="*/ 41 w 82"/>
                <a:gd name="T85" fmla="*/ 9 h 159"/>
                <a:gd name="T86" fmla="*/ 41 w 82"/>
                <a:gd name="T87" fmla="*/ 0 h 159"/>
                <a:gd name="T88" fmla="*/ 0 w 82"/>
                <a:gd name="T89" fmla="*/ 0 h 159"/>
                <a:gd name="T90" fmla="*/ 0 w 82"/>
                <a:gd name="T91"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159">
                  <a:moveTo>
                    <a:pt x="41" y="159"/>
                  </a:moveTo>
                  <a:cubicBezTo>
                    <a:pt x="82" y="159"/>
                    <a:pt x="82" y="159"/>
                    <a:pt x="82" y="159"/>
                  </a:cubicBezTo>
                  <a:cubicBezTo>
                    <a:pt x="82" y="0"/>
                    <a:pt x="82" y="0"/>
                    <a:pt x="82" y="0"/>
                  </a:cubicBezTo>
                  <a:cubicBezTo>
                    <a:pt x="41" y="0"/>
                    <a:pt x="41" y="0"/>
                    <a:pt x="41" y="0"/>
                  </a:cubicBezTo>
                  <a:cubicBezTo>
                    <a:pt x="41" y="9"/>
                    <a:pt x="41" y="9"/>
                    <a:pt x="41" y="9"/>
                  </a:cubicBezTo>
                  <a:cubicBezTo>
                    <a:pt x="73" y="9"/>
                    <a:pt x="73" y="9"/>
                    <a:pt x="73" y="9"/>
                  </a:cubicBezTo>
                  <a:cubicBezTo>
                    <a:pt x="73" y="39"/>
                    <a:pt x="73" y="39"/>
                    <a:pt x="73" y="39"/>
                  </a:cubicBezTo>
                  <a:cubicBezTo>
                    <a:pt x="41" y="39"/>
                    <a:pt x="41" y="39"/>
                    <a:pt x="41" y="39"/>
                  </a:cubicBezTo>
                  <a:cubicBezTo>
                    <a:pt x="41" y="46"/>
                    <a:pt x="41" y="46"/>
                    <a:pt x="41" y="46"/>
                  </a:cubicBezTo>
                  <a:cubicBezTo>
                    <a:pt x="73" y="46"/>
                    <a:pt x="73" y="46"/>
                    <a:pt x="73" y="46"/>
                  </a:cubicBezTo>
                  <a:cubicBezTo>
                    <a:pt x="73" y="77"/>
                    <a:pt x="73" y="77"/>
                    <a:pt x="73" y="77"/>
                  </a:cubicBezTo>
                  <a:cubicBezTo>
                    <a:pt x="41" y="77"/>
                    <a:pt x="41" y="77"/>
                    <a:pt x="41" y="77"/>
                  </a:cubicBezTo>
                  <a:cubicBezTo>
                    <a:pt x="41" y="89"/>
                    <a:pt x="41" y="89"/>
                    <a:pt x="41" y="89"/>
                  </a:cubicBezTo>
                  <a:cubicBezTo>
                    <a:pt x="41" y="89"/>
                    <a:pt x="41" y="89"/>
                    <a:pt x="41" y="89"/>
                  </a:cubicBezTo>
                  <a:cubicBezTo>
                    <a:pt x="46" y="89"/>
                    <a:pt x="51" y="94"/>
                    <a:pt x="51" y="99"/>
                  </a:cubicBezTo>
                  <a:cubicBezTo>
                    <a:pt x="51" y="105"/>
                    <a:pt x="46" y="109"/>
                    <a:pt x="41" y="109"/>
                  </a:cubicBezTo>
                  <a:cubicBezTo>
                    <a:pt x="41" y="109"/>
                    <a:pt x="41" y="109"/>
                    <a:pt x="41" y="109"/>
                  </a:cubicBezTo>
                  <a:cubicBezTo>
                    <a:pt x="41" y="109"/>
                    <a:pt x="41" y="109"/>
                    <a:pt x="41" y="109"/>
                  </a:cubicBezTo>
                  <a:cubicBezTo>
                    <a:pt x="41" y="124"/>
                    <a:pt x="41" y="124"/>
                    <a:pt x="41" y="124"/>
                  </a:cubicBezTo>
                  <a:cubicBezTo>
                    <a:pt x="41" y="124"/>
                    <a:pt x="41" y="124"/>
                    <a:pt x="41" y="124"/>
                  </a:cubicBezTo>
                  <a:cubicBezTo>
                    <a:pt x="46" y="124"/>
                    <a:pt x="51" y="129"/>
                    <a:pt x="51" y="134"/>
                  </a:cubicBezTo>
                  <a:cubicBezTo>
                    <a:pt x="51" y="140"/>
                    <a:pt x="46" y="145"/>
                    <a:pt x="41" y="145"/>
                  </a:cubicBezTo>
                  <a:cubicBezTo>
                    <a:pt x="41" y="145"/>
                    <a:pt x="41" y="145"/>
                    <a:pt x="41" y="145"/>
                  </a:cubicBezTo>
                  <a:cubicBezTo>
                    <a:pt x="41" y="145"/>
                    <a:pt x="41" y="145"/>
                    <a:pt x="41" y="145"/>
                  </a:cubicBezTo>
                  <a:lnTo>
                    <a:pt x="41" y="159"/>
                  </a:lnTo>
                  <a:close/>
                  <a:moveTo>
                    <a:pt x="0" y="159"/>
                  </a:moveTo>
                  <a:cubicBezTo>
                    <a:pt x="41" y="159"/>
                    <a:pt x="41" y="159"/>
                    <a:pt x="41" y="159"/>
                  </a:cubicBezTo>
                  <a:cubicBezTo>
                    <a:pt x="41" y="145"/>
                    <a:pt x="41" y="145"/>
                    <a:pt x="41" y="145"/>
                  </a:cubicBezTo>
                  <a:cubicBezTo>
                    <a:pt x="35" y="145"/>
                    <a:pt x="31" y="140"/>
                    <a:pt x="31" y="134"/>
                  </a:cubicBezTo>
                  <a:cubicBezTo>
                    <a:pt x="31" y="129"/>
                    <a:pt x="35" y="124"/>
                    <a:pt x="41" y="124"/>
                  </a:cubicBezTo>
                  <a:cubicBezTo>
                    <a:pt x="41" y="109"/>
                    <a:pt x="41" y="109"/>
                    <a:pt x="41" y="109"/>
                  </a:cubicBezTo>
                  <a:cubicBezTo>
                    <a:pt x="35" y="109"/>
                    <a:pt x="31" y="105"/>
                    <a:pt x="31" y="99"/>
                  </a:cubicBezTo>
                  <a:cubicBezTo>
                    <a:pt x="31" y="94"/>
                    <a:pt x="35" y="89"/>
                    <a:pt x="41" y="89"/>
                  </a:cubicBezTo>
                  <a:cubicBezTo>
                    <a:pt x="41" y="77"/>
                    <a:pt x="41" y="77"/>
                    <a:pt x="41" y="77"/>
                  </a:cubicBezTo>
                  <a:cubicBezTo>
                    <a:pt x="8" y="77"/>
                    <a:pt x="8" y="77"/>
                    <a:pt x="8" y="77"/>
                  </a:cubicBezTo>
                  <a:cubicBezTo>
                    <a:pt x="8" y="46"/>
                    <a:pt x="8" y="46"/>
                    <a:pt x="8" y="46"/>
                  </a:cubicBezTo>
                  <a:cubicBezTo>
                    <a:pt x="8" y="46"/>
                    <a:pt x="8" y="46"/>
                    <a:pt x="8" y="46"/>
                  </a:cubicBezTo>
                  <a:cubicBezTo>
                    <a:pt x="41" y="46"/>
                    <a:pt x="41" y="46"/>
                    <a:pt x="41" y="46"/>
                  </a:cubicBezTo>
                  <a:cubicBezTo>
                    <a:pt x="41" y="39"/>
                    <a:pt x="41" y="39"/>
                    <a:pt x="41" y="39"/>
                  </a:cubicBezTo>
                  <a:cubicBezTo>
                    <a:pt x="8" y="39"/>
                    <a:pt x="8" y="39"/>
                    <a:pt x="8" y="39"/>
                  </a:cubicBezTo>
                  <a:cubicBezTo>
                    <a:pt x="8" y="9"/>
                    <a:pt x="8" y="9"/>
                    <a:pt x="8" y="9"/>
                  </a:cubicBezTo>
                  <a:cubicBezTo>
                    <a:pt x="8" y="9"/>
                    <a:pt x="8" y="9"/>
                    <a:pt x="8" y="9"/>
                  </a:cubicBezTo>
                  <a:cubicBezTo>
                    <a:pt x="41" y="9"/>
                    <a:pt x="41" y="9"/>
                    <a:pt x="41" y="9"/>
                  </a:cubicBezTo>
                  <a:cubicBezTo>
                    <a:pt x="41" y="0"/>
                    <a:pt x="41" y="0"/>
                    <a:pt x="41" y="0"/>
                  </a:cubicBezTo>
                  <a:cubicBezTo>
                    <a:pt x="0" y="0"/>
                    <a:pt x="0" y="0"/>
                    <a:pt x="0" y="0"/>
                  </a:cubicBezTo>
                  <a:lnTo>
                    <a:pt x="0" y="1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3" name="Freeform 94"/>
            <p:cNvSpPr/>
            <p:nvPr/>
          </p:nvSpPr>
          <p:spPr bwMode="auto">
            <a:xfrm>
              <a:off x="8277225" y="842963"/>
              <a:ext cx="127000" cy="598488"/>
            </a:xfrm>
            <a:custGeom>
              <a:avLst/>
              <a:gdLst>
                <a:gd name="T0" fmla="*/ 80 w 80"/>
                <a:gd name="T1" fmla="*/ 355 h 377"/>
                <a:gd name="T2" fmla="*/ 80 w 80"/>
                <a:gd name="T3" fmla="*/ 64 h 377"/>
                <a:gd name="T4" fmla="*/ 0 w 80"/>
                <a:gd name="T5" fmla="*/ 0 h 377"/>
                <a:gd name="T6" fmla="*/ 0 w 80"/>
                <a:gd name="T7" fmla="*/ 377 h 377"/>
                <a:gd name="T8" fmla="*/ 80 w 80"/>
                <a:gd name="T9" fmla="*/ 355 h 377"/>
              </a:gdLst>
              <a:ahLst/>
              <a:cxnLst>
                <a:cxn ang="0">
                  <a:pos x="T0" y="T1"/>
                </a:cxn>
                <a:cxn ang="0">
                  <a:pos x="T2" y="T3"/>
                </a:cxn>
                <a:cxn ang="0">
                  <a:pos x="T4" y="T5"/>
                </a:cxn>
                <a:cxn ang="0">
                  <a:pos x="T6" y="T7"/>
                </a:cxn>
                <a:cxn ang="0">
                  <a:pos x="T8" y="T9"/>
                </a:cxn>
              </a:cxnLst>
              <a:rect l="0" t="0" r="r" b="b"/>
              <a:pathLst>
                <a:path w="80" h="377">
                  <a:moveTo>
                    <a:pt x="80" y="355"/>
                  </a:moveTo>
                  <a:lnTo>
                    <a:pt x="80" y="64"/>
                  </a:lnTo>
                  <a:lnTo>
                    <a:pt x="0" y="0"/>
                  </a:lnTo>
                  <a:lnTo>
                    <a:pt x="0" y="377"/>
                  </a:lnTo>
                  <a:lnTo>
                    <a:pt x="80" y="3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4" name="Rectangle 95"/>
            <p:cNvSpPr>
              <a:spLocks noChangeArrowheads="1"/>
            </p:cNvSpPr>
            <p:nvPr/>
          </p:nvSpPr>
          <p:spPr bwMode="auto">
            <a:xfrm>
              <a:off x="7991475" y="892175"/>
              <a:ext cx="21431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5" name="Rectangle 96"/>
            <p:cNvSpPr>
              <a:spLocks noChangeArrowheads="1"/>
            </p:cNvSpPr>
            <p:nvPr/>
          </p:nvSpPr>
          <p:spPr bwMode="auto">
            <a:xfrm>
              <a:off x="7991475" y="1035050"/>
              <a:ext cx="214313"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6" name="Rectangle 97"/>
            <p:cNvSpPr>
              <a:spLocks noChangeArrowheads="1"/>
            </p:cNvSpPr>
            <p:nvPr/>
          </p:nvSpPr>
          <p:spPr bwMode="auto">
            <a:xfrm>
              <a:off x="9740900" y="306388"/>
              <a:ext cx="85725"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7" name="Rectangle 98"/>
            <p:cNvSpPr>
              <a:spLocks noChangeArrowheads="1"/>
            </p:cNvSpPr>
            <p:nvPr/>
          </p:nvSpPr>
          <p:spPr bwMode="auto">
            <a:xfrm>
              <a:off x="9617075" y="617538"/>
              <a:ext cx="85725" cy="260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8" name="Rectangle 99"/>
            <p:cNvSpPr>
              <a:spLocks noChangeArrowheads="1"/>
            </p:cNvSpPr>
            <p:nvPr/>
          </p:nvSpPr>
          <p:spPr bwMode="auto">
            <a:xfrm>
              <a:off x="9493250" y="388938"/>
              <a:ext cx="85725" cy="4889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9" name="Rectangle 100"/>
            <p:cNvSpPr>
              <a:spLocks noChangeArrowheads="1"/>
            </p:cNvSpPr>
            <p:nvPr/>
          </p:nvSpPr>
          <p:spPr bwMode="auto">
            <a:xfrm>
              <a:off x="9366250" y="542925"/>
              <a:ext cx="85725" cy="334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0" name="Rectangle 101"/>
            <p:cNvSpPr>
              <a:spLocks noChangeArrowheads="1"/>
            </p:cNvSpPr>
            <p:nvPr/>
          </p:nvSpPr>
          <p:spPr bwMode="auto">
            <a:xfrm>
              <a:off x="9242425" y="490538"/>
              <a:ext cx="85725" cy="387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1" name="Rectangle 102"/>
            <p:cNvSpPr>
              <a:spLocks noChangeArrowheads="1"/>
            </p:cNvSpPr>
            <p:nvPr/>
          </p:nvSpPr>
          <p:spPr bwMode="auto">
            <a:xfrm>
              <a:off x="9740900" y="238125"/>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2" name="Rectangle 103"/>
            <p:cNvSpPr>
              <a:spLocks noChangeArrowheads="1"/>
            </p:cNvSpPr>
            <p:nvPr/>
          </p:nvSpPr>
          <p:spPr bwMode="auto">
            <a:xfrm>
              <a:off x="9493250" y="328613"/>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3" name="Rectangle 104"/>
            <p:cNvSpPr>
              <a:spLocks noChangeArrowheads="1"/>
            </p:cNvSpPr>
            <p:nvPr/>
          </p:nvSpPr>
          <p:spPr bwMode="auto">
            <a:xfrm>
              <a:off x="9366250" y="479425"/>
              <a:ext cx="857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4" name="Rectangle 105"/>
            <p:cNvSpPr>
              <a:spLocks noChangeArrowheads="1"/>
            </p:cNvSpPr>
            <p:nvPr/>
          </p:nvSpPr>
          <p:spPr bwMode="auto">
            <a:xfrm>
              <a:off x="9242425" y="427038"/>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5" name="Rectangle 106"/>
            <p:cNvSpPr>
              <a:spLocks noChangeArrowheads="1"/>
            </p:cNvSpPr>
            <p:nvPr/>
          </p:nvSpPr>
          <p:spPr bwMode="auto">
            <a:xfrm>
              <a:off x="9617075" y="554038"/>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6" name="Freeform 107"/>
            <p:cNvSpPr>
              <a:spLocks noEditPoints="1"/>
            </p:cNvSpPr>
            <p:nvPr/>
          </p:nvSpPr>
          <p:spPr bwMode="auto">
            <a:xfrm>
              <a:off x="5202238" y="708025"/>
              <a:ext cx="649288" cy="650875"/>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7" name="Oval 108"/>
            <p:cNvSpPr>
              <a:spLocks noChangeArrowheads="1"/>
            </p:cNvSpPr>
            <p:nvPr/>
          </p:nvSpPr>
          <p:spPr bwMode="auto">
            <a:xfrm>
              <a:off x="5934075" y="1636713"/>
              <a:ext cx="173038" cy="173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8" name="Freeform 109"/>
            <p:cNvSpPr>
              <a:spLocks noEditPoints="1"/>
            </p:cNvSpPr>
            <p:nvPr/>
          </p:nvSpPr>
          <p:spPr bwMode="auto">
            <a:xfrm>
              <a:off x="5859463" y="1557338"/>
              <a:ext cx="322263" cy="477838"/>
            </a:xfrm>
            <a:custGeom>
              <a:avLst/>
              <a:gdLst>
                <a:gd name="T0" fmla="*/ 86 w 86"/>
                <a:gd name="T1" fmla="*/ 0 h 127"/>
                <a:gd name="T2" fmla="*/ 43 w 86"/>
                <a:gd name="T3" fmla="*/ 0 h 127"/>
                <a:gd name="T4" fmla="*/ 43 w 86"/>
                <a:gd name="T5" fmla="*/ 11 h 127"/>
                <a:gd name="T6" fmla="*/ 43 w 86"/>
                <a:gd name="T7" fmla="*/ 11 h 127"/>
                <a:gd name="T8" fmla="*/ 77 w 86"/>
                <a:gd name="T9" fmla="*/ 44 h 127"/>
                <a:gd name="T10" fmla="*/ 43 w 86"/>
                <a:gd name="T11" fmla="*/ 78 h 127"/>
                <a:gd name="T12" fmla="*/ 43 w 86"/>
                <a:gd name="T13" fmla="*/ 78 h 127"/>
                <a:gd name="T14" fmla="*/ 43 w 86"/>
                <a:gd name="T15" fmla="*/ 78 h 127"/>
                <a:gd name="T16" fmla="*/ 43 w 86"/>
                <a:gd name="T17" fmla="*/ 93 h 127"/>
                <a:gd name="T18" fmla="*/ 43 w 86"/>
                <a:gd name="T19" fmla="*/ 93 h 127"/>
                <a:gd name="T20" fmla="*/ 55 w 86"/>
                <a:gd name="T21" fmla="*/ 104 h 127"/>
                <a:gd name="T22" fmla="*/ 43 w 86"/>
                <a:gd name="T23" fmla="*/ 115 h 127"/>
                <a:gd name="T24" fmla="*/ 43 w 86"/>
                <a:gd name="T25" fmla="*/ 115 h 127"/>
                <a:gd name="T26" fmla="*/ 43 w 86"/>
                <a:gd name="T27" fmla="*/ 115 h 127"/>
                <a:gd name="T28" fmla="*/ 43 w 86"/>
                <a:gd name="T29" fmla="*/ 127 h 127"/>
                <a:gd name="T30" fmla="*/ 86 w 86"/>
                <a:gd name="T31" fmla="*/ 127 h 127"/>
                <a:gd name="T32" fmla="*/ 86 w 86"/>
                <a:gd name="T33" fmla="*/ 0 h 127"/>
                <a:gd name="T34" fmla="*/ 43 w 86"/>
                <a:gd name="T35" fmla="*/ 0 h 127"/>
                <a:gd name="T36" fmla="*/ 0 w 86"/>
                <a:gd name="T37" fmla="*/ 0 h 127"/>
                <a:gd name="T38" fmla="*/ 0 w 86"/>
                <a:gd name="T39" fmla="*/ 127 h 127"/>
                <a:gd name="T40" fmla="*/ 43 w 86"/>
                <a:gd name="T41" fmla="*/ 127 h 127"/>
                <a:gd name="T42" fmla="*/ 43 w 86"/>
                <a:gd name="T43" fmla="*/ 115 h 127"/>
                <a:gd name="T44" fmla="*/ 32 w 86"/>
                <a:gd name="T45" fmla="*/ 104 h 127"/>
                <a:gd name="T46" fmla="*/ 43 w 86"/>
                <a:gd name="T47" fmla="*/ 93 h 127"/>
                <a:gd name="T48" fmla="*/ 43 w 86"/>
                <a:gd name="T49" fmla="*/ 78 h 127"/>
                <a:gd name="T50" fmla="*/ 9 w 86"/>
                <a:gd name="T51" fmla="*/ 44 h 127"/>
                <a:gd name="T52" fmla="*/ 43 w 86"/>
                <a:gd name="T53" fmla="*/ 11 h 127"/>
                <a:gd name="T54" fmla="*/ 43 w 86"/>
                <a:gd name="T55"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27">
                  <a:moveTo>
                    <a:pt x="86" y="0"/>
                  </a:moveTo>
                  <a:cubicBezTo>
                    <a:pt x="43" y="0"/>
                    <a:pt x="43" y="0"/>
                    <a:pt x="43" y="0"/>
                  </a:cubicBezTo>
                  <a:cubicBezTo>
                    <a:pt x="43" y="11"/>
                    <a:pt x="43" y="11"/>
                    <a:pt x="43" y="11"/>
                  </a:cubicBezTo>
                  <a:cubicBezTo>
                    <a:pt x="43" y="11"/>
                    <a:pt x="43" y="11"/>
                    <a:pt x="43" y="11"/>
                  </a:cubicBezTo>
                  <a:cubicBezTo>
                    <a:pt x="62" y="11"/>
                    <a:pt x="77" y="26"/>
                    <a:pt x="77" y="44"/>
                  </a:cubicBezTo>
                  <a:cubicBezTo>
                    <a:pt x="77" y="63"/>
                    <a:pt x="62" y="78"/>
                    <a:pt x="43" y="78"/>
                  </a:cubicBezTo>
                  <a:cubicBezTo>
                    <a:pt x="43" y="78"/>
                    <a:pt x="43" y="78"/>
                    <a:pt x="43" y="78"/>
                  </a:cubicBezTo>
                  <a:cubicBezTo>
                    <a:pt x="43" y="78"/>
                    <a:pt x="43" y="78"/>
                    <a:pt x="43" y="78"/>
                  </a:cubicBezTo>
                  <a:cubicBezTo>
                    <a:pt x="43" y="93"/>
                    <a:pt x="43" y="93"/>
                    <a:pt x="43" y="93"/>
                  </a:cubicBezTo>
                  <a:cubicBezTo>
                    <a:pt x="43" y="93"/>
                    <a:pt x="43" y="93"/>
                    <a:pt x="43" y="93"/>
                  </a:cubicBezTo>
                  <a:cubicBezTo>
                    <a:pt x="49" y="93"/>
                    <a:pt x="55" y="98"/>
                    <a:pt x="55" y="104"/>
                  </a:cubicBezTo>
                  <a:cubicBezTo>
                    <a:pt x="55" y="110"/>
                    <a:pt x="49" y="115"/>
                    <a:pt x="43" y="115"/>
                  </a:cubicBezTo>
                  <a:cubicBezTo>
                    <a:pt x="43" y="115"/>
                    <a:pt x="43" y="115"/>
                    <a:pt x="43" y="115"/>
                  </a:cubicBezTo>
                  <a:cubicBezTo>
                    <a:pt x="43" y="115"/>
                    <a:pt x="43" y="115"/>
                    <a:pt x="43" y="115"/>
                  </a:cubicBezTo>
                  <a:cubicBezTo>
                    <a:pt x="43" y="127"/>
                    <a:pt x="43" y="127"/>
                    <a:pt x="43" y="127"/>
                  </a:cubicBezTo>
                  <a:cubicBezTo>
                    <a:pt x="86" y="127"/>
                    <a:pt x="86" y="127"/>
                    <a:pt x="86" y="127"/>
                  </a:cubicBezTo>
                  <a:lnTo>
                    <a:pt x="86" y="0"/>
                  </a:lnTo>
                  <a:close/>
                  <a:moveTo>
                    <a:pt x="43" y="0"/>
                  </a:moveTo>
                  <a:cubicBezTo>
                    <a:pt x="0" y="0"/>
                    <a:pt x="0" y="0"/>
                    <a:pt x="0" y="0"/>
                  </a:cubicBezTo>
                  <a:cubicBezTo>
                    <a:pt x="0" y="127"/>
                    <a:pt x="0" y="127"/>
                    <a:pt x="0" y="127"/>
                  </a:cubicBezTo>
                  <a:cubicBezTo>
                    <a:pt x="43" y="127"/>
                    <a:pt x="43" y="127"/>
                    <a:pt x="43" y="127"/>
                  </a:cubicBezTo>
                  <a:cubicBezTo>
                    <a:pt x="43" y="115"/>
                    <a:pt x="43" y="115"/>
                    <a:pt x="43" y="115"/>
                  </a:cubicBezTo>
                  <a:cubicBezTo>
                    <a:pt x="37" y="115"/>
                    <a:pt x="32" y="110"/>
                    <a:pt x="32" y="104"/>
                  </a:cubicBezTo>
                  <a:cubicBezTo>
                    <a:pt x="32" y="98"/>
                    <a:pt x="37" y="93"/>
                    <a:pt x="43" y="93"/>
                  </a:cubicBezTo>
                  <a:cubicBezTo>
                    <a:pt x="43" y="78"/>
                    <a:pt x="43" y="78"/>
                    <a:pt x="43" y="78"/>
                  </a:cubicBezTo>
                  <a:cubicBezTo>
                    <a:pt x="25" y="78"/>
                    <a:pt x="9" y="63"/>
                    <a:pt x="9" y="44"/>
                  </a:cubicBezTo>
                  <a:cubicBezTo>
                    <a:pt x="9" y="26"/>
                    <a:pt x="25" y="11"/>
                    <a:pt x="43" y="11"/>
                  </a:cubicBez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9" name="Freeform 110"/>
            <p:cNvSpPr/>
            <p:nvPr/>
          </p:nvSpPr>
          <p:spPr bwMode="auto">
            <a:xfrm>
              <a:off x="5526088" y="1504950"/>
              <a:ext cx="63500" cy="33338"/>
            </a:xfrm>
            <a:custGeom>
              <a:avLst/>
              <a:gdLst>
                <a:gd name="T0" fmla="*/ 17 w 17"/>
                <a:gd name="T1" fmla="*/ 7 h 9"/>
                <a:gd name="T2" fmla="*/ 10 w 17"/>
                <a:gd name="T3" fmla="*/ 0 h 9"/>
                <a:gd name="T4" fmla="*/ 7 w 17"/>
                <a:gd name="T5" fmla="*/ 0 h 9"/>
                <a:gd name="T6" fmla="*/ 0 w 17"/>
                <a:gd name="T7" fmla="*/ 7 h 9"/>
                <a:gd name="T8" fmla="*/ 0 w 17"/>
                <a:gd name="T9" fmla="*/ 9 h 9"/>
                <a:gd name="T10" fmla="*/ 17 w 17"/>
                <a:gd name="T11" fmla="*/ 9 h 9"/>
                <a:gd name="T12" fmla="*/ 17 w 17"/>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17" h="9">
                  <a:moveTo>
                    <a:pt x="17" y="7"/>
                  </a:moveTo>
                  <a:cubicBezTo>
                    <a:pt x="17" y="3"/>
                    <a:pt x="14" y="0"/>
                    <a:pt x="10" y="0"/>
                  </a:cubicBezTo>
                  <a:cubicBezTo>
                    <a:pt x="7" y="0"/>
                    <a:pt x="7" y="0"/>
                    <a:pt x="7" y="0"/>
                  </a:cubicBezTo>
                  <a:cubicBezTo>
                    <a:pt x="3" y="0"/>
                    <a:pt x="0" y="3"/>
                    <a:pt x="0" y="7"/>
                  </a:cubicBezTo>
                  <a:cubicBezTo>
                    <a:pt x="0" y="8"/>
                    <a:pt x="0" y="8"/>
                    <a:pt x="0" y="9"/>
                  </a:cubicBezTo>
                  <a:cubicBezTo>
                    <a:pt x="17" y="9"/>
                    <a:pt x="17" y="9"/>
                    <a:pt x="17" y="9"/>
                  </a:cubicBezTo>
                  <a:cubicBezTo>
                    <a:pt x="17" y="8"/>
                    <a:pt x="17" y="8"/>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0" name="Freeform 111"/>
            <p:cNvSpPr>
              <a:spLocks noEditPoints="1"/>
            </p:cNvSpPr>
            <p:nvPr/>
          </p:nvSpPr>
          <p:spPr bwMode="auto">
            <a:xfrm>
              <a:off x="5487988" y="1557338"/>
              <a:ext cx="322263" cy="477838"/>
            </a:xfrm>
            <a:custGeom>
              <a:avLst/>
              <a:gdLst>
                <a:gd name="T0" fmla="*/ 43 w 86"/>
                <a:gd name="T1" fmla="*/ 127 h 127"/>
                <a:gd name="T2" fmla="*/ 86 w 86"/>
                <a:gd name="T3" fmla="*/ 127 h 127"/>
                <a:gd name="T4" fmla="*/ 86 w 86"/>
                <a:gd name="T5" fmla="*/ 0 h 127"/>
                <a:gd name="T6" fmla="*/ 43 w 86"/>
                <a:gd name="T7" fmla="*/ 0 h 127"/>
                <a:gd name="T8" fmla="*/ 43 w 86"/>
                <a:gd name="T9" fmla="*/ 11 h 127"/>
                <a:gd name="T10" fmla="*/ 43 w 86"/>
                <a:gd name="T11" fmla="*/ 11 h 127"/>
                <a:gd name="T12" fmla="*/ 43 w 86"/>
                <a:gd name="T13" fmla="*/ 11 h 127"/>
                <a:gd name="T14" fmla="*/ 77 w 86"/>
                <a:gd name="T15" fmla="*/ 44 h 127"/>
                <a:gd name="T16" fmla="*/ 43 w 86"/>
                <a:gd name="T17" fmla="*/ 78 h 127"/>
                <a:gd name="T18" fmla="*/ 43 w 86"/>
                <a:gd name="T19" fmla="*/ 78 h 127"/>
                <a:gd name="T20" fmla="*/ 43 w 86"/>
                <a:gd name="T21" fmla="*/ 93 h 127"/>
                <a:gd name="T22" fmla="*/ 43 w 86"/>
                <a:gd name="T23" fmla="*/ 93 h 127"/>
                <a:gd name="T24" fmla="*/ 54 w 86"/>
                <a:gd name="T25" fmla="*/ 104 h 127"/>
                <a:gd name="T26" fmla="*/ 43 w 86"/>
                <a:gd name="T27" fmla="*/ 115 h 127"/>
                <a:gd name="T28" fmla="*/ 43 w 86"/>
                <a:gd name="T29" fmla="*/ 115 h 127"/>
                <a:gd name="T30" fmla="*/ 43 w 86"/>
                <a:gd name="T31" fmla="*/ 115 h 127"/>
                <a:gd name="T32" fmla="*/ 43 w 86"/>
                <a:gd name="T33" fmla="*/ 127 h 127"/>
                <a:gd name="T34" fmla="*/ 0 w 86"/>
                <a:gd name="T35" fmla="*/ 127 h 127"/>
                <a:gd name="T36" fmla="*/ 43 w 86"/>
                <a:gd name="T37" fmla="*/ 127 h 127"/>
                <a:gd name="T38" fmla="*/ 43 w 86"/>
                <a:gd name="T39" fmla="*/ 115 h 127"/>
                <a:gd name="T40" fmla="*/ 32 w 86"/>
                <a:gd name="T41" fmla="*/ 104 h 127"/>
                <a:gd name="T42" fmla="*/ 43 w 86"/>
                <a:gd name="T43" fmla="*/ 93 h 127"/>
                <a:gd name="T44" fmla="*/ 43 w 86"/>
                <a:gd name="T45" fmla="*/ 78 h 127"/>
                <a:gd name="T46" fmla="*/ 9 w 86"/>
                <a:gd name="T47" fmla="*/ 44 h 127"/>
                <a:gd name="T48" fmla="*/ 43 w 86"/>
                <a:gd name="T49" fmla="*/ 11 h 127"/>
                <a:gd name="T50" fmla="*/ 43 w 86"/>
                <a:gd name="T51" fmla="*/ 0 h 127"/>
                <a:gd name="T52" fmla="*/ 21 w 86"/>
                <a:gd name="T53" fmla="*/ 0 h 127"/>
                <a:gd name="T54" fmla="*/ 16 w 86"/>
                <a:gd name="T55" fmla="*/ 0 h 127"/>
                <a:gd name="T56" fmla="*/ 0 w 86"/>
                <a:gd name="T57" fmla="*/ 0 h 127"/>
                <a:gd name="T58" fmla="*/ 0 w 86"/>
                <a:gd name="T5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27">
                  <a:moveTo>
                    <a:pt x="43" y="127"/>
                  </a:moveTo>
                  <a:cubicBezTo>
                    <a:pt x="86" y="127"/>
                    <a:pt x="86" y="127"/>
                    <a:pt x="86" y="127"/>
                  </a:cubicBezTo>
                  <a:cubicBezTo>
                    <a:pt x="86" y="0"/>
                    <a:pt x="86" y="0"/>
                    <a:pt x="86" y="0"/>
                  </a:cubicBezTo>
                  <a:cubicBezTo>
                    <a:pt x="43" y="0"/>
                    <a:pt x="43" y="0"/>
                    <a:pt x="43" y="0"/>
                  </a:cubicBezTo>
                  <a:cubicBezTo>
                    <a:pt x="43" y="11"/>
                    <a:pt x="43" y="11"/>
                    <a:pt x="43" y="11"/>
                  </a:cubicBezTo>
                  <a:cubicBezTo>
                    <a:pt x="43" y="11"/>
                    <a:pt x="43" y="11"/>
                    <a:pt x="43" y="11"/>
                  </a:cubicBezTo>
                  <a:cubicBezTo>
                    <a:pt x="43" y="11"/>
                    <a:pt x="43" y="11"/>
                    <a:pt x="43" y="11"/>
                  </a:cubicBezTo>
                  <a:cubicBezTo>
                    <a:pt x="62" y="11"/>
                    <a:pt x="77" y="26"/>
                    <a:pt x="77" y="44"/>
                  </a:cubicBezTo>
                  <a:cubicBezTo>
                    <a:pt x="77" y="63"/>
                    <a:pt x="62" y="78"/>
                    <a:pt x="43" y="78"/>
                  </a:cubicBezTo>
                  <a:cubicBezTo>
                    <a:pt x="43" y="78"/>
                    <a:pt x="43" y="78"/>
                    <a:pt x="43" y="78"/>
                  </a:cubicBezTo>
                  <a:cubicBezTo>
                    <a:pt x="43" y="93"/>
                    <a:pt x="43" y="93"/>
                    <a:pt x="43" y="93"/>
                  </a:cubicBezTo>
                  <a:cubicBezTo>
                    <a:pt x="43" y="93"/>
                    <a:pt x="43" y="93"/>
                    <a:pt x="43" y="93"/>
                  </a:cubicBezTo>
                  <a:cubicBezTo>
                    <a:pt x="49" y="93"/>
                    <a:pt x="54" y="98"/>
                    <a:pt x="54" y="104"/>
                  </a:cubicBezTo>
                  <a:cubicBezTo>
                    <a:pt x="54" y="110"/>
                    <a:pt x="49" y="115"/>
                    <a:pt x="43" y="115"/>
                  </a:cubicBezTo>
                  <a:cubicBezTo>
                    <a:pt x="43" y="115"/>
                    <a:pt x="43" y="115"/>
                    <a:pt x="43" y="115"/>
                  </a:cubicBezTo>
                  <a:cubicBezTo>
                    <a:pt x="43" y="115"/>
                    <a:pt x="43" y="115"/>
                    <a:pt x="43" y="115"/>
                  </a:cubicBezTo>
                  <a:lnTo>
                    <a:pt x="43" y="127"/>
                  </a:lnTo>
                  <a:close/>
                  <a:moveTo>
                    <a:pt x="0" y="127"/>
                  </a:moveTo>
                  <a:cubicBezTo>
                    <a:pt x="43" y="127"/>
                    <a:pt x="43" y="127"/>
                    <a:pt x="43" y="127"/>
                  </a:cubicBezTo>
                  <a:cubicBezTo>
                    <a:pt x="43" y="115"/>
                    <a:pt x="43" y="115"/>
                    <a:pt x="43" y="115"/>
                  </a:cubicBezTo>
                  <a:cubicBezTo>
                    <a:pt x="37" y="115"/>
                    <a:pt x="32" y="110"/>
                    <a:pt x="32" y="104"/>
                  </a:cubicBezTo>
                  <a:cubicBezTo>
                    <a:pt x="32" y="98"/>
                    <a:pt x="37" y="93"/>
                    <a:pt x="43" y="93"/>
                  </a:cubicBezTo>
                  <a:cubicBezTo>
                    <a:pt x="43" y="78"/>
                    <a:pt x="43" y="78"/>
                    <a:pt x="43" y="78"/>
                  </a:cubicBezTo>
                  <a:cubicBezTo>
                    <a:pt x="24" y="78"/>
                    <a:pt x="9" y="63"/>
                    <a:pt x="9" y="44"/>
                  </a:cubicBezTo>
                  <a:cubicBezTo>
                    <a:pt x="9" y="26"/>
                    <a:pt x="24" y="11"/>
                    <a:pt x="43" y="11"/>
                  </a:cubicBezTo>
                  <a:cubicBezTo>
                    <a:pt x="43" y="0"/>
                    <a:pt x="43" y="0"/>
                    <a:pt x="43" y="0"/>
                  </a:cubicBezTo>
                  <a:cubicBezTo>
                    <a:pt x="21" y="0"/>
                    <a:pt x="21" y="0"/>
                    <a:pt x="21" y="0"/>
                  </a:cubicBezTo>
                  <a:cubicBezTo>
                    <a:pt x="16" y="0"/>
                    <a:pt x="16" y="0"/>
                    <a:pt x="16" y="0"/>
                  </a:cubicBezTo>
                  <a:cubicBezTo>
                    <a:pt x="0" y="0"/>
                    <a:pt x="0" y="0"/>
                    <a:pt x="0" y="0"/>
                  </a:cubicBezTo>
                  <a:lnTo>
                    <a:pt x="0" y="1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1" name="Oval 112"/>
            <p:cNvSpPr>
              <a:spLocks noChangeArrowheads="1"/>
            </p:cNvSpPr>
            <p:nvPr/>
          </p:nvSpPr>
          <p:spPr bwMode="auto">
            <a:xfrm>
              <a:off x="5562600" y="1636713"/>
              <a:ext cx="173038" cy="173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2" name="Freeform 113"/>
            <p:cNvSpPr/>
            <p:nvPr/>
          </p:nvSpPr>
          <p:spPr bwMode="auto">
            <a:xfrm>
              <a:off x="9361488" y="2222500"/>
              <a:ext cx="63500" cy="60325"/>
            </a:xfrm>
            <a:custGeom>
              <a:avLst/>
              <a:gdLst>
                <a:gd name="T0" fmla="*/ 0 w 17"/>
                <a:gd name="T1" fmla="*/ 9 h 16"/>
                <a:gd name="T2" fmla="*/ 3 w 17"/>
                <a:gd name="T3" fmla="*/ 11 h 16"/>
                <a:gd name="T4" fmla="*/ 12 w 17"/>
                <a:gd name="T5" fmla="*/ 16 h 16"/>
                <a:gd name="T6" fmla="*/ 17 w 17"/>
                <a:gd name="T7" fmla="*/ 7 h 16"/>
                <a:gd name="T8" fmla="*/ 5 w 17"/>
                <a:gd name="T9" fmla="*/ 0 h 16"/>
                <a:gd name="T10" fmla="*/ 0 w 17"/>
                <a:gd name="T11" fmla="*/ 9 h 16"/>
              </a:gdLst>
              <a:ahLst/>
              <a:cxnLst>
                <a:cxn ang="0">
                  <a:pos x="T0" y="T1"/>
                </a:cxn>
                <a:cxn ang="0">
                  <a:pos x="T2" y="T3"/>
                </a:cxn>
                <a:cxn ang="0">
                  <a:pos x="T4" y="T5"/>
                </a:cxn>
                <a:cxn ang="0">
                  <a:pos x="T6" y="T7"/>
                </a:cxn>
                <a:cxn ang="0">
                  <a:pos x="T8" y="T9"/>
                </a:cxn>
                <a:cxn ang="0">
                  <a:pos x="T10" y="T11"/>
                </a:cxn>
              </a:cxnLst>
              <a:rect l="0" t="0" r="r" b="b"/>
              <a:pathLst>
                <a:path w="17" h="16">
                  <a:moveTo>
                    <a:pt x="0" y="9"/>
                  </a:moveTo>
                  <a:cubicBezTo>
                    <a:pt x="1" y="10"/>
                    <a:pt x="2" y="10"/>
                    <a:pt x="3" y="11"/>
                  </a:cubicBezTo>
                  <a:cubicBezTo>
                    <a:pt x="6" y="12"/>
                    <a:pt x="9" y="14"/>
                    <a:pt x="12" y="16"/>
                  </a:cubicBezTo>
                  <a:cubicBezTo>
                    <a:pt x="17" y="7"/>
                    <a:pt x="17" y="7"/>
                    <a:pt x="17" y="7"/>
                  </a:cubicBezTo>
                  <a:cubicBezTo>
                    <a:pt x="5" y="0"/>
                    <a:pt x="5" y="0"/>
                    <a:pt x="5" y="0"/>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3" name="Freeform 114"/>
            <p:cNvSpPr/>
            <p:nvPr/>
          </p:nvSpPr>
          <p:spPr bwMode="auto">
            <a:xfrm>
              <a:off x="8910638" y="2571750"/>
              <a:ext cx="323850" cy="236538"/>
            </a:xfrm>
            <a:custGeom>
              <a:avLst/>
              <a:gdLst>
                <a:gd name="T0" fmla="*/ 22 w 86"/>
                <a:gd name="T1" fmla="*/ 60 h 63"/>
                <a:gd name="T2" fmla="*/ 38 w 86"/>
                <a:gd name="T3" fmla="*/ 63 h 63"/>
                <a:gd name="T4" fmla="*/ 48 w 86"/>
                <a:gd name="T5" fmla="*/ 62 h 63"/>
                <a:gd name="T6" fmla="*/ 67 w 86"/>
                <a:gd name="T7" fmla="*/ 46 h 63"/>
                <a:gd name="T8" fmla="*/ 86 w 86"/>
                <a:gd name="T9" fmla="*/ 9 h 63"/>
                <a:gd name="T10" fmla="*/ 79 w 86"/>
                <a:gd name="T11" fmla="*/ 1 h 63"/>
                <a:gd name="T12" fmla="*/ 76 w 86"/>
                <a:gd name="T13" fmla="*/ 0 h 63"/>
                <a:gd name="T14" fmla="*/ 55 w 86"/>
                <a:gd name="T15" fmla="*/ 39 h 63"/>
                <a:gd name="T16" fmla="*/ 29 w 86"/>
                <a:gd name="T17" fmla="*/ 47 h 63"/>
                <a:gd name="T18" fmla="*/ 21 w 86"/>
                <a:gd name="T19" fmla="*/ 22 h 63"/>
                <a:gd name="T20" fmla="*/ 9 w 86"/>
                <a:gd name="T21" fmla="*/ 15 h 63"/>
                <a:gd name="T22" fmla="*/ 22 w 86"/>
                <a:gd name="T23"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63">
                  <a:moveTo>
                    <a:pt x="22" y="60"/>
                  </a:moveTo>
                  <a:cubicBezTo>
                    <a:pt x="27" y="62"/>
                    <a:pt x="33" y="63"/>
                    <a:pt x="38" y="63"/>
                  </a:cubicBezTo>
                  <a:cubicBezTo>
                    <a:pt x="41" y="63"/>
                    <a:pt x="44" y="63"/>
                    <a:pt x="48" y="62"/>
                  </a:cubicBezTo>
                  <a:cubicBezTo>
                    <a:pt x="56" y="59"/>
                    <a:pt x="63" y="54"/>
                    <a:pt x="67" y="46"/>
                  </a:cubicBezTo>
                  <a:cubicBezTo>
                    <a:pt x="86" y="9"/>
                    <a:pt x="86" y="9"/>
                    <a:pt x="86" y="9"/>
                  </a:cubicBezTo>
                  <a:cubicBezTo>
                    <a:pt x="85" y="6"/>
                    <a:pt x="82" y="3"/>
                    <a:pt x="79" y="1"/>
                  </a:cubicBezTo>
                  <a:cubicBezTo>
                    <a:pt x="78" y="1"/>
                    <a:pt x="77" y="0"/>
                    <a:pt x="76" y="0"/>
                  </a:cubicBezTo>
                  <a:cubicBezTo>
                    <a:pt x="55" y="39"/>
                    <a:pt x="55" y="39"/>
                    <a:pt x="55" y="39"/>
                  </a:cubicBezTo>
                  <a:cubicBezTo>
                    <a:pt x="50" y="49"/>
                    <a:pt x="38" y="52"/>
                    <a:pt x="29" y="47"/>
                  </a:cubicBezTo>
                  <a:cubicBezTo>
                    <a:pt x="20" y="42"/>
                    <a:pt x="16" y="31"/>
                    <a:pt x="21" y="22"/>
                  </a:cubicBezTo>
                  <a:cubicBezTo>
                    <a:pt x="9" y="15"/>
                    <a:pt x="9" y="15"/>
                    <a:pt x="9" y="15"/>
                  </a:cubicBezTo>
                  <a:cubicBezTo>
                    <a:pt x="0" y="31"/>
                    <a:pt x="6" y="51"/>
                    <a:pt x="2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4" name="Freeform 115"/>
            <p:cNvSpPr/>
            <p:nvPr/>
          </p:nvSpPr>
          <p:spPr bwMode="auto">
            <a:xfrm>
              <a:off x="8975725" y="2247900"/>
              <a:ext cx="561975" cy="474663"/>
            </a:xfrm>
            <a:custGeom>
              <a:avLst/>
              <a:gdLst>
                <a:gd name="T0" fmla="*/ 113 w 150"/>
                <a:gd name="T1" fmla="*/ 13 h 126"/>
                <a:gd name="T2" fmla="*/ 104 w 150"/>
                <a:gd name="T3" fmla="*/ 8 h 126"/>
                <a:gd name="T4" fmla="*/ 101 w 150"/>
                <a:gd name="T5" fmla="*/ 6 h 126"/>
                <a:gd name="T6" fmla="*/ 71 w 150"/>
                <a:gd name="T7" fmla="*/ 0 h 126"/>
                <a:gd name="T8" fmla="*/ 9 w 150"/>
                <a:gd name="T9" fmla="*/ 37 h 126"/>
                <a:gd name="T10" fmla="*/ 1 w 150"/>
                <a:gd name="T11" fmla="*/ 63 h 126"/>
                <a:gd name="T12" fmla="*/ 0 w 150"/>
                <a:gd name="T13" fmla="*/ 68 h 126"/>
                <a:gd name="T14" fmla="*/ 1 w 150"/>
                <a:gd name="T15" fmla="*/ 70 h 126"/>
                <a:gd name="T16" fmla="*/ 3 w 150"/>
                <a:gd name="T17" fmla="*/ 69 h 126"/>
                <a:gd name="T18" fmla="*/ 7 w 150"/>
                <a:gd name="T19" fmla="*/ 66 h 126"/>
                <a:gd name="T20" fmla="*/ 19 w 150"/>
                <a:gd name="T21" fmla="*/ 62 h 126"/>
                <a:gd name="T22" fmla="*/ 28 w 150"/>
                <a:gd name="T23" fmla="*/ 64 h 126"/>
                <a:gd name="T24" fmla="*/ 39 w 150"/>
                <a:gd name="T25" fmla="*/ 83 h 126"/>
                <a:gd name="T26" fmla="*/ 39 w 150"/>
                <a:gd name="T27" fmla="*/ 87 h 126"/>
                <a:gd name="T28" fmla="*/ 42 w 150"/>
                <a:gd name="T29" fmla="*/ 85 h 126"/>
                <a:gd name="T30" fmla="*/ 54 w 150"/>
                <a:gd name="T31" fmla="*/ 81 h 126"/>
                <a:gd name="T32" fmla="*/ 61 w 150"/>
                <a:gd name="T33" fmla="*/ 82 h 126"/>
                <a:gd name="T34" fmla="*/ 64 w 150"/>
                <a:gd name="T35" fmla="*/ 83 h 126"/>
                <a:gd name="T36" fmla="*/ 72 w 150"/>
                <a:gd name="T37" fmla="*/ 90 h 126"/>
                <a:gd name="T38" fmla="*/ 75 w 150"/>
                <a:gd name="T39" fmla="*/ 102 h 126"/>
                <a:gd name="T40" fmla="*/ 75 w 150"/>
                <a:gd name="T41" fmla="*/ 106 h 126"/>
                <a:gd name="T42" fmla="*/ 79 w 150"/>
                <a:gd name="T43" fmla="*/ 104 h 126"/>
                <a:gd name="T44" fmla="*/ 91 w 150"/>
                <a:gd name="T45" fmla="*/ 100 h 126"/>
                <a:gd name="T46" fmla="*/ 100 w 150"/>
                <a:gd name="T47" fmla="*/ 102 h 126"/>
                <a:gd name="T48" fmla="*/ 111 w 150"/>
                <a:gd name="T49" fmla="*/ 121 h 126"/>
                <a:gd name="T50" fmla="*/ 113 w 150"/>
                <a:gd name="T51" fmla="*/ 126 h 126"/>
                <a:gd name="T52" fmla="*/ 116 w 150"/>
                <a:gd name="T53" fmla="*/ 124 h 126"/>
                <a:gd name="T54" fmla="*/ 133 w 150"/>
                <a:gd name="T55" fmla="*/ 103 h 126"/>
                <a:gd name="T56" fmla="*/ 113 w 150"/>
                <a:gd name="T57" fmla="*/ 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0" h="126">
                  <a:moveTo>
                    <a:pt x="113" y="13"/>
                  </a:moveTo>
                  <a:cubicBezTo>
                    <a:pt x="110" y="11"/>
                    <a:pt x="107" y="9"/>
                    <a:pt x="104" y="8"/>
                  </a:cubicBezTo>
                  <a:cubicBezTo>
                    <a:pt x="103" y="7"/>
                    <a:pt x="102" y="7"/>
                    <a:pt x="101" y="6"/>
                  </a:cubicBezTo>
                  <a:cubicBezTo>
                    <a:pt x="91" y="2"/>
                    <a:pt x="81" y="0"/>
                    <a:pt x="71" y="0"/>
                  </a:cubicBezTo>
                  <a:cubicBezTo>
                    <a:pt x="46" y="0"/>
                    <a:pt x="21" y="13"/>
                    <a:pt x="9" y="37"/>
                  </a:cubicBezTo>
                  <a:cubicBezTo>
                    <a:pt x="4" y="46"/>
                    <a:pt x="2" y="54"/>
                    <a:pt x="1" y="63"/>
                  </a:cubicBezTo>
                  <a:cubicBezTo>
                    <a:pt x="1" y="65"/>
                    <a:pt x="1" y="67"/>
                    <a:pt x="0" y="68"/>
                  </a:cubicBezTo>
                  <a:cubicBezTo>
                    <a:pt x="0" y="69"/>
                    <a:pt x="1" y="70"/>
                    <a:pt x="1" y="70"/>
                  </a:cubicBezTo>
                  <a:cubicBezTo>
                    <a:pt x="2" y="70"/>
                    <a:pt x="2" y="70"/>
                    <a:pt x="3" y="69"/>
                  </a:cubicBezTo>
                  <a:cubicBezTo>
                    <a:pt x="4" y="68"/>
                    <a:pt x="5" y="67"/>
                    <a:pt x="7" y="66"/>
                  </a:cubicBezTo>
                  <a:cubicBezTo>
                    <a:pt x="10" y="63"/>
                    <a:pt x="14" y="62"/>
                    <a:pt x="19" y="62"/>
                  </a:cubicBezTo>
                  <a:cubicBezTo>
                    <a:pt x="22" y="62"/>
                    <a:pt x="25" y="62"/>
                    <a:pt x="28" y="64"/>
                  </a:cubicBezTo>
                  <a:cubicBezTo>
                    <a:pt x="35" y="68"/>
                    <a:pt x="39" y="75"/>
                    <a:pt x="39" y="83"/>
                  </a:cubicBezTo>
                  <a:cubicBezTo>
                    <a:pt x="38" y="85"/>
                    <a:pt x="38" y="87"/>
                    <a:pt x="39" y="87"/>
                  </a:cubicBezTo>
                  <a:cubicBezTo>
                    <a:pt x="39" y="87"/>
                    <a:pt x="40" y="86"/>
                    <a:pt x="42" y="85"/>
                  </a:cubicBezTo>
                  <a:cubicBezTo>
                    <a:pt x="46" y="82"/>
                    <a:pt x="50" y="81"/>
                    <a:pt x="54" y="81"/>
                  </a:cubicBezTo>
                  <a:cubicBezTo>
                    <a:pt x="56" y="81"/>
                    <a:pt x="59" y="81"/>
                    <a:pt x="61" y="82"/>
                  </a:cubicBezTo>
                  <a:cubicBezTo>
                    <a:pt x="62" y="82"/>
                    <a:pt x="63" y="83"/>
                    <a:pt x="64" y="83"/>
                  </a:cubicBezTo>
                  <a:cubicBezTo>
                    <a:pt x="67" y="85"/>
                    <a:pt x="70" y="87"/>
                    <a:pt x="72" y="90"/>
                  </a:cubicBezTo>
                  <a:cubicBezTo>
                    <a:pt x="74" y="94"/>
                    <a:pt x="75" y="98"/>
                    <a:pt x="75" y="102"/>
                  </a:cubicBezTo>
                  <a:cubicBezTo>
                    <a:pt x="75" y="105"/>
                    <a:pt x="75" y="106"/>
                    <a:pt x="75" y="106"/>
                  </a:cubicBezTo>
                  <a:cubicBezTo>
                    <a:pt x="76" y="106"/>
                    <a:pt x="77" y="105"/>
                    <a:pt x="79" y="104"/>
                  </a:cubicBezTo>
                  <a:cubicBezTo>
                    <a:pt x="82" y="101"/>
                    <a:pt x="86" y="100"/>
                    <a:pt x="91" y="100"/>
                  </a:cubicBezTo>
                  <a:cubicBezTo>
                    <a:pt x="94" y="100"/>
                    <a:pt x="97" y="101"/>
                    <a:pt x="100" y="102"/>
                  </a:cubicBezTo>
                  <a:cubicBezTo>
                    <a:pt x="107" y="106"/>
                    <a:pt x="111" y="113"/>
                    <a:pt x="111" y="121"/>
                  </a:cubicBezTo>
                  <a:cubicBezTo>
                    <a:pt x="111" y="124"/>
                    <a:pt x="111" y="126"/>
                    <a:pt x="113" y="126"/>
                  </a:cubicBezTo>
                  <a:cubicBezTo>
                    <a:pt x="114" y="126"/>
                    <a:pt x="115" y="126"/>
                    <a:pt x="116" y="124"/>
                  </a:cubicBezTo>
                  <a:cubicBezTo>
                    <a:pt x="123" y="119"/>
                    <a:pt x="129" y="112"/>
                    <a:pt x="133" y="103"/>
                  </a:cubicBezTo>
                  <a:cubicBezTo>
                    <a:pt x="150" y="72"/>
                    <a:pt x="140" y="34"/>
                    <a:pt x="113"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5" name="Freeform 116"/>
            <p:cNvSpPr/>
            <p:nvPr/>
          </p:nvSpPr>
          <p:spPr bwMode="auto">
            <a:xfrm>
              <a:off x="954088" y="3427413"/>
              <a:ext cx="528638" cy="125413"/>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6" name="Freeform 117"/>
            <p:cNvSpPr/>
            <p:nvPr/>
          </p:nvSpPr>
          <p:spPr bwMode="auto">
            <a:xfrm>
              <a:off x="1028700" y="3052763"/>
              <a:ext cx="390525" cy="415925"/>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7" name="Freeform 118"/>
            <p:cNvSpPr>
              <a:spLocks noEditPoints="1"/>
            </p:cNvSpPr>
            <p:nvPr/>
          </p:nvSpPr>
          <p:spPr bwMode="auto">
            <a:xfrm>
              <a:off x="7323138" y="3198813"/>
              <a:ext cx="604838" cy="585788"/>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8" name="Freeform 119"/>
            <p:cNvSpPr/>
            <p:nvPr/>
          </p:nvSpPr>
          <p:spPr bwMode="auto">
            <a:xfrm>
              <a:off x="2643188" y="3003550"/>
              <a:ext cx="239713" cy="695325"/>
            </a:xfrm>
            <a:custGeom>
              <a:avLst/>
              <a:gdLst>
                <a:gd name="T0" fmla="*/ 7 w 64"/>
                <a:gd name="T1" fmla="*/ 22 h 185"/>
                <a:gd name="T2" fmla="*/ 0 w 64"/>
                <a:gd name="T3" fmla="*/ 45 h 185"/>
                <a:gd name="T4" fmla="*/ 5 w 64"/>
                <a:gd name="T5" fmla="*/ 64 h 185"/>
                <a:gd name="T6" fmla="*/ 23 w 64"/>
                <a:gd name="T7" fmla="*/ 84 h 185"/>
                <a:gd name="T8" fmla="*/ 23 w 64"/>
                <a:gd name="T9" fmla="*/ 185 h 185"/>
                <a:gd name="T10" fmla="*/ 40 w 64"/>
                <a:gd name="T11" fmla="*/ 185 h 185"/>
                <a:gd name="T12" fmla="*/ 40 w 64"/>
                <a:gd name="T13" fmla="*/ 84 h 185"/>
                <a:gd name="T14" fmla="*/ 58 w 64"/>
                <a:gd name="T15" fmla="*/ 64 h 185"/>
                <a:gd name="T16" fmla="*/ 63 w 64"/>
                <a:gd name="T17" fmla="*/ 45 h 185"/>
                <a:gd name="T18" fmla="*/ 56 w 64"/>
                <a:gd name="T19" fmla="*/ 22 h 185"/>
                <a:gd name="T20" fmla="*/ 42 w 64"/>
                <a:gd name="T21" fmla="*/ 0 h 185"/>
                <a:gd name="T22" fmla="*/ 47 w 64"/>
                <a:gd name="T23" fmla="*/ 43 h 185"/>
                <a:gd name="T24" fmla="*/ 41 w 64"/>
                <a:gd name="T25" fmla="*/ 43 h 185"/>
                <a:gd name="T26" fmla="*/ 36 w 64"/>
                <a:gd name="T27" fmla="*/ 0 h 185"/>
                <a:gd name="T28" fmla="*/ 32 w 64"/>
                <a:gd name="T29" fmla="*/ 0 h 185"/>
                <a:gd name="T30" fmla="*/ 27 w 64"/>
                <a:gd name="T31" fmla="*/ 0 h 185"/>
                <a:gd name="T32" fmla="*/ 22 w 64"/>
                <a:gd name="T33" fmla="*/ 43 h 185"/>
                <a:gd name="T34" fmla="*/ 17 w 64"/>
                <a:gd name="T35" fmla="*/ 43 h 185"/>
                <a:gd name="T36" fmla="*/ 21 w 64"/>
                <a:gd name="T37" fmla="*/ 0 h 185"/>
                <a:gd name="T38" fmla="*/ 7 w 64"/>
                <a:gd name="T39" fmla="*/ 2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185">
                  <a:moveTo>
                    <a:pt x="7" y="22"/>
                  </a:moveTo>
                  <a:cubicBezTo>
                    <a:pt x="4" y="29"/>
                    <a:pt x="1" y="37"/>
                    <a:pt x="0" y="45"/>
                  </a:cubicBezTo>
                  <a:cubicBezTo>
                    <a:pt x="0" y="52"/>
                    <a:pt x="1" y="58"/>
                    <a:pt x="5" y="64"/>
                  </a:cubicBezTo>
                  <a:cubicBezTo>
                    <a:pt x="9" y="70"/>
                    <a:pt x="15" y="80"/>
                    <a:pt x="23" y="84"/>
                  </a:cubicBezTo>
                  <a:cubicBezTo>
                    <a:pt x="23" y="185"/>
                    <a:pt x="23" y="185"/>
                    <a:pt x="23" y="185"/>
                  </a:cubicBezTo>
                  <a:cubicBezTo>
                    <a:pt x="40" y="185"/>
                    <a:pt x="40" y="185"/>
                    <a:pt x="40" y="185"/>
                  </a:cubicBezTo>
                  <a:cubicBezTo>
                    <a:pt x="40" y="84"/>
                    <a:pt x="40" y="84"/>
                    <a:pt x="40" y="84"/>
                  </a:cubicBezTo>
                  <a:cubicBezTo>
                    <a:pt x="48" y="80"/>
                    <a:pt x="55" y="71"/>
                    <a:pt x="58" y="64"/>
                  </a:cubicBezTo>
                  <a:cubicBezTo>
                    <a:pt x="62" y="58"/>
                    <a:pt x="64" y="52"/>
                    <a:pt x="63" y="45"/>
                  </a:cubicBezTo>
                  <a:cubicBezTo>
                    <a:pt x="62" y="37"/>
                    <a:pt x="59" y="29"/>
                    <a:pt x="56" y="22"/>
                  </a:cubicBezTo>
                  <a:cubicBezTo>
                    <a:pt x="54" y="16"/>
                    <a:pt x="50" y="1"/>
                    <a:pt x="42" y="0"/>
                  </a:cubicBezTo>
                  <a:cubicBezTo>
                    <a:pt x="47" y="43"/>
                    <a:pt x="47" y="43"/>
                    <a:pt x="47" y="43"/>
                  </a:cubicBezTo>
                  <a:cubicBezTo>
                    <a:pt x="41" y="43"/>
                    <a:pt x="41" y="43"/>
                    <a:pt x="41" y="43"/>
                  </a:cubicBezTo>
                  <a:cubicBezTo>
                    <a:pt x="36" y="0"/>
                    <a:pt x="36" y="0"/>
                    <a:pt x="36" y="0"/>
                  </a:cubicBezTo>
                  <a:cubicBezTo>
                    <a:pt x="32" y="0"/>
                    <a:pt x="32" y="0"/>
                    <a:pt x="32" y="0"/>
                  </a:cubicBezTo>
                  <a:cubicBezTo>
                    <a:pt x="27" y="0"/>
                    <a:pt x="27" y="0"/>
                    <a:pt x="27" y="0"/>
                  </a:cubicBezTo>
                  <a:cubicBezTo>
                    <a:pt x="22" y="43"/>
                    <a:pt x="22" y="43"/>
                    <a:pt x="22" y="43"/>
                  </a:cubicBezTo>
                  <a:cubicBezTo>
                    <a:pt x="17" y="43"/>
                    <a:pt x="17" y="43"/>
                    <a:pt x="17" y="43"/>
                  </a:cubicBezTo>
                  <a:cubicBezTo>
                    <a:pt x="21" y="0"/>
                    <a:pt x="21" y="0"/>
                    <a:pt x="21" y="0"/>
                  </a:cubicBezTo>
                  <a:cubicBezTo>
                    <a:pt x="13" y="1"/>
                    <a:pt x="9" y="16"/>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9" name="Freeform 120"/>
            <p:cNvSpPr/>
            <p:nvPr/>
          </p:nvSpPr>
          <p:spPr bwMode="auto">
            <a:xfrm>
              <a:off x="2957513" y="2989263"/>
              <a:ext cx="252413" cy="709613"/>
            </a:xfrm>
            <a:custGeom>
              <a:avLst/>
              <a:gdLst>
                <a:gd name="T0" fmla="*/ 42 w 67"/>
                <a:gd name="T1" fmla="*/ 189 h 189"/>
                <a:gd name="T2" fmla="*/ 42 w 67"/>
                <a:gd name="T3" fmla="*/ 90 h 189"/>
                <a:gd name="T4" fmla="*/ 67 w 67"/>
                <a:gd name="T5" fmla="*/ 50 h 189"/>
                <a:gd name="T6" fmla="*/ 34 w 67"/>
                <a:gd name="T7" fmla="*/ 0 h 189"/>
                <a:gd name="T8" fmla="*/ 0 w 67"/>
                <a:gd name="T9" fmla="*/ 50 h 189"/>
                <a:gd name="T10" fmla="*/ 25 w 67"/>
                <a:gd name="T11" fmla="*/ 90 h 189"/>
                <a:gd name="T12" fmla="*/ 25 w 67"/>
                <a:gd name="T13" fmla="*/ 189 h 189"/>
                <a:gd name="T14" fmla="*/ 42 w 67"/>
                <a:gd name="T15" fmla="*/ 189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189">
                  <a:moveTo>
                    <a:pt x="42" y="189"/>
                  </a:moveTo>
                  <a:cubicBezTo>
                    <a:pt x="42" y="90"/>
                    <a:pt x="42" y="90"/>
                    <a:pt x="42" y="90"/>
                  </a:cubicBezTo>
                  <a:cubicBezTo>
                    <a:pt x="57" y="85"/>
                    <a:pt x="67" y="69"/>
                    <a:pt x="67" y="50"/>
                  </a:cubicBezTo>
                  <a:cubicBezTo>
                    <a:pt x="67" y="27"/>
                    <a:pt x="52" y="0"/>
                    <a:pt x="34" y="0"/>
                  </a:cubicBezTo>
                  <a:cubicBezTo>
                    <a:pt x="15" y="0"/>
                    <a:pt x="0" y="27"/>
                    <a:pt x="0" y="50"/>
                  </a:cubicBezTo>
                  <a:cubicBezTo>
                    <a:pt x="0" y="69"/>
                    <a:pt x="10" y="85"/>
                    <a:pt x="25" y="90"/>
                  </a:cubicBezTo>
                  <a:cubicBezTo>
                    <a:pt x="25" y="189"/>
                    <a:pt x="25" y="189"/>
                    <a:pt x="25" y="189"/>
                  </a:cubicBezTo>
                  <a:lnTo>
                    <a:pt x="42"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0" name="Rectangle 121"/>
            <p:cNvSpPr>
              <a:spLocks noChangeArrowheads="1"/>
            </p:cNvSpPr>
            <p:nvPr/>
          </p:nvSpPr>
          <p:spPr bwMode="auto">
            <a:xfrm>
              <a:off x="8194675" y="1827213"/>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1" name="Freeform 122"/>
            <p:cNvSpPr/>
            <p:nvPr/>
          </p:nvSpPr>
          <p:spPr bwMode="auto">
            <a:xfrm>
              <a:off x="8397875" y="1827213"/>
              <a:ext cx="198438" cy="120650"/>
            </a:xfrm>
            <a:custGeom>
              <a:avLst/>
              <a:gdLst>
                <a:gd name="T0" fmla="*/ 125 w 125"/>
                <a:gd name="T1" fmla="*/ 76 h 76"/>
                <a:gd name="T2" fmla="*/ 125 w 125"/>
                <a:gd name="T3" fmla="*/ 0 h 76"/>
                <a:gd name="T4" fmla="*/ 75 w 125"/>
                <a:gd name="T5" fmla="*/ 0 h 76"/>
                <a:gd name="T6" fmla="*/ 0 w 125"/>
                <a:gd name="T7" fmla="*/ 76 h 76"/>
                <a:gd name="T8" fmla="*/ 125 w 125"/>
                <a:gd name="T9" fmla="*/ 76 h 76"/>
              </a:gdLst>
              <a:ahLst/>
              <a:cxnLst>
                <a:cxn ang="0">
                  <a:pos x="T0" y="T1"/>
                </a:cxn>
                <a:cxn ang="0">
                  <a:pos x="T2" y="T3"/>
                </a:cxn>
                <a:cxn ang="0">
                  <a:pos x="T4" y="T5"/>
                </a:cxn>
                <a:cxn ang="0">
                  <a:pos x="T6" y="T7"/>
                </a:cxn>
                <a:cxn ang="0">
                  <a:pos x="T8" y="T9"/>
                </a:cxn>
              </a:cxnLst>
              <a:rect l="0" t="0" r="r" b="b"/>
              <a:pathLst>
                <a:path w="125" h="76">
                  <a:moveTo>
                    <a:pt x="125" y="76"/>
                  </a:moveTo>
                  <a:lnTo>
                    <a:pt x="125" y="0"/>
                  </a:lnTo>
                  <a:lnTo>
                    <a:pt x="75" y="0"/>
                  </a:lnTo>
                  <a:lnTo>
                    <a:pt x="0" y="76"/>
                  </a:lnTo>
                  <a:lnTo>
                    <a:pt x="125"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2" name="Freeform 123"/>
            <p:cNvSpPr/>
            <p:nvPr/>
          </p:nvSpPr>
          <p:spPr bwMode="auto">
            <a:xfrm>
              <a:off x="8261350" y="1827213"/>
              <a:ext cx="131763" cy="120650"/>
            </a:xfrm>
            <a:custGeom>
              <a:avLst/>
              <a:gdLst>
                <a:gd name="T0" fmla="*/ 83 w 83"/>
                <a:gd name="T1" fmla="*/ 0 h 76"/>
                <a:gd name="T2" fmla="*/ 0 w 83"/>
                <a:gd name="T3" fmla="*/ 0 h 76"/>
                <a:gd name="T4" fmla="*/ 0 w 83"/>
                <a:gd name="T5" fmla="*/ 76 h 76"/>
                <a:gd name="T6" fmla="*/ 5 w 83"/>
                <a:gd name="T7" fmla="*/ 76 h 76"/>
                <a:gd name="T8" fmla="*/ 83 w 83"/>
                <a:gd name="T9" fmla="*/ 0 h 76"/>
              </a:gdLst>
              <a:ahLst/>
              <a:cxnLst>
                <a:cxn ang="0">
                  <a:pos x="T0" y="T1"/>
                </a:cxn>
                <a:cxn ang="0">
                  <a:pos x="T2" y="T3"/>
                </a:cxn>
                <a:cxn ang="0">
                  <a:pos x="T4" y="T5"/>
                </a:cxn>
                <a:cxn ang="0">
                  <a:pos x="T6" y="T7"/>
                </a:cxn>
                <a:cxn ang="0">
                  <a:pos x="T8" y="T9"/>
                </a:cxn>
              </a:cxnLst>
              <a:rect l="0" t="0" r="r" b="b"/>
              <a:pathLst>
                <a:path w="83" h="76">
                  <a:moveTo>
                    <a:pt x="83" y="0"/>
                  </a:moveTo>
                  <a:lnTo>
                    <a:pt x="0" y="0"/>
                  </a:lnTo>
                  <a:lnTo>
                    <a:pt x="0" y="76"/>
                  </a:lnTo>
                  <a:lnTo>
                    <a:pt x="5" y="76"/>
                  </a:lnTo>
                  <a:lnTo>
                    <a:pt x="8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3" name="Freeform 124"/>
            <p:cNvSpPr>
              <a:spLocks noEditPoints="1"/>
            </p:cNvSpPr>
            <p:nvPr/>
          </p:nvSpPr>
          <p:spPr bwMode="auto">
            <a:xfrm>
              <a:off x="8074025" y="1568450"/>
              <a:ext cx="641350" cy="638175"/>
            </a:xfrm>
            <a:custGeom>
              <a:avLst/>
              <a:gdLst>
                <a:gd name="T0" fmla="*/ 98 w 171"/>
                <a:gd name="T1" fmla="*/ 170 h 170"/>
                <a:gd name="T2" fmla="*/ 171 w 171"/>
                <a:gd name="T3" fmla="*/ 85 h 170"/>
                <a:gd name="T4" fmla="*/ 98 w 171"/>
                <a:gd name="T5" fmla="*/ 1 h 170"/>
                <a:gd name="T6" fmla="*/ 98 w 171"/>
                <a:gd name="T7" fmla="*/ 15 h 170"/>
                <a:gd name="T8" fmla="*/ 130 w 171"/>
                <a:gd name="T9" fmla="*/ 30 h 170"/>
                <a:gd name="T10" fmla="*/ 98 w 171"/>
                <a:gd name="T11" fmla="*/ 62 h 170"/>
                <a:gd name="T12" fmla="*/ 98 w 171"/>
                <a:gd name="T13" fmla="*/ 82 h 170"/>
                <a:gd name="T14" fmla="*/ 112 w 171"/>
                <a:gd name="T15" fmla="*/ 69 h 170"/>
                <a:gd name="T16" fmla="*/ 114 w 171"/>
                <a:gd name="T17" fmla="*/ 67 h 170"/>
                <a:gd name="T18" fmla="*/ 116 w 171"/>
                <a:gd name="T19" fmla="*/ 64 h 170"/>
                <a:gd name="T20" fmla="*/ 140 w 171"/>
                <a:gd name="T21" fmla="*/ 40 h 170"/>
                <a:gd name="T22" fmla="*/ 156 w 171"/>
                <a:gd name="T23" fmla="*/ 85 h 170"/>
                <a:gd name="T24" fmla="*/ 156 w 171"/>
                <a:gd name="T25" fmla="*/ 85 h 170"/>
                <a:gd name="T26" fmla="*/ 98 w 171"/>
                <a:gd name="T27" fmla="*/ 155 h 170"/>
                <a:gd name="T28" fmla="*/ 98 w 171"/>
                <a:gd name="T29" fmla="*/ 170 h 170"/>
                <a:gd name="T30" fmla="*/ 85 w 171"/>
                <a:gd name="T31" fmla="*/ 170 h 170"/>
                <a:gd name="T32" fmla="*/ 98 w 171"/>
                <a:gd name="T33" fmla="*/ 170 h 170"/>
                <a:gd name="T34" fmla="*/ 98 w 171"/>
                <a:gd name="T35" fmla="*/ 155 h 170"/>
                <a:gd name="T36" fmla="*/ 85 w 171"/>
                <a:gd name="T37" fmla="*/ 156 h 170"/>
                <a:gd name="T38" fmla="*/ 40 w 171"/>
                <a:gd name="T39" fmla="*/ 140 h 170"/>
                <a:gd name="T40" fmla="*/ 74 w 171"/>
                <a:gd name="T41" fmla="*/ 106 h 170"/>
                <a:gd name="T42" fmla="*/ 77 w 171"/>
                <a:gd name="T43" fmla="*/ 104 h 170"/>
                <a:gd name="T44" fmla="*/ 79 w 171"/>
                <a:gd name="T45" fmla="*/ 101 h 170"/>
                <a:gd name="T46" fmla="*/ 98 w 171"/>
                <a:gd name="T47" fmla="*/ 82 h 170"/>
                <a:gd name="T48" fmla="*/ 98 w 171"/>
                <a:gd name="T49" fmla="*/ 62 h 170"/>
                <a:gd name="T50" fmla="*/ 96 w 171"/>
                <a:gd name="T51" fmla="*/ 64 h 170"/>
                <a:gd name="T52" fmla="*/ 94 w 171"/>
                <a:gd name="T53" fmla="*/ 67 h 170"/>
                <a:gd name="T54" fmla="*/ 91 w 171"/>
                <a:gd name="T55" fmla="*/ 69 h 170"/>
                <a:gd name="T56" fmla="*/ 59 w 171"/>
                <a:gd name="T57" fmla="*/ 101 h 170"/>
                <a:gd name="T58" fmla="*/ 57 w 171"/>
                <a:gd name="T59" fmla="*/ 104 h 170"/>
                <a:gd name="T60" fmla="*/ 54 w 171"/>
                <a:gd name="T61" fmla="*/ 106 h 170"/>
                <a:gd name="T62" fmla="*/ 30 w 171"/>
                <a:gd name="T63" fmla="*/ 130 h 170"/>
                <a:gd name="T64" fmla="*/ 14 w 171"/>
                <a:gd name="T65" fmla="*/ 85 h 170"/>
                <a:gd name="T66" fmla="*/ 85 w 171"/>
                <a:gd name="T67" fmla="*/ 14 h 170"/>
                <a:gd name="T68" fmla="*/ 85 w 171"/>
                <a:gd name="T69" fmla="*/ 14 h 170"/>
                <a:gd name="T70" fmla="*/ 98 w 171"/>
                <a:gd name="T71" fmla="*/ 15 h 170"/>
                <a:gd name="T72" fmla="*/ 98 w 171"/>
                <a:gd name="T73" fmla="*/ 1 h 170"/>
                <a:gd name="T74" fmla="*/ 85 w 171"/>
                <a:gd name="T75" fmla="*/ 0 h 170"/>
                <a:gd name="T76" fmla="*/ 0 w 171"/>
                <a:gd name="T77" fmla="*/ 85 h 170"/>
                <a:gd name="T78" fmla="*/ 85 w 171"/>
                <a:gd name="T7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170">
                  <a:moveTo>
                    <a:pt x="98" y="170"/>
                  </a:moveTo>
                  <a:cubicBezTo>
                    <a:pt x="139" y="163"/>
                    <a:pt x="171" y="128"/>
                    <a:pt x="171" y="85"/>
                  </a:cubicBezTo>
                  <a:cubicBezTo>
                    <a:pt x="171" y="42"/>
                    <a:pt x="139" y="7"/>
                    <a:pt x="98" y="1"/>
                  </a:cubicBezTo>
                  <a:cubicBezTo>
                    <a:pt x="98" y="15"/>
                    <a:pt x="98" y="15"/>
                    <a:pt x="98" y="15"/>
                  </a:cubicBezTo>
                  <a:cubicBezTo>
                    <a:pt x="110" y="17"/>
                    <a:pt x="121" y="23"/>
                    <a:pt x="130" y="30"/>
                  </a:cubicBezTo>
                  <a:cubicBezTo>
                    <a:pt x="98" y="62"/>
                    <a:pt x="98" y="62"/>
                    <a:pt x="98" y="62"/>
                  </a:cubicBezTo>
                  <a:cubicBezTo>
                    <a:pt x="98" y="82"/>
                    <a:pt x="98" y="82"/>
                    <a:pt x="98" y="82"/>
                  </a:cubicBezTo>
                  <a:cubicBezTo>
                    <a:pt x="112" y="69"/>
                    <a:pt x="112" y="69"/>
                    <a:pt x="112" y="69"/>
                  </a:cubicBezTo>
                  <a:cubicBezTo>
                    <a:pt x="114" y="67"/>
                    <a:pt x="114" y="67"/>
                    <a:pt x="114" y="67"/>
                  </a:cubicBezTo>
                  <a:cubicBezTo>
                    <a:pt x="116" y="64"/>
                    <a:pt x="116" y="64"/>
                    <a:pt x="116" y="64"/>
                  </a:cubicBezTo>
                  <a:cubicBezTo>
                    <a:pt x="140" y="40"/>
                    <a:pt x="140" y="40"/>
                    <a:pt x="140" y="40"/>
                  </a:cubicBezTo>
                  <a:cubicBezTo>
                    <a:pt x="150" y="52"/>
                    <a:pt x="156" y="68"/>
                    <a:pt x="156" y="85"/>
                  </a:cubicBezTo>
                  <a:cubicBezTo>
                    <a:pt x="156" y="85"/>
                    <a:pt x="156" y="85"/>
                    <a:pt x="156" y="85"/>
                  </a:cubicBezTo>
                  <a:cubicBezTo>
                    <a:pt x="156" y="120"/>
                    <a:pt x="131" y="149"/>
                    <a:pt x="98" y="155"/>
                  </a:cubicBezTo>
                  <a:lnTo>
                    <a:pt x="98" y="170"/>
                  </a:lnTo>
                  <a:close/>
                  <a:moveTo>
                    <a:pt x="85" y="170"/>
                  </a:moveTo>
                  <a:cubicBezTo>
                    <a:pt x="90" y="170"/>
                    <a:pt x="94" y="170"/>
                    <a:pt x="98" y="170"/>
                  </a:cubicBezTo>
                  <a:cubicBezTo>
                    <a:pt x="98" y="155"/>
                    <a:pt x="98" y="155"/>
                    <a:pt x="98" y="155"/>
                  </a:cubicBezTo>
                  <a:cubicBezTo>
                    <a:pt x="94" y="156"/>
                    <a:pt x="90" y="156"/>
                    <a:pt x="85" y="156"/>
                  </a:cubicBezTo>
                  <a:cubicBezTo>
                    <a:pt x="68" y="156"/>
                    <a:pt x="52" y="150"/>
                    <a:pt x="40" y="140"/>
                  </a:cubicBezTo>
                  <a:cubicBezTo>
                    <a:pt x="74" y="106"/>
                    <a:pt x="74" y="106"/>
                    <a:pt x="74" y="106"/>
                  </a:cubicBezTo>
                  <a:cubicBezTo>
                    <a:pt x="77" y="104"/>
                    <a:pt x="77" y="104"/>
                    <a:pt x="77" y="104"/>
                  </a:cubicBezTo>
                  <a:cubicBezTo>
                    <a:pt x="79" y="101"/>
                    <a:pt x="79" y="101"/>
                    <a:pt x="79" y="101"/>
                  </a:cubicBezTo>
                  <a:cubicBezTo>
                    <a:pt x="98" y="82"/>
                    <a:pt x="98" y="82"/>
                    <a:pt x="98" y="82"/>
                  </a:cubicBezTo>
                  <a:cubicBezTo>
                    <a:pt x="98" y="62"/>
                    <a:pt x="98" y="62"/>
                    <a:pt x="98" y="62"/>
                  </a:cubicBezTo>
                  <a:cubicBezTo>
                    <a:pt x="96" y="64"/>
                    <a:pt x="96" y="64"/>
                    <a:pt x="96" y="64"/>
                  </a:cubicBezTo>
                  <a:cubicBezTo>
                    <a:pt x="94" y="67"/>
                    <a:pt x="94" y="67"/>
                    <a:pt x="94" y="67"/>
                  </a:cubicBezTo>
                  <a:cubicBezTo>
                    <a:pt x="91" y="69"/>
                    <a:pt x="91" y="69"/>
                    <a:pt x="91" y="69"/>
                  </a:cubicBezTo>
                  <a:cubicBezTo>
                    <a:pt x="59" y="101"/>
                    <a:pt x="59" y="101"/>
                    <a:pt x="59" y="101"/>
                  </a:cubicBezTo>
                  <a:cubicBezTo>
                    <a:pt x="57" y="104"/>
                    <a:pt x="57" y="104"/>
                    <a:pt x="57" y="104"/>
                  </a:cubicBezTo>
                  <a:cubicBezTo>
                    <a:pt x="54" y="106"/>
                    <a:pt x="54" y="106"/>
                    <a:pt x="54" y="106"/>
                  </a:cubicBezTo>
                  <a:cubicBezTo>
                    <a:pt x="30" y="130"/>
                    <a:pt x="30" y="130"/>
                    <a:pt x="30" y="130"/>
                  </a:cubicBezTo>
                  <a:cubicBezTo>
                    <a:pt x="20" y="118"/>
                    <a:pt x="14" y="102"/>
                    <a:pt x="14" y="85"/>
                  </a:cubicBezTo>
                  <a:cubicBezTo>
                    <a:pt x="14" y="46"/>
                    <a:pt x="46" y="14"/>
                    <a:pt x="85" y="14"/>
                  </a:cubicBezTo>
                  <a:cubicBezTo>
                    <a:pt x="85" y="14"/>
                    <a:pt x="85" y="14"/>
                    <a:pt x="85" y="14"/>
                  </a:cubicBezTo>
                  <a:cubicBezTo>
                    <a:pt x="90" y="14"/>
                    <a:pt x="94" y="14"/>
                    <a:pt x="98" y="15"/>
                  </a:cubicBezTo>
                  <a:cubicBezTo>
                    <a:pt x="98" y="1"/>
                    <a:pt x="98" y="1"/>
                    <a:pt x="98" y="1"/>
                  </a:cubicBezTo>
                  <a:cubicBezTo>
                    <a:pt x="94" y="0"/>
                    <a:pt x="90" y="0"/>
                    <a:pt x="85" y="0"/>
                  </a:cubicBezTo>
                  <a:cubicBezTo>
                    <a:pt x="38" y="0"/>
                    <a:pt x="0" y="38"/>
                    <a:pt x="0" y="85"/>
                  </a:cubicBezTo>
                  <a:cubicBezTo>
                    <a:pt x="0" y="132"/>
                    <a:pt x="38" y="170"/>
                    <a:pt x="85"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4" name="Freeform 125"/>
            <p:cNvSpPr>
              <a:spLocks noEditPoints="1"/>
            </p:cNvSpPr>
            <p:nvPr/>
          </p:nvSpPr>
          <p:spPr bwMode="auto">
            <a:xfrm>
              <a:off x="6524625" y="2305050"/>
              <a:ext cx="608013" cy="150813"/>
            </a:xfrm>
            <a:custGeom>
              <a:avLst/>
              <a:gdLst>
                <a:gd name="T0" fmla="*/ 191 w 383"/>
                <a:gd name="T1" fmla="*/ 78 h 95"/>
                <a:gd name="T2" fmla="*/ 328 w 383"/>
                <a:gd name="T3" fmla="*/ 78 h 95"/>
                <a:gd name="T4" fmla="*/ 340 w 383"/>
                <a:gd name="T5" fmla="*/ 95 h 95"/>
                <a:gd name="T6" fmla="*/ 383 w 383"/>
                <a:gd name="T7" fmla="*/ 95 h 95"/>
                <a:gd name="T8" fmla="*/ 312 w 383"/>
                <a:gd name="T9" fmla="*/ 0 h 95"/>
                <a:gd name="T10" fmla="*/ 267 w 383"/>
                <a:gd name="T11" fmla="*/ 0 h 95"/>
                <a:gd name="T12" fmla="*/ 276 w 383"/>
                <a:gd name="T13" fmla="*/ 12 h 95"/>
                <a:gd name="T14" fmla="*/ 191 w 383"/>
                <a:gd name="T15" fmla="*/ 12 h 95"/>
                <a:gd name="T16" fmla="*/ 191 w 383"/>
                <a:gd name="T17" fmla="*/ 38 h 95"/>
                <a:gd name="T18" fmla="*/ 295 w 383"/>
                <a:gd name="T19" fmla="*/ 38 h 95"/>
                <a:gd name="T20" fmla="*/ 309 w 383"/>
                <a:gd name="T21" fmla="*/ 54 h 95"/>
                <a:gd name="T22" fmla="*/ 191 w 383"/>
                <a:gd name="T23" fmla="*/ 54 h 95"/>
                <a:gd name="T24" fmla="*/ 191 w 383"/>
                <a:gd name="T25" fmla="*/ 78 h 95"/>
                <a:gd name="T26" fmla="*/ 56 w 383"/>
                <a:gd name="T27" fmla="*/ 78 h 95"/>
                <a:gd name="T28" fmla="*/ 191 w 383"/>
                <a:gd name="T29" fmla="*/ 78 h 95"/>
                <a:gd name="T30" fmla="*/ 191 w 383"/>
                <a:gd name="T31" fmla="*/ 54 h 95"/>
                <a:gd name="T32" fmla="*/ 75 w 383"/>
                <a:gd name="T33" fmla="*/ 54 h 95"/>
                <a:gd name="T34" fmla="*/ 87 w 383"/>
                <a:gd name="T35" fmla="*/ 38 h 95"/>
                <a:gd name="T36" fmla="*/ 87 w 383"/>
                <a:gd name="T37" fmla="*/ 38 h 95"/>
                <a:gd name="T38" fmla="*/ 191 w 383"/>
                <a:gd name="T39" fmla="*/ 38 h 95"/>
                <a:gd name="T40" fmla="*/ 191 w 383"/>
                <a:gd name="T41" fmla="*/ 12 h 95"/>
                <a:gd name="T42" fmla="*/ 106 w 383"/>
                <a:gd name="T43" fmla="*/ 12 h 95"/>
                <a:gd name="T44" fmla="*/ 115 w 383"/>
                <a:gd name="T45" fmla="*/ 0 h 95"/>
                <a:gd name="T46" fmla="*/ 73 w 383"/>
                <a:gd name="T47" fmla="*/ 0 h 95"/>
                <a:gd name="T48" fmla="*/ 0 w 383"/>
                <a:gd name="T49" fmla="*/ 95 h 95"/>
                <a:gd name="T50" fmla="*/ 45 w 383"/>
                <a:gd name="T51" fmla="*/ 95 h 95"/>
                <a:gd name="T52" fmla="*/ 56 w 383"/>
                <a:gd name="T53" fmla="*/ 7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3" h="95">
                  <a:moveTo>
                    <a:pt x="191" y="78"/>
                  </a:moveTo>
                  <a:lnTo>
                    <a:pt x="328" y="78"/>
                  </a:lnTo>
                  <a:lnTo>
                    <a:pt x="340" y="95"/>
                  </a:lnTo>
                  <a:lnTo>
                    <a:pt x="383" y="95"/>
                  </a:lnTo>
                  <a:lnTo>
                    <a:pt x="312" y="0"/>
                  </a:lnTo>
                  <a:lnTo>
                    <a:pt x="267" y="0"/>
                  </a:lnTo>
                  <a:lnTo>
                    <a:pt x="276" y="12"/>
                  </a:lnTo>
                  <a:lnTo>
                    <a:pt x="191" y="12"/>
                  </a:lnTo>
                  <a:lnTo>
                    <a:pt x="191" y="38"/>
                  </a:lnTo>
                  <a:lnTo>
                    <a:pt x="295" y="38"/>
                  </a:lnTo>
                  <a:lnTo>
                    <a:pt x="309" y="54"/>
                  </a:lnTo>
                  <a:lnTo>
                    <a:pt x="191" y="54"/>
                  </a:lnTo>
                  <a:lnTo>
                    <a:pt x="191" y="78"/>
                  </a:lnTo>
                  <a:close/>
                  <a:moveTo>
                    <a:pt x="56" y="78"/>
                  </a:moveTo>
                  <a:lnTo>
                    <a:pt x="191" y="78"/>
                  </a:lnTo>
                  <a:lnTo>
                    <a:pt x="191" y="54"/>
                  </a:lnTo>
                  <a:lnTo>
                    <a:pt x="75" y="54"/>
                  </a:lnTo>
                  <a:lnTo>
                    <a:pt x="87" y="38"/>
                  </a:lnTo>
                  <a:lnTo>
                    <a:pt x="87" y="38"/>
                  </a:lnTo>
                  <a:lnTo>
                    <a:pt x="191" y="38"/>
                  </a:lnTo>
                  <a:lnTo>
                    <a:pt x="191" y="12"/>
                  </a:lnTo>
                  <a:lnTo>
                    <a:pt x="106" y="12"/>
                  </a:lnTo>
                  <a:lnTo>
                    <a:pt x="115" y="0"/>
                  </a:lnTo>
                  <a:lnTo>
                    <a:pt x="73" y="0"/>
                  </a:lnTo>
                  <a:lnTo>
                    <a:pt x="0" y="95"/>
                  </a:lnTo>
                  <a:lnTo>
                    <a:pt x="45" y="95"/>
                  </a:lnTo>
                  <a:lnTo>
                    <a:pt x="56"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5" name="Freeform 126"/>
            <p:cNvSpPr>
              <a:spLocks noEditPoints="1"/>
            </p:cNvSpPr>
            <p:nvPr/>
          </p:nvSpPr>
          <p:spPr bwMode="auto">
            <a:xfrm>
              <a:off x="6557963" y="1714500"/>
              <a:ext cx="555625" cy="568325"/>
            </a:xfrm>
            <a:custGeom>
              <a:avLst/>
              <a:gdLst>
                <a:gd name="T0" fmla="*/ 291 w 350"/>
                <a:gd name="T1" fmla="*/ 0 h 358"/>
                <a:gd name="T2" fmla="*/ 321 w 350"/>
                <a:gd name="T3" fmla="*/ 74 h 358"/>
                <a:gd name="T4" fmla="*/ 321 w 350"/>
                <a:gd name="T5" fmla="*/ 251 h 358"/>
                <a:gd name="T6" fmla="*/ 291 w 350"/>
                <a:gd name="T7" fmla="*/ 284 h 358"/>
                <a:gd name="T8" fmla="*/ 321 w 350"/>
                <a:gd name="T9" fmla="*/ 317 h 358"/>
                <a:gd name="T10" fmla="*/ 291 w 350"/>
                <a:gd name="T11" fmla="*/ 317 h 358"/>
                <a:gd name="T12" fmla="*/ 350 w 350"/>
                <a:gd name="T13" fmla="*/ 358 h 358"/>
                <a:gd name="T14" fmla="*/ 350 w 350"/>
                <a:gd name="T15" fmla="*/ 0 h 358"/>
                <a:gd name="T16" fmla="*/ 175 w 350"/>
                <a:gd name="T17" fmla="*/ 0 h 358"/>
                <a:gd name="T18" fmla="*/ 277 w 350"/>
                <a:gd name="T19" fmla="*/ 24 h 358"/>
                <a:gd name="T20" fmla="*/ 175 w 350"/>
                <a:gd name="T21" fmla="*/ 45 h 358"/>
                <a:gd name="T22" fmla="*/ 291 w 350"/>
                <a:gd name="T23" fmla="*/ 74 h 358"/>
                <a:gd name="T24" fmla="*/ 291 w 350"/>
                <a:gd name="T25" fmla="*/ 0 h 358"/>
                <a:gd name="T26" fmla="*/ 291 w 350"/>
                <a:gd name="T27" fmla="*/ 358 h 358"/>
                <a:gd name="T28" fmla="*/ 260 w 350"/>
                <a:gd name="T29" fmla="*/ 317 h 358"/>
                <a:gd name="T30" fmla="*/ 291 w 350"/>
                <a:gd name="T31" fmla="*/ 284 h 358"/>
                <a:gd name="T32" fmla="*/ 175 w 350"/>
                <a:gd name="T33" fmla="*/ 251 h 358"/>
                <a:gd name="T34" fmla="*/ 175 w 350"/>
                <a:gd name="T35" fmla="*/ 0 h 358"/>
                <a:gd name="T36" fmla="*/ 59 w 350"/>
                <a:gd name="T37" fmla="*/ 74 h 358"/>
                <a:gd name="T38" fmla="*/ 175 w 350"/>
                <a:gd name="T39" fmla="*/ 45 h 358"/>
                <a:gd name="T40" fmla="*/ 73 w 350"/>
                <a:gd name="T41" fmla="*/ 24 h 358"/>
                <a:gd name="T42" fmla="*/ 175 w 350"/>
                <a:gd name="T43" fmla="*/ 24 h 358"/>
                <a:gd name="T44" fmla="*/ 175 w 350"/>
                <a:gd name="T45" fmla="*/ 0 h 358"/>
                <a:gd name="T46" fmla="*/ 175 w 350"/>
                <a:gd name="T47" fmla="*/ 358 h 358"/>
                <a:gd name="T48" fmla="*/ 59 w 350"/>
                <a:gd name="T49" fmla="*/ 251 h 358"/>
                <a:gd name="T50" fmla="*/ 90 w 350"/>
                <a:gd name="T51" fmla="*/ 284 h 358"/>
                <a:gd name="T52" fmla="*/ 90 w 350"/>
                <a:gd name="T53" fmla="*/ 317 h 358"/>
                <a:gd name="T54" fmla="*/ 59 w 350"/>
                <a:gd name="T55" fmla="*/ 358 h 358"/>
                <a:gd name="T56" fmla="*/ 0 w 350"/>
                <a:gd name="T57" fmla="*/ 0 h 358"/>
                <a:gd name="T58" fmla="*/ 59 w 350"/>
                <a:gd name="T59" fmla="*/ 358 h 358"/>
                <a:gd name="T60" fmla="*/ 26 w 350"/>
                <a:gd name="T61" fmla="*/ 317 h 358"/>
                <a:gd name="T62" fmla="*/ 59 w 350"/>
                <a:gd name="T63" fmla="*/ 284 h 358"/>
                <a:gd name="T64" fmla="*/ 26 w 350"/>
                <a:gd name="T65" fmla="*/ 251 h 358"/>
                <a:gd name="T66" fmla="*/ 59 w 350"/>
                <a:gd name="T67" fmla="*/ 74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0" h="358">
                  <a:moveTo>
                    <a:pt x="350" y="0"/>
                  </a:moveTo>
                  <a:lnTo>
                    <a:pt x="291" y="0"/>
                  </a:lnTo>
                  <a:lnTo>
                    <a:pt x="291" y="74"/>
                  </a:lnTo>
                  <a:lnTo>
                    <a:pt x="321" y="74"/>
                  </a:lnTo>
                  <a:lnTo>
                    <a:pt x="321" y="251"/>
                  </a:lnTo>
                  <a:lnTo>
                    <a:pt x="321" y="251"/>
                  </a:lnTo>
                  <a:lnTo>
                    <a:pt x="291" y="251"/>
                  </a:lnTo>
                  <a:lnTo>
                    <a:pt x="291" y="284"/>
                  </a:lnTo>
                  <a:lnTo>
                    <a:pt x="321" y="284"/>
                  </a:lnTo>
                  <a:lnTo>
                    <a:pt x="321" y="317"/>
                  </a:lnTo>
                  <a:lnTo>
                    <a:pt x="321" y="317"/>
                  </a:lnTo>
                  <a:lnTo>
                    <a:pt x="291" y="317"/>
                  </a:lnTo>
                  <a:lnTo>
                    <a:pt x="291" y="358"/>
                  </a:lnTo>
                  <a:lnTo>
                    <a:pt x="350" y="358"/>
                  </a:lnTo>
                  <a:lnTo>
                    <a:pt x="350" y="0"/>
                  </a:lnTo>
                  <a:lnTo>
                    <a:pt x="350" y="0"/>
                  </a:lnTo>
                  <a:close/>
                  <a:moveTo>
                    <a:pt x="291" y="0"/>
                  </a:moveTo>
                  <a:lnTo>
                    <a:pt x="175" y="0"/>
                  </a:lnTo>
                  <a:lnTo>
                    <a:pt x="175" y="24"/>
                  </a:lnTo>
                  <a:lnTo>
                    <a:pt x="277" y="24"/>
                  </a:lnTo>
                  <a:lnTo>
                    <a:pt x="277" y="45"/>
                  </a:lnTo>
                  <a:lnTo>
                    <a:pt x="175" y="45"/>
                  </a:lnTo>
                  <a:lnTo>
                    <a:pt x="175" y="74"/>
                  </a:lnTo>
                  <a:lnTo>
                    <a:pt x="291" y="74"/>
                  </a:lnTo>
                  <a:lnTo>
                    <a:pt x="291" y="0"/>
                  </a:lnTo>
                  <a:lnTo>
                    <a:pt x="291" y="0"/>
                  </a:lnTo>
                  <a:close/>
                  <a:moveTo>
                    <a:pt x="175" y="358"/>
                  </a:moveTo>
                  <a:lnTo>
                    <a:pt x="291" y="358"/>
                  </a:lnTo>
                  <a:lnTo>
                    <a:pt x="291" y="317"/>
                  </a:lnTo>
                  <a:lnTo>
                    <a:pt x="260" y="317"/>
                  </a:lnTo>
                  <a:lnTo>
                    <a:pt x="260" y="284"/>
                  </a:lnTo>
                  <a:lnTo>
                    <a:pt x="291" y="284"/>
                  </a:lnTo>
                  <a:lnTo>
                    <a:pt x="291" y="251"/>
                  </a:lnTo>
                  <a:lnTo>
                    <a:pt x="175" y="251"/>
                  </a:lnTo>
                  <a:lnTo>
                    <a:pt x="175" y="358"/>
                  </a:lnTo>
                  <a:close/>
                  <a:moveTo>
                    <a:pt x="175" y="0"/>
                  </a:moveTo>
                  <a:lnTo>
                    <a:pt x="59" y="0"/>
                  </a:lnTo>
                  <a:lnTo>
                    <a:pt x="59" y="74"/>
                  </a:lnTo>
                  <a:lnTo>
                    <a:pt x="175" y="74"/>
                  </a:lnTo>
                  <a:lnTo>
                    <a:pt x="175" y="45"/>
                  </a:lnTo>
                  <a:lnTo>
                    <a:pt x="73" y="45"/>
                  </a:lnTo>
                  <a:lnTo>
                    <a:pt x="73" y="24"/>
                  </a:lnTo>
                  <a:lnTo>
                    <a:pt x="73" y="24"/>
                  </a:lnTo>
                  <a:lnTo>
                    <a:pt x="175" y="24"/>
                  </a:lnTo>
                  <a:lnTo>
                    <a:pt x="175" y="0"/>
                  </a:lnTo>
                  <a:lnTo>
                    <a:pt x="175" y="0"/>
                  </a:lnTo>
                  <a:close/>
                  <a:moveTo>
                    <a:pt x="59" y="358"/>
                  </a:moveTo>
                  <a:lnTo>
                    <a:pt x="175" y="358"/>
                  </a:lnTo>
                  <a:lnTo>
                    <a:pt x="175" y="251"/>
                  </a:lnTo>
                  <a:lnTo>
                    <a:pt x="59" y="251"/>
                  </a:lnTo>
                  <a:lnTo>
                    <a:pt x="59" y="284"/>
                  </a:lnTo>
                  <a:lnTo>
                    <a:pt x="90" y="284"/>
                  </a:lnTo>
                  <a:lnTo>
                    <a:pt x="90" y="317"/>
                  </a:lnTo>
                  <a:lnTo>
                    <a:pt x="90" y="317"/>
                  </a:lnTo>
                  <a:lnTo>
                    <a:pt x="59" y="317"/>
                  </a:lnTo>
                  <a:lnTo>
                    <a:pt x="59" y="358"/>
                  </a:lnTo>
                  <a:close/>
                  <a:moveTo>
                    <a:pt x="59" y="0"/>
                  </a:moveTo>
                  <a:lnTo>
                    <a:pt x="0" y="0"/>
                  </a:lnTo>
                  <a:lnTo>
                    <a:pt x="0" y="358"/>
                  </a:lnTo>
                  <a:lnTo>
                    <a:pt x="59" y="358"/>
                  </a:lnTo>
                  <a:lnTo>
                    <a:pt x="59" y="317"/>
                  </a:lnTo>
                  <a:lnTo>
                    <a:pt x="26" y="317"/>
                  </a:lnTo>
                  <a:lnTo>
                    <a:pt x="26" y="284"/>
                  </a:lnTo>
                  <a:lnTo>
                    <a:pt x="59" y="284"/>
                  </a:lnTo>
                  <a:lnTo>
                    <a:pt x="59" y="251"/>
                  </a:lnTo>
                  <a:lnTo>
                    <a:pt x="26" y="251"/>
                  </a:lnTo>
                  <a:lnTo>
                    <a:pt x="26" y="74"/>
                  </a:lnTo>
                  <a:lnTo>
                    <a:pt x="59" y="74"/>
                  </a:lnTo>
                  <a:lnTo>
                    <a:pt x="5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6" name="Freeform 127"/>
            <p:cNvSpPr/>
            <p:nvPr/>
          </p:nvSpPr>
          <p:spPr bwMode="auto">
            <a:xfrm>
              <a:off x="4197350" y="5392738"/>
              <a:ext cx="495300" cy="128588"/>
            </a:xfrm>
            <a:custGeom>
              <a:avLst/>
              <a:gdLst>
                <a:gd name="T0" fmla="*/ 203 w 312"/>
                <a:gd name="T1" fmla="*/ 43 h 81"/>
                <a:gd name="T2" fmla="*/ 108 w 312"/>
                <a:gd name="T3" fmla="*/ 43 h 81"/>
                <a:gd name="T4" fmla="*/ 108 w 312"/>
                <a:gd name="T5" fmla="*/ 0 h 81"/>
                <a:gd name="T6" fmla="*/ 0 w 312"/>
                <a:gd name="T7" fmla="*/ 0 h 81"/>
                <a:gd name="T8" fmla="*/ 0 w 312"/>
                <a:gd name="T9" fmla="*/ 81 h 81"/>
                <a:gd name="T10" fmla="*/ 312 w 312"/>
                <a:gd name="T11" fmla="*/ 81 h 81"/>
                <a:gd name="T12" fmla="*/ 312 w 312"/>
                <a:gd name="T13" fmla="*/ 0 h 81"/>
                <a:gd name="T14" fmla="*/ 203 w 312"/>
                <a:gd name="T15" fmla="*/ 0 h 81"/>
                <a:gd name="T16" fmla="*/ 203 w 312"/>
                <a:gd name="T17" fmla="*/ 4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2" h="81">
                  <a:moveTo>
                    <a:pt x="203" y="43"/>
                  </a:moveTo>
                  <a:lnTo>
                    <a:pt x="108" y="43"/>
                  </a:lnTo>
                  <a:lnTo>
                    <a:pt x="108" y="0"/>
                  </a:lnTo>
                  <a:lnTo>
                    <a:pt x="0" y="0"/>
                  </a:lnTo>
                  <a:lnTo>
                    <a:pt x="0" y="81"/>
                  </a:lnTo>
                  <a:lnTo>
                    <a:pt x="312" y="81"/>
                  </a:lnTo>
                  <a:lnTo>
                    <a:pt x="312" y="0"/>
                  </a:lnTo>
                  <a:lnTo>
                    <a:pt x="203" y="0"/>
                  </a:lnTo>
                  <a:lnTo>
                    <a:pt x="203"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7" name="Rectangle 128"/>
            <p:cNvSpPr>
              <a:spLocks noChangeArrowheads="1"/>
            </p:cNvSpPr>
            <p:nvPr/>
          </p:nvSpPr>
          <p:spPr bwMode="auto">
            <a:xfrm>
              <a:off x="4398963" y="5392738"/>
              <a:ext cx="93663"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8" name="Freeform 129"/>
            <p:cNvSpPr>
              <a:spLocks noEditPoints="1"/>
            </p:cNvSpPr>
            <p:nvPr/>
          </p:nvSpPr>
          <p:spPr bwMode="auto">
            <a:xfrm>
              <a:off x="4197350" y="5103813"/>
              <a:ext cx="495300" cy="258763"/>
            </a:xfrm>
            <a:custGeom>
              <a:avLst/>
              <a:gdLst>
                <a:gd name="T0" fmla="*/ 234 w 312"/>
                <a:gd name="T1" fmla="*/ 0 h 163"/>
                <a:gd name="T2" fmla="*/ 156 w 312"/>
                <a:gd name="T3" fmla="*/ 0 h 163"/>
                <a:gd name="T4" fmla="*/ 156 w 312"/>
                <a:gd name="T5" fmla="*/ 28 h 163"/>
                <a:gd name="T6" fmla="*/ 205 w 312"/>
                <a:gd name="T7" fmla="*/ 28 h 163"/>
                <a:gd name="T8" fmla="*/ 205 w 312"/>
                <a:gd name="T9" fmla="*/ 59 h 163"/>
                <a:gd name="T10" fmla="*/ 156 w 312"/>
                <a:gd name="T11" fmla="*/ 59 h 163"/>
                <a:gd name="T12" fmla="*/ 156 w 312"/>
                <a:gd name="T13" fmla="*/ 163 h 163"/>
                <a:gd name="T14" fmla="*/ 203 w 312"/>
                <a:gd name="T15" fmla="*/ 163 h 163"/>
                <a:gd name="T16" fmla="*/ 312 w 312"/>
                <a:gd name="T17" fmla="*/ 163 h 163"/>
                <a:gd name="T18" fmla="*/ 312 w 312"/>
                <a:gd name="T19" fmla="*/ 59 h 163"/>
                <a:gd name="T20" fmla="*/ 234 w 312"/>
                <a:gd name="T21" fmla="*/ 59 h 163"/>
                <a:gd name="T22" fmla="*/ 234 w 312"/>
                <a:gd name="T23" fmla="*/ 0 h 163"/>
                <a:gd name="T24" fmla="*/ 156 w 312"/>
                <a:gd name="T25" fmla="*/ 0 h 163"/>
                <a:gd name="T26" fmla="*/ 80 w 312"/>
                <a:gd name="T27" fmla="*/ 0 h 163"/>
                <a:gd name="T28" fmla="*/ 80 w 312"/>
                <a:gd name="T29" fmla="*/ 59 h 163"/>
                <a:gd name="T30" fmla="*/ 0 w 312"/>
                <a:gd name="T31" fmla="*/ 59 h 163"/>
                <a:gd name="T32" fmla="*/ 0 w 312"/>
                <a:gd name="T33" fmla="*/ 163 h 163"/>
                <a:gd name="T34" fmla="*/ 108 w 312"/>
                <a:gd name="T35" fmla="*/ 163 h 163"/>
                <a:gd name="T36" fmla="*/ 156 w 312"/>
                <a:gd name="T37" fmla="*/ 163 h 163"/>
                <a:gd name="T38" fmla="*/ 156 w 312"/>
                <a:gd name="T39" fmla="*/ 59 h 163"/>
                <a:gd name="T40" fmla="*/ 106 w 312"/>
                <a:gd name="T41" fmla="*/ 59 h 163"/>
                <a:gd name="T42" fmla="*/ 106 w 312"/>
                <a:gd name="T43" fmla="*/ 59 h 163"/>
                <a:gd name="T44" fmla="*/ 106 w 312"/>
                <a:gd name="T45" fmla="*/ 28 h 163"/>
                <a:gd name="T46" fmla="*/ 156 w 312"/>
                <a:gd name="T47" fmla="*/ 28 h 163"/>
                <a:gd name="T48" fmla="*/ 156 w 312"/>
                <a:gd name="T4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163">
                  <a:moveTo>
                    <a:pt x="234" y="0"/>
                  </a:moveTo>
                  <a:lnTo>
                    <a:pt x="156" y="0"/>
                  </a:lnTo>
                  <a:lnTo>
                    <a:pt x="156" y="28"/>
                  </a:lnTo>
                  <a:lnTo>
                    <a:pt x="205" y="28"/>
                  </a:lnTo>
                  <a:lnTo>
                    <a:pt x="205" y="59"/>
                  </a:lnTo>
                  <a:lnTo>
                    <a:pt x="156" y="59"/>
                  </a:lnTo>
                  <a:lnTo>
                    <a:pt x="156" y="163"/>
                  </a:lnTo>
                  <a:lnTo>
                    <a:pt x="203" y="163"/>
                  </a:lnTo>
                  <a:lnTo>
                    <a:pt x="312" y="163"/>
                  </a:lnTo>
                  <a:lnTo>
                    <a:pt x="312" y="59"/>
                  </a:lnTo>
                  <a:lnTo>
                    <a:pt x="234" y="59"/>
                  </a:lnTo>
                  <a:lnTo>
                    <a:pt x="234" y="0"/>
                  </a:lnTo>
                  <a:close/>
                  <a:moveTo>
                    <a:pt x="156" y="0"/>
                  </a:moveTo>
                  <a:lnTo>
                    <a:pt x="80" y="0"/>
                  </a:lnTo>
                  <a:lnTo>
                    <a:pt x="80" y="59"/>
                  </a:lnTo>
                  <a:lnTo>
                    <a:pt x="0" y="59"/>
                  </a:lnTo>
                  <a:lnTo>
                    <a:pt x="0" y="163"/>
                  </a:lnTo>
                  <a:lnTo>
                    <a:pt x="108" y="163"/>
                  </a:lnTo>
                  <a:lnTo>
                    <a:pt x="156" y="163"/>
                  </a:lnTo>
                  <a:lnTo>
                    <a:pt x="156" y="59"/>
                  </a:lnTo>
                  <a:lnTo>
                    <a:pt x="106" y="59"/>
                  </a:lnTo>
                  <a:lnTo>
                    <a:pt x="106" y="59"/>
                  </a:lnTo>
                  <a:lnTo>
                    <a:pt x="106" y="28"/>
                  </a:lnTo>
                  <a:lnTo>
                    <a:pt x="156" y="28"/>
                  </a:lnTo>
                  <a:lnTo>
                    <a:pt x="1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9" name="Freeform 130"/>
            <p:cNvSpPr/>
            <p:nvPr/>
          </p:nvSpPr>
          <p:spPr bwMode="auto">
            <a:xfrm>
              <a:off x="9556750" y="1790700"/>
              <a:ext cx="623888" cy="712788"/>
            </a:xfrm>
            <a:custGeom>
              <a:avLst/>
              <a:gdLst>
                <a:gd name="T0" fmla="*/ 146 w 166"/>
                <a:gd name="T1" fmla="*/ 6 h 190"/>
                <a:gd name="T2" fmla="*/ 107 w 166"/>
                <a:gd name="T3" fmla="*/ 29 h 190"/>
                <a:gd name="T4" fmla="*/ 91 w 166"/>
                <a:gd name="T5" fmla="*/ 52 h 190"/>
                <a:gd name="T6" fmla="*/ 14 w 166"/>
                <a:gd name="T7" fmla="*/ 38 h 190"/>
                <a:gd name="T8" fmla="*/ 3 w 166"/>
                <a:gd name="T9" fmla="*/ 55 h 190"/>
                <a:gd name="T10" fmla="*/ 71 w 166"/>
                <a:gd name="T11" fmla="*/ 83 h 190"/>
                <a:gd name="T12" fmla="*/ 49 w 166"/>
                <a:gd name="T13" fmla="*/ 115 h 190"/>
                <a:gd name="T14" fmla="*/ 11 w 166"/>
                <a:gd name="T15" fmla="*/ 117 h 190"/>
                <a:gd name="T16" fmla="*/ 0 w 166"/>
                <a:gd name="T17" fmla="*/ 134 h 190"/>
                <a:gd name="T18" fmla="*/ 52 w 166"/>
                <a:gd name="T19" fmla="*/ 147 h 190"/>
                <a:gd name="T20" fmla="*/ 83 w 166"/>
                <a:gd name="T21" fmla="*/ 190 h 190"/>
                <a:gd name="T22" fmla="*/ 95 w 166"/>
                <a:gd name="T23" fmla="*/ 173 h 190"/>
                <a:gd name="T24" fmla="*/ 82 w 166"/>
                <a:gd name="T25" fmla="*/ 139 h 190"/>
                <a:gd name="T26" fmla="*/ 104 w 166"/>
                <a:gd name="T27" fmla="*/ 105 h 190"/>
                <a:gd name="T28" fmla="*/ 155 w 166"/>
                <a:gd name="T29" fmla="*/ 156 h 190"/>
                <a:gd name="T30" fmla="*/ 166 w 166"/>
                <a:gd name="T31" fmla="*/ 139 h 190"/>
                <a:gd name="T32" fmla="*/ 125 w 166"/>
                <a:gd name="T33" fmla="*/ 75 h 190"/>
                <a:gd name="T34" fmla="*/ 140 w 166"/>
                <a:gd name="T35" fmla="*/ 51 h 190"/>
                <a:gd name="T36" fmla="*/ 146 w 166"/>
                <a:gd name="T37" fmla="*/ 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190">
                  <a:moveTo>
                    <a:pt x="146" y="6"/>
                  </a:moveTo>
                  <a:cubicBezTo>
                    <a:pt x="137" y="0"/>
                    <a:pt x="113" y="19"/>
                    <a:pt x="107" y="29"/>
                  </a:cubicBezTo>
                  <a:cubicBezTo>
                    <a:pt x="91" y="52"/>
                    <a:pt x="91" y="52"/>
                    <a:pt x="91" y="52"/>
                  </a:cubicBezTo>
                  <a:cubicBezTo>
                    <a:pt x="14" y="38"/>
                    <a:pt x="14" y="38"/>
                    <a:pt x="14" y="38"/>
                  </a:cubicBezTo>
                  <a:cubicBezTo>
                    <a:pt x="3" y="55"/>
                    <a:pt x="3" y="55"/>
                    <a:pt x="3" y="55"/>
                  </a:cubicBezTo>
                  <a:cubicBezTo>
                    <a:pt x="71" y="83"/>
                    <a:pt x="71" y="83"/>
                    <a:pt x="71" y="83"/>
                  </a:cubicBezTo>
                  <a:cubicBezTo>
                    <a:pt x="49" y="115"/>
                    <a:pt x="49" y="115"/>
                    <a:pt x="49" y="115"/>
                  </a:cubicBezTo>
                  <a:cubicBezTo>
                    <a:pt x="11" y="117"/>
                    <a:pt x="11" y="117"/>
                    <a:pt x="11" y="117"/>
                  </a:cubicBezTo>
                  <a:cubicBezTo>
                    <a:pt x="0" y="134"/>
                    <a:pt x="0" y="134"/>
                    <a:pt x="0" y="134"/>
                  </a:cubicBezTo>
                  <a:cubicBezTo>
                    <a:pt x="52" y="147"/>
                    <a:pt x="52" y="147"/>
                    <a:pt x="52" y="147"/>
                  </a:cubicBezTo>
                  <a:cubicBezTo>
                    <a:pt x="83" y="190"/>
                    <a:pt x="83" y="190"/>
                    <a:pt x="83" y="190"/>
                  </a:cubicBezTo>
                  <a:cubicBezTo>
                    <a:pt x="95" y="173"/>
                    <a:pt x="95" y="173"/>
                    <a:pt x="95" y="173"/>
                  </a:cubicBezTo>
                  <a:cubicBezTo>
                    <a:pt x="82" y="139"/>
                    <a:pt x="82" y="139"/>
                    <a:pt x="82" y="139"/>
                  </a:cubicBezTo>
                  <a:cubicBezTo>
                    <a:pt x="104" y="105"/>
                    <a:pt x="104" y="105"/>
                    <a:pt x="104" y="105"/>
                  </a:cubicBezTo>
                  <a:cubicBezTo>
                    <a:pt x="155" y="156"/>
                    <a:pt x="155" y="156"/>
                    <a:pt x="155" y="156"/>
                  </a:cubicBezTo>
                  <a:cubicBezTo>
                    <a:pt x="166" y="139"/>
                    <a:pt x="166" y="139"/>
                    <a:pt x="166" y="139"/>
                  </a:cubicBezTo>
                  <a:cubicBezTo>
                    <a:pt x="125" y="75"/>
                    <a:pt x="125" y="75"/>
                    <a:pt x="125" y="75"/>
                  </a:cubicBezTo>
                  <a:cubicBezTo>
                    <a:pt x="140" y="51"/>
                    <a:pt x="140" y="51"/>
                    <a:pt x="140" y="51"/>
                  </a:cubicBezTo>
                  <a:cubicBezTo>
                    <a:pt x="147" y="42"/>
                    <a:pt x="155" y="12"/>
                    <a:pt x="14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0" name="Freeform 131"/>
            <p:cNvSpPr>
              <a:spLocks noEditPoints="1"/>
            </p:cNvSpPr>
            <p:nvPr/>
          </p:nvSpPr>
          <p:spPr bwMode="auto">
            <a:xfrm>
              <a:off x="2732088" y="771525"/>
              <a:ext cx="544513" cy="338138"/>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1" name="Freeform 132"/>
            <p:cNvSpPr/>
            <p:nvPr/>
          </p:nvSpPr>
          <p:spPr bwMode="auto">
            <a:xfrm>
              <a:off x="2601913" y="1128713"/>
              <a:ext cx="738188" cy="241300"/>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2" name="Freeform 133"/>
            <p:cNvSpPr>
              <a:spLocks noEditPoints="1"/>
            </p:cNvSpPr>
            <p:nvPr/>
          </p:nvSpPr>
          <p:spPr bwMode="auto">
            <a:xfrm>
              <a:off x="1479550" y="787400"/>
              <a:ext cx="377825" cy="612775"/>
            </a:xfrm>
            <a:custGeom>
              <a:avLst/>
              <a:gdLst>
                <a:gd name="T0" fmla="*/ 238 w 238"/>
                <a:gd name="T1" fmla="*/ 386 h 386"/>
                <a:gd name="T2" fmla="*/ 212 w 238"/>
                <a:gd name="T3" fmla="*/ 7 h 386"/>
                <a:gd name="T4" fmla="*/ 191 w 238"/>
                <a:gd name="T5" fmla="*/ 0 h 386"/>
                <a:gd name="T6" fmla="*/ 212 w 238"/>
                <a:gd name="T7" fmla="*/ 31 h 386"/>
                <a:gd name="T8" fmla="*/ 212 w 238"/>
                <a:gd name="T9" fmla="*/ 248 h 386"/>
                <a:gd name="T10" fmla="*/ 191 w 238"/>
                <a:gd name="T11" fmla="*/ 277 h 386"/>
                <a:gd name="T12" fmla="*/ 212 w 238"/>
                <a:gd name="T13" fmla="*/ 307 h 386"/>
                <a:gd name="T14" fmla="*/ 191 w 238"/>
                <a:gd name="T15" fmla="*/ 307 h 386"/>
                <a:gd name="T16" fmla="*/ 212 w 238"/>
                <a:gd name="T17" fmla="*/ 329 h 386"/>
                <a:gd name="T18" fmla="*/ 212 w 238"/>
                <a:gd name="T19" fmla="*/ 360 h 386"/>
                <a:gd name="T20" fmla="*/ 191 w 238"/>
                <a:gd name="T21" fmla="*/ 386 h 386"/>
                <a:gd name="T22" fmla="*/ 168 w 238"/>
                <a:gd name="T23" fmla="*/ 7 h 386"/>
                <a:gd name="T24" fmla="*/ 118 w 238"/>
                <a:gd name="T25" fmla="*/ 31 h 386"/>
                <a:gd name="T26" fmla="*/ 191 w 238"/>
                <a:gd name="T27" fmla="*/ 0 h 386"/>
                <a:gd name="T28" fmla="*/ 168 w 238"/>
                <a:gd name="T29" fmla="*/ 0 h 386"/>
                <a:gd name="T30" fmla="*/ 191 w 238"/>
                <a:gd name="T31" fmla="*/ 386 h 386"/>
                <a:gd name="T32" fmla="*/ 168 w 238"/>
                <a:gd name="T33" fmla="*/ 360 h 386"/>
                <a:gd name="T34" fmla="*/ 191 w 238"/>
                <a:gd name="T35" fmla="*/ 329 h 386"/>
                <a:gd name="T36" fmla="*/ 168 w 238"/>
                <a:gd name="T37" fmla="*/ 307 h 386"/>
                <a:gd name="T38" fmla="*/ 191 w 238"/>
                <a:gd name="T39" fmla="*/ 277 h 386"/>
                <a:gd name="T40" fmla="*/ 118 w 238"/>
                <a:gd name="T41" fmla="*/ 248 h 386"/>
                <a:gd name="T42" fmla="*/ 142 w 238"/>
                <a:gd name="T43" fmla="*/ 277 h 386"/>
                <a:gd name="T44" fmla="*/ 142 w 238"/>
                <a:gd name="T45" fmla="*/ 307 h 386"/>
                <a:gd name="T46" fmla="*/ 118 w 238"/>
                <a:gd name="T47" fmla="*/ 329 h 386"/>
                <a:gd name="T48" fmla="*/ 142 w 238"/>
                <a:gd name="T49" fmla="*/ 360 h 386"/>
                <a:gd name="T50" fmla="*/ 118 w 238"/>
                <a:gd name="T51" fmla="*/ 360 h 386"/>
                <a:gd name="T52" fmla="*/ 118 w 238"/>
                <a:gd name="T53" fmla="*/ 7 h 386"/>
                <a:gd name="T54" fmla="*/ 47 w 238"/>
                <a:gd name="T55" fmla="*/ 31 h 386"/>
                <a:gd name="T56" fmla="*/ 118 w 238"/>
                <a:gd name="T57" fmla="*/ 7 h 386"/>
                <a:gd name="T58" fmla="*/ 47 w 238"/>
                <a:gd name="T59" fmla="*/ 386 h 386"/>
                <a:gd name="T60" fmla="*/ 118 w 238"/>
                <a:gd name="T61" fmla="*/ 360 h 386"/>
                <a:gd name="T62" fmla="*/ 97 w 238"/>
                <a:gd name="T63" fmla="*/ 329 h 386"/>
                <a:gd name="T64" fmla="*/ 118 w 238"/>
                <a:gd name="T65" fmla="*/ 307 h 386"/>
                <a:gd name="T66" fmla="*/ 97 w 238"/>
                <a:gd name="T67" fmla="*/ 277 h 386"/>
                <a:gd name="T68" fmla="*/ 118 w 238"/>
                <a:gd name="T69" fmla="*/ 248 h 386"/>
                <a:gd name="T70" fmla="*/ 47 w 238"/>
                <a:gd name="T71" fmla="*/ 277 h 386"/>
                <a:gd name="T72" fmla="*/ 71 w 238"/>
                <a:gd name="T73" fmla="*/ 307 h 386"/>
                <a:gd name="T74" fmla="*/ 47 w 238"/>
                <a:gd name="T75" fmla="*/ 307 h 386"/>
                <a:gd name="T76" fmla="*/ 71 w 238"/>
                <a:gd name="T77" fmla="*/ 329 h 386"/>
                <a:gd name="T78" fmla="*/ 71 w 238"/>
                <a:gd name="T79" fmla="*/ 360 h 386"/>
                <a:gd name="T80" fmla="*/ 47 w 238"/>
                <a:gd name="T81" fmla="*/ 386 h 386"/>
                <a:gd name="T82" fmla="*/ 0 w 238"/>
                <a:gd name="T83" fmla="*/ 7 h 386"/>
                <a:gd name="T84" fmla="*/ 47 w 238"/>
                <a:gd name="T85" fmla="*/ 386 h 386"/>
                <a:gd name="T86" fmla="*/ 26 w 238"/>
                <a:gd name="T87" fmla="*/ 360 h 386"/>
                <a:gd name="T88" fmla="*/ 47 w 238"/>
                <a:gd name="T89" fmla="*/ 329 h 386"/>
                <a:gd name="T90" fmla="*/ 26 w 238"/>
                <a:gd name="T91" fmla="*/ 307 h 386"/>
                <a:gd name="T92" fmla="*/ 47 w 238"/>
                <a:gd name="T93" fmla="*/ 277 h 386"/>
                <a:gd name="T94" fmla="*/ 26 w 238"/>
                <a:gd name="T95" fmla="*/ 248 h 386"/>
                <a:gd name="T96" fmla="*/ 47 w 238"/>
                <a:gd name="T97" fmla="*/ 31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8" h="386">
                  <a:moveTo>
                    <a:pt x="191" y="386"/>
                  </a:moveTo>
                  <a:lnTo>
                    <a:pt x="238" y="386"/>
                  </a:lnTo>
                  <a:lnTo>
                    <a:pt x="238" y="7"/>
                  </a:lnTo>
                  <a:lnTo>
                    <a:pt x="212" y="7"/>
                  </a:lnTo>
                  <a:lnTo>
                    <a:pt x="212" y="0"/>
                  </a:lnTo>
                  <a:lnTo>
                    <a:pt x="191" y="0"/>
                  </a:lnTo>
                  <a:lnTo>
                    <a:pt x="191" y="31"/>
                  </a:lnTo>
                  <a:lnTo>
                    <a:pt x="212" y="31"/>
                  </a:lnTo>
                  <a:lnTo>
                    <a:pt x="212" y="248"/>
                  </a:lnTo>
                  <a:lnTo>
                    <a:pt x="212" y="248"/>
                  </a:lnTo>
                  <a:lnTo>
                    <a:pt x="191" y="248"/>
                  </a:lnTo>
                  <a:lnTo>
                    <a:pt x="191" y="277"/>
                  </a:lnTo>
                  <a:lnTo>
                    <a:pt x="212" y="277"/>
                  </a:lnTo>
                  <a:lnTo>
                    <a:pt x="212" y="307"/>
                  </a:lnTo>
                  <a:lnTo>
                    <a:pt x="212" y="307"/>
                  </a:lnTo>
                  <a:lnTo>
                    <a:pt x="191" y="307"/>
                  </a:lnTo>
                  <a:lnTo>
                    <a:pt x="191" y="329"/>
                  </a:lnTo>
                  <a:lnTo>
                    <a:pt x="212" y="329"/>
                  </a:lnTo>
                  <a:lnTo>
                    <a:pt x="212" y="360"/>
                  </a:lnTo>
                  <a:lnTo>
                    <a:pt x="212" y="360"/>
                  </a:lnTo>
                  <a:lnTo>
                    <a:pt x="191" y="360"/>
                  </a:lnTo>
                  <a:lnTo>
                    <a:pt x="191" y="386"/>
                  </a:lnTo>
                  <a:close/>
                  <a:moveTo>
                    <a:pt x="168" y="0"/>
                  </a:moveTo>
                  <a:lnTo>
                    <a:pt x="168" y="7"/>
                  </a:lnTo>
                  <a:lnTo>
                    <a:pt x="118" y="7"/>
                  </a:lnTo>
                  <a:lnTo>
                    <a:pt x="118" y="31"/>
                  </a:lnTo>
                  <a:lnTo>
                    <a:pt x="191" y="31"/>
                  </a:lnTo>
                  <a:lnTo>
                    <a:pt x="191" y="0"/>
                  </a:lnTo>
                  <a:lnTo>
                    <a:pt x="168" y="0"/>
                  </a:lnTo>
                  <a:lnTo>
                    <a:pt x="168" y="0"/>
                  </a:lnTo>
                  <a:close/>
                  <a:moveTo>
                    <a:pt x="118" y="386"/>
                  </a:moveTo>
                  <a:lnTo>
                    <a:pt x="191" y="386"/>
                  </a:lnTo>
                  <a:lnTo>
                    <a:pt x="191" y="360"/>
                  </a:lnTo>
                  <a:lnTo>
                    <a:pt x="168" y="360"/>
                  </a:lnTo>
                  <a:lnTo>
                    <a:pt x="168" y="329"/>
                  </a:lnTo>
                  <a:lnTo>
                    <a:pt x="191" y="329"/>
                  </a:lnTo>
                  <a:lnTo>
                    <a:pt x="191" y="307"/>
                  </a:lnTo>
                  <a:lnTo>
                    <a:pt x="168" y="307"/>
                  </a:lnTo>
                  <a:lnTo>
                    <a:pt x="168" y="277"/>
                  </a:lnTo>
                  <a:lnTo>
                    <a:pt x="191" y="277"/>
                  </a:lnTo>
                  <a:lnTo>
                    <a:pt x="191" y="248"/>
                  </a:lnTo>
                  <a:lnTo>
                    <a:pt x="118" y="248"/>
                  </a:lnTo>
                  <a:lnTo>
                    <a:pt x="118" y="277"/>
                  </a:lnTo>
                  <a:lnTo>
                    <a:pt x="142" y="277"/>
                  </a:lnTo>
                  <a:lnTo>
                    <a:pt x="142" y="307"/>
                  </a:lnTo>
                  <a:lnTo>
                    <a:pt x="142" y="307"/>
                  </a:lnTo>
                  <a:lnTo>
                    <a:pt x="118" y="307"/>
                  </a:lnTo>
                  <a:lnTo>
                    <a:pt x="118" y="329"/>
                  </a:lnTo>
                  <a:lnTo>
                    <a:pt x="142" y="329"/>
                  </a:lnTo>
                  <a:lnTo>
                    <a:pt x="142" y="360"/>
                  </a:lnTo>
                  <a:lnTo>
                    <a:pt x="142" y="360"/>
                  </a:lnTo>
                  <a:lnTo>
                    <a:pt x="118" y="360"/>
                  </a:lnTo>
                  <a:lnTo>
                    <a:pt x="118" y="386"/>
                  </a:lnTo>
                  <a:close/>
                  <a:moveTo>
                    <a:pt x="118" y="7"/>
                  </a:moveTo>
                  <a:lnTo>
                    <a:pt x="47" y="7"/>
                  </a:lnTo>
                  <a:lnTo>
                    <a:pt x="47" y="31"/>
                  </a:lnTo>
                  <a:lnTo>
                    <a:pt x="118" y="31"/>
                  </a:lnTo>
                  <a:lnTo>
                    <a:pt x="118" y="7"/>
                  </a:lnTo>
                  <a:lnTo>
                    <a:pt x="118" y="7"/>
                  </a:lnTo>
                  <a:close/>
                  <a:moveTo>
                    <a:pt x="47" y="386"/>
                  </a:moveTo>
                  <a:lnTo>
                    <a:pt x="118" y="386"/>
                  </a:lnTo>
                  <a:lnTo>
                    <a:pt x="118" y="360"/>
                  </a:lnTo>
                  <a:lnTo>
                    <a:pt x="97" y="360"/>
                  </a:lnTo>
                  <a:lnTo>
                    <a:pt x="97" y="329"/>
                  </a:lnTo>
                  <a:lnTo>
                    <a:pt x="118" y="329"/>
                  </a:lnTo>
                  <a:lnTo>
                    <a:pt x="118" y="307"/>
                  </a:lnTo>
                  <a:lnTo>
                    <a:pt x="97" y="307"/>
                  </a:lnTo>
                  <a:lnTo>
                    <a:pt x="97" y="277"/>
                  </a:lnTo>
                  <a:lnTo>
                    <a:pt x="118" y="277"/>
                  </a:lnTo>
                  <a:lnTo>
                    <a:pt x="118" y="248"/>
                  </a:lnTo>
                  <a:lnTo>
                    <a:pt x="47" y="248"/>
                  </a:lnTo>
                  <a:lnTo>
                    <a:pt x="47" y="277"/>
                  </a:lnTo>
                  <a:lnTo>
                    <a:pt x="71" y="277"/>
                  </a:lnTo>
                  <a:lnTo>
                    <a:pt x="71" y="307"/>
                  </a:lnTo>
                  <a:lnTo>
                    <a:pt x="71" y="307"/>
                  </a:lnTo>
                  <a:lnTo>
                    <a:pt x="47" y="307"/>
                  </a:lnTo>
                  <a:lnTo>
                    <a:pt x="47" y="329"/>
                  </a:lnTo>
                  <a:lnTo>
                    <a:pt x="71" y="329"/>
                  </a:lnTo>
                  <a:lnTo>
                    <a:pt x="71" y="360"/>
                  </a:lnTo>
                  <a:lnTo>
                    <a:pt x="71" y="360"/>
                  </a:lnTo>
                  <a:lnTo>
                    <a:pt x="47" y="360"/>
                  </a:lnTo>
                  <a:lnTo>
                    <a:pt x="47" y="386"/>
                  </a:lnTo>
                  <a:close/>
                  <a:moveTo>
                    <a:pt x="47" y="7"/>
                  </a:moveTo>
                  <a:lnTo>
                    <a:pt x="0" y="7"/>
                  </a:lnTo>
                  <a:lnTo>
                    <a:pt x="0" y="386"/>
                  </a:lnTo>
                  <a:lnTo>
                    <a:pt x="47" y="386"/>
                  </a:lnTo>
                  <a:lnTo>
                    <a:pt x="47" y="360"/>
                  </a:lnTo>
                  <a:lnTo>
                    <a:pt x="26" y="360"/>
                  </a:lnTo>
                  <a:lnTo>
                    <a:pt x="26" y="329"/>
                  </a:lnTo>
                  <a:lnTo>
                    <a:pt x="47" y="329"/>
                  </a:lnTo>
                  <a:lnTo>
                    <a:pt x="47" y="307"/>
                  </a:lnTo>
                  <a:lnTo>
                    <a:pt x="26" y="307"/>
                  </a:lnTo>
                  <a:lnTo>
                    <a:pt x="26" y="277"/>
                  </a:lnTo>
                  <a:lnTo>
                    <a:pt x="47" y="277"/>
                  </a:lnTo>
                  <a:lnTo>
                    <a:pt x="47" y="248"/>
                  </a:lnTo>
                  <a:lnTo>
                    <a:pt x="26" y="248"/>
                  </a:lnTo>
                  <a:lnTo>
                    <a:pt x="26" y="31"/>
                  </a:lnTo>
                  <a:lnTo>
                    <a:pt x="47" y="31"/>
                  </a:lnTo>
                  <a:lnTo>
                    <a:pt x="47"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3" name="Freeform 134"/>
            <p:cNvSpPr/>
            <p:nvPr/>
          </p:nvSpPr>
          <p:spPr bwMode="auto">
            <a:xfrm>
              <a:off x="2236788" y="3660775"/>
              <a:ext cx="266700" cy="120650"/>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4" name="Freeform 135"/>
            <p:cNvSpPr>
              <a:spLocks noEditPoints="1"/>
            </p:cNvSpPr>
            <p:nvPr/>
          </p:nvSpPr>
          <p:spPr bwMode="auto">
            <a:xfrm>
              <a:off x="2236788" y="3800475"/>
              <a:ext cx="646113" cy="322263"/>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5" name="Oval 136"/>
            <p:cNvSpPr>
              <a:spLocks noChangeArrowheads="1"/>
            </p:cNvSpPr>
            <p:nvPr/>
          </p:nvSpPr>
          <p:spPr bwMode="auto">
            <a:xfrm>
              <a:off x="4046538" y="925513"/>
              <a:ext cx="131763" cy="1317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6" name="Freeform 137"/>
            <p:cNvSpPr>
              <a:spLocks noEditPoints="1"/>
            </p:cNvSpPr>
            <p:nvPr/>
          </p:nvSpPr>
          <p:spPr bwMode="auto">
            <a:xfrm>
              <a:off x="3551238" y="1304925"/>
              <a:ext cx="280988" cy="282575"/>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7" name="Freeform 138"/>
            <p:cNvSpPr/>
            <p:nvPr/>
          </p:nvSpPr>
          <p:spPr bwMode="auto">
            <a:xfrm>
              <a:off x="3524250" y="1241425"/>
              <a:ext cx="334963" cy="120650"/>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8" name="Freeform 139"/>
            <p:cNvSpPr>
              <a:spLocks noEditPoints="1"/>
            </p:cNvSpPr>
            <p:nvPr/>
          </p:nvSpPr>
          <p:spPr bwMode="auto">
            <a:xfrm>
              <a:off x="4057650" y="1304925"/>
              <a:ext cx="280988" cy="282575"/>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9" name="Freeform 140"/>
            <p:cNvSpPr/>
            <p:nvPr/>
          </p:nvSpPr>
          <p:spPr bwMode="auto">
            <a:xfrm>
              <a:off x="4032250" y="1241425"/>
              <a:ext cx="333375" cy="120650"/>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0" name="Freeform 141"/>
            <p:cNvSpPr/>
            <p:nvPr/>
          </p:nvSpPr>
          <p:spPr bwMode="auto">
            <a:xfrm>
              <a:off x="3783013" y="1001713"/>
              <a:ext cx="496888" cy="574675"/>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1" name="Freeform 142"/>
            <p:cNvSpPr/>
            <p:nvPr/>
          </p:nvSpPr>
          <p:spPr bwMode="auto">
            <a:xfrm>
              <a:off x="3795713" y="5667375"/>
              <a:ext cx="134938" cy="203200"/>
            </a:xfrm>
            <a:custGeom>
              <a:avLst/>
              <a:gdLst>
                <a:gd name="T0" fmla="*/ 26 w 36"/>
                <a:gd name="T1" fmla="*/ 51 h 54"/>
                <a:gd name="T2" fmla="*/ 31 w 36"/>
                <a:gd name="T3" fmla="*/ 42 h 54"/>
                <a:gd name="T4" fmla="*/ 9 w 36"/>
                <a:gd name="T5" fmla="*/ 8 h 54"/>
                <a:gd name="T6" fmla="*/ 4 w 36"/>
                <a:gd name="T7" fmla="*/ 0 h 54"/>
                <a:gd name="T8" fmla="*/ 0 w 36"/>
                <a:gd name="T9" fmla="*/ 9 h 54"/>
                <a:gd name="T10" fmla="*/ 26 w 36"/>
                <a:gd name="T11" fmla="*/ 51 h 54"/>
              </a:gdLst>
              <a:ahLst/>
              <a:cxnLst>
                <a:cxn ang="0">
                  <a:pos x="T0" y="T1"/>
                </a:cxn>
                <a:cxn ang="0">
                  <a:pos x="T2" y="T3"/>
                </a:cxn>
                <a:cxn ang="0">
                  <a:pos x="T4" y="T5"/>
                </a:cxn>
                <a:cxn ang="0">
                  <a:pos x="T6" y="T7"/>
                </a:cxn>
                <a:cxn ang="0">
                  <a:pos x="T8" y="T9"/>
                </a:cxn>
                <a:cxn ang="0">
                  <a:pos x="T10" y="T11"/>
                </a:cxn>
              </a:cxnLst>
              <a:rect l="0" t="0" r="r" b="b"/>
              <a:pathLst>
                <a:path w="36" h="54">
                  <a:moveTo>
                    <a:pt x="26" y="51"/>
                  </a:moveTo>
                  <a:cubicBezTo>
                    <a:pt x="31" y="54"/>
                    <a:pt x="36" y="46"/>
                    <a:pt x="31" y="42"/>
                  </a:cubicBezTo>
                  <a:cubicBezTo>
                    <a:pt x="18" y="35"/>
                    <a:pt x="10" y="22"/>
                    <a:pt x="9" y="8"/>
                  </a:cubicBezTo>
                  <a:cubicBezTo>
                    <a:pt x="8" y="5"/>
                    <a:pt x="6" y="3"/>
                    <a:pt x="4" y="0"/>
                  </a:cubicBezTo>
                  <a:cubicBezTo>
                    <a:pt x="3" y="3"/>
                    <a:pt x="2" y="6"/>
                    <a:pt x="0" y="9"/>
                  </a:cubicBezTo>
                  <a:cubicBezTo>
                    <a:pt x="1" y="26"/>
                    <a:pt x="11" y="42"/>
                    <a:pt x="2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2" name="Freeform 143"/>
            <p:cNvSpPr/>
            <p:nvPr/>
          </p:nvSpPr>
          <p:spPr bwMode="auto">
            <a:xfrm>
              <a:off x="3884613" y="5299075"/>
              <a:ext cx="214313" cy="206375"/>
            </a:xfrm>
            <a:custGeom>
              <a:avLst/>
              <a:gdLst>
                <a:gd name="T0" fmla="*/ 52 w 57"/>
                <a:gd name="T1" fmla="*/ 18 h 55"/>
                <a:gd name="T2" fmla="*/ 27 w 57"/>
                <a:gd name="T3" fmla="*/ 0 h 55"/>
                <a:gd name="T4" fmla="*/ 21 w 57"/>
                <a:gd name="T5" fmla="*/ 1 h 55"/>
                <a:gd name="T6" fmla="*/ 0 w 57"/>
                <a:gd name="T7" fmla="*/ 14 h 55"/>
                <a:gd name="T8" fmla="*/ 6 w 57"/>
                <a:gd name="T9" fmla="*/ 19 h 55"/>
                <a:gd name="T10" fmla="*/ 17 w 57"/>
                <a:gd name="T11" fmla="*/ 15 h 55"/>
                <a:gd name="T12" fmla="*/ 21 w 57"/>
                <a:gd name="T13" fmla="*/ 14 h 55"/>
                <a:gd name="T14" fmla="*/ 36 w 57"/>
                <a:gd name="T15" fmla="*/ 24 h 55"/>
                <a:gd name="T16" fmla="*/ 28 w 57"/>
                <a:gd name="T17" fmla="*/ 43 h 55"/>
                <a:gd name="T18" fmla="*/ 16 w 57"/>
                <a:gd name="T19" fmla="*/ 47 h 55"/>
                <a:gd name="T20" fmla="*/ 15 w 57"/>
                <a:gd name="T21" fmla="*/ 55 h 55"/>
                <a:gd name="T22" fmla="*/ 22 w 57"/>
                <a:gd name="T23" fmla="*/ 55 h 55"/>
                <a:gd name="T24" fmla="*/ 40 w 57"/>
                <a:gd name="T25" fmla="*/ 51 h 55"/>
                <a:gd name="T26" fmla="*/ 52 w 57"/>
                <a:gd name="T27" fmla="*/ 1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55">
                  <a:moveTo>
                    <a:pt x="52" y="18"/>
                  </a:moveTo>
                  <a:cubicBezTo>
                    <a:pt x="48" y="6"/>
                    <a:pt x="38" y="0"/>
                    <a:pt x="27" y="0"/>
                  </a:cubicBezTo>
                  <a:cubicBezTo>
                    <a:pt x="25" y="0"/>
                    <a:pt x="23" y="0"/>
                    <a:pt x="21" y="1"/>
                  </a:cubicBezTo>
                  <a:cubicBezTo>
                    <a:pt x="14" y="2"/>
                    <a:pt x="7" y="7"/>
                    <a:pt x="0" y="14"/>
                  </a:cubicBezTo>
                  <a:cubicBezTo>
                    <a:pt x="3" y="15"/>
                    <a:pt x="5" y="17"/>
                    <a:pt x="6" y="19"/>
                  </a:cubicBezTo>
                  <a:cubicBezTo>
                    <a:pt x="10" y="17"/>
                    <a:pt x="14" y="15"/>
                    <a:pt x="17" y="15"/>
                  </a:cubicBezTo>
                  <a:cubicBezTo>
                    <a:pt x="18" y="15"/>
                    <a:pt x="20" y="14"/>
                    <a:pt x="21" y="14"/>
                  </a:cubicBezTo>
                  <a:cubicBezTo>
                    <a:pt x="28" y="14"/>
                    <a:pt x="33" y="18"/>
                    <a:pt x="36" y="24"/>
                  </a:cubicBezTo>
                  <a:cubicBezTo>
                    <a:pt x="38" y="31"/>
                    <a:pt x="35" y="39"/>
                    <a:pt x="28" y="43"/>
                  </a:cubicBezTo>
                  <a:cubicBezTo>
                    <a:pt x="24" y="45"/>
                    <a:pt x="21" y="46"/>
                    <a:pt x="16" y="47"/>
                  </a:cubicBezTo>
                  <a:cubicBezTo>
                    <a:pt x="16" y="49"/>
                    <a:pt x="16" y="52"/>
                    <a:pt x="15" y="55"/>
                  </a:cubicBezTo>
                  <a:cubicBezTo>
                    <a:pt x="18" y="55"/>
                    <a:pt x="20" y="55"/>
                    <a:pt x="22" y="55"/>
                  </a:cubicBezTo>
                  <a:cubicBezTo>
                    <a:pt x="29" y="55"/>
                    <a:pt x="35" y="54"/>
                    <a:pt x="40" y="51"/>
                  </a:cubicBezTo>
                  <a:cubicBezTo>
                    <a:pt x="51" y="45"/>
                    <a:pt x="57" y="31"/>
                    <a:pt x="5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3" name="Freeform 144"/>
            <p:cNvSpPr/>
            <p:nvPr/>
          </p:nvSpPr>
          <p:spPr bwMode="auto">
            <a:xfrm>
              <a:off x="3689350" y="5170488"/>
              <a:ext cx="211138" cy="184150"/>
            </a:xfrm>
            <a:custGeom>
              <a:avLst/>
              <a:gdLst>
                <a:gd name="T0" fmla="*/ 54 w 56"/>
                <a:gd name="T1" fmla="*/ 22 h 49"/>
                <a:gd name="T2" fmla="*/ 28 w 56"/>
                <a:gd name="T3" fmla="*/ 0 h 49"/>
                <a:gd name="T4" fmla="*/ 27 w 56"/>
                <a:gd name="T5" fmla="*/ 0 h 49"/>
                <a:gd name="T6" fmla="*/ 1 w 56"/>
                <a:gd name="T7" fmla="*/ 24 h 49"/>
                <a:gd name="T8" fmla="*/ 7 w 56"/>
                <a:gd name="T9" fmla="*/ 49 h 49"/>
                <a:gd name="T10" fmla="*/ 14 w 56"/>
                <a:gd name="T11" fmla="*/ 45 h 49"/>
                <a:gd name="T12" fmla="*/ 13 w 56"/>
                <a:gd name="T13" fmla="*/ 33 h 49"/>
                <a:gd name="T14" fmla="*/ 28 w 56"/>
                <a:gd name="T15" fmla="*/ 18 h 49"/>
                <a:gd name="T16" fmla="*/ 28 w 56"/>
                <a:gd name="T17" fmla="*/ 18 h 49"/>
                <a:gd name="T18" fmla="*/ 43 w 56"/>
                <a:gd name="T19" fmla="*/ 32 h 49"/>
                <a:gd name="T20" fmla="*/ 43 w 56"/>
                <a:gd name="T21" fmla="*/ 43 h 49"/>
                <a:gd name="T22" fmla="*/ 50 w 56"/>
                <a:gd name="T23" fmla="*/ 47 h 49"/>
                <a:gd name="T24" fmla="*/ 54 w 56"/>
                <a:gd name="T25"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9">
                  <a:moveTo>
                    <a:pt x="54" y="22"/>
                  </a:moveTo>
                  <a:cubicBezTo>
                    <a:pt x="52" y="10"/>
                    <a:pt x="42" y="0"/>
                    <a:pt x="28" y="0"/>
                  </a:cubicBezTo>
                  <a:cubicBezTo>
                    <a:pt x="28" y="0"/>
                    <a:pt x="27" y="0"/>
                    <a:pt x="27" y="0"/>
                  </a:cubicBezTo>
                  <a:cubicBezTo>
                    <a:pt x="13" y="1"/>
                    <a:pt x="2" y="12"/>
                    <a:pt x="1" y="24"/>
                  </a:cubicBezTo>
                  <a:cubicBezTo>
                    <a:pt x="0" y="32"/>
                    <a:pt x="3" y="41"/>
                    <a:pt x="7" y="49"/>
                  </a:cubicBezTo>
                  <a:cubicBezTo>
                    <a:pt x="9" y="47"/>
                    <a:pt x="12" y="46"/>
                    <a:pt x="14" y="45"/>
                  </a:cubicBezTo>
                  <a:cubicBezTo>
                    <a:pt x="13" y="41"/>
                    <a:pt x="13" y="37"/>
                    <a:pt x="13" y="33"/>
                  </a:cubicBezTo>
                  <a:cubicBezTo>
                    <a:pt x="14" y="25"/>
                    <a:pt x="20" y="18"/>
                    <a:pt x="28" y="18"/>
                  </a:cubicBezTo>
                  <a:cubicBezTo>
                    <a:pt x="28" y="18"/>
                    <a:pt x="28" y="18"/>
                    <a:pt x="28" y="18"/>
                  </a:cubicBezTo>
                  <a:cubicBezTo>
                    <a:pt x="35" y="18"/>
                    <a:pt x="41" y="24"/>
                    <a:pt x="43" y="32"/>
                  </a:cubicBezTo>
                  <a:cubicBezTo>
                    <a:pt x="44" y="35"/>
                    <a:pt x="44" y="39"/>
                    <a:pt x="43" y="43"/>
                  </a:cubicBezTo>
                  <a:cubicBezTo>
                    <a:pt x="46" y="44"/>
                    <a:pt x="48" y="45"/>
                    <a:pt x="50" y="47"/>
                  </a:cubicBezTo>
                  <a:cubicBezTo>
                    <a:pt x="54" y="38"/>
                    <a:pt x="56" y="30"/>
                    <a:pt x="54"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4" name="Freeform 145"/>
            <p:cNvSpPr/>
            <p:nvPr/>
          </p:nvSpPr>
          <p:spPr bwMode="auto">
            <a:xfrm>
              <a:off x="3765550" y="5426075"/>
              <a:ext cx="77788" cy="82550"/>
            </a:xfrm>
            <a:custGeom>
              <a:avLst/>
              <a:gdLst>
                <a:gd name="T0" fmla="*/ 11 w 21"/>
                <a:gd name="T1" fmla="*/ 0 h 22"/>
                <a:gd name="T2" fmla="*/ 10 w 21"/>
                <a:gd name="T3" fmla="*/ 0 h 22"/>
                <a:gd name="T4" fmla="*/ 0 w 21"/>
                <a:gd name="T5" fmla="*/ 11 h 22"/>
                <a:gd name="T6" fmla="*/ 10 w 21"/>
                <a:gd name="T7" fmla="*/ 22 h 22"/>
                <a:gd name="T8" fmla="*/ 10 w 21"/>
                <a:gd name="T9" fmla="*/ 22 h 22"/>
                <a:gd name="T10" fmla="*/ 21 w 21"/>
                <a:gd name="T11" fmla="*/ 11 h 22"/>
                <a:gd name="T12" fmla="*/ 11 w 21"/>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1" y="0"/>
                  </a:moveTo>
                  <a:cubicBezTo>
                    <a:pt x="11" y="0"/>
                    <a:pt x="11" y="0"/>
                    <a:pt x="10" y="0"/>
                  </a:cubicBezTo>
                  <a:cubicBezTo>
                    <a:pt x="5" y="0"/>
                    <a:pt x="0" y="5"/>
                    <a:pt x="0" y="11"/>
                  </a:cubicBezTo>
                  <a:cubicBezTo>
                    <a:pt x="0" y="17"/>
                    <a:pt x="4" y="22"/>
                    <a:pt x="10" y="22"/>
                  </a:cubicBezTo>
                  <a:cubicBezTo>
                    <a:pt x="10" y="22"/>
                    <a:pt x="10" y="22"/>
                    <a:pt x="10" y="22"/>
                  </a:cubicBezTo>
                  <a:cubicBezTo>
                    <a:pt x="16" y="22"/>
                    <a:pt x="21" y="17"/>
                    <a:pt x="21" y="11"/>
                  </a:cubicBezTo>
                  <a:cubicBezTo>
                    <a:pt x="21" y="5"/>
                    <a:pt x="17"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5" name="Freeform 146"/>
            <p:cNvSpPr>
              <a:spLocks noEditPoints="1"/>
            </p:cNvSpPr>
            <p:nvPr/>
          </p:nvSpPr>
          <p:spPr bwMode="auto">
            <a:xfrm>
              <a:off x="3678238" y="5343525"/>
              <a:ext cx="252413" cy="247650"/>
            </a:xfrm>
            <a:custGeom>
              <a:avLst/>
              <a:gdLst>
                <a:gd name="T0" fmla="*/ 34 w 67"/>
                <a:gd name="T1" fmla="*/ 0 h 66"/>
                <a:gd name="T2" fmla="*/ 33 w 67"/>
                <a:gd name="T3" fmla="*/ 0 h 66"/>
                <a:gd name="T4" fmla="*/ 33 w 67"/>
                <a:gd name="T5" fmla="*/ 11 h 66"/>
                <a:gd name="T6" fmla="*/ 34 w 67"/>
                <a:gd name="T7" fmla="*/ 11 h 66"/>
                <a:gd name="T8" fmla="*/ 56 w 67"/>
                <a:gd name="T9" fmla="*/ 34 h 66"/>
                <a:gd name="T10" fmla="*/ 56 w 67"/>
                <a:gd name="T11" fmla="*/ 34 h 66"/>
                <a:gd name="T12" fmla="*/ 34 w 67"/>
                <a:gd name="T13" fmla="*/ 55 h 66"/>
                <a:gd name="T14" fmla="*/ 33 w 67"/>
                <a:gd name="T15" fmla="*/ 55 h 66"/>
                <a:gd name="T16" fmla="*/ 33 w 67"/>
                <a:gd name="T17" fmla="*/ 66 h 66"/>
                <a:gd name="T18" fmla="*/ 34 w 67"/>
                <a:gd name="T19" fmla="*/ 66 h 66"/>
                <a:gd name="T20" fmla="*/ 67 w 67"/>
                <a:gd name="T21" fmla="*/ 34 h 66"/>
                <a:gd name="T22" fmla="*/ 34 w 67"/>
                <a:gd name="T23" fmla="*/ 0 h 66"/>
                <a:gd name="T24" fmla="*/ 33 w 67"/>
                <a:gd name="T25" fmla="*/ 0 h 66"/>
                <a:gd name="T26" fmla="*/ 33 w 67"/>
                <a:gd name="T27" fmla="*/ 0 h 66"/>
                <a:gd name="T28" fmla="*/ 0 w 67"/>
                <a:gd name="T29" fmla="*/ 32 h 66"/>
                <a:gd name="T30" fmla="*/ 33 w 67"/>
                <a:gd name="T31" fmla="*/ 66 h 66"/>
                <a:gd name="T32" fmla="*/ 33 w 67"/>
                <a:gd name="T33" fmla="*/ 66 h 66"/>
                <a:gd name="T34" fmla="*/ 33 w 67"/>
                <a:gd name="T35" fmla="*/ 55 h 66"/>
                <a:gd name="T36" fmla="*/ 33 w 67"/>
                <a:gd name="T37" fmla="*/ 55 h 66"/>
                <a:gd name="T38" fmla="*/ 11 w 67"/>
                <a:gd name="T39" fmla="*/ 32 h 66"/>
                <a:gd name="T40" fmla="*/ 33 w 67"/>
                <a:gd name="T41" fmla="*/ 11 h 66"/>
                <a:gd name="T42" fmla="*/ 33 w 67"/>
                <a:gd name="T43" fmla="*/ 11 h 66"/>
                <a:gd name="T44" fmla="*/ 33 w 67"/>
                <a:gd name="T4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7" h="66">
                  <a:moveTo>
                    <a:pt x="34" y="0"/>
                  </a:moveTo>
                  <a:cubicBezTo>
                    <a:pt x="34" y="0"/>
                    <a:pt x="34" y="0"/>
                    <a:pt x="33" y="0"/>
                  </a:cubicBezTo>
                  <a:cubicBezTo>
                    <a:pt x="33" y="11"/>
                    <a:pt x="33" y="11"/>
                    <a:pt x="33" y="11"/>
                  </a:cubicBezTo>
                  <a:cubicBezTo>
                    <a:pt x="34" y="11"/>
                    <a:pt x="34" y="11"/>
                    <a:pt x="34" y="11"/>
                  </a:cubicBezTo>
                  <a:cubicBezTo>
                    <a:pt x="46" y="11"/>
                    <a:pt x="56" y="21"/>
                    <a:pt x="56" y="34"/>
                  </a:cubicBezTo>
                  <a:cubicBezTo>
                    <a:pt x="56" y="34"/>
                    <a:pt x="56" y="34"/>
                    <a:pt x="56" y="34"/>
                  </a:cubicBezTo>
                  <a:cubicBezTo>
                    <a:pt x="55" y="46"/>
                    <a:pt x="45" y="55"/>
                    <a:pt x="34" y="55"/>
                  </a:cubicBezTo>
                  <a:cubicBezTo>
                    <a:pt x="33" y="55"/>
                    <a:pt x="33" y="55"/>
                    <a:pt x="33" y="55"/>
                  </a:cubicBezTo>
                  <a:cubicBezTo>
                    <a:pt x="33" y="66"/>
                    <a:pt x="33" y="66"/>
                    <a:pt x="33" y="66"/>
                  </a:cubicBezTo>
                  <a:cubicBezTo>
                    <a:pt x="34" y="66"/>
                    <a:pt x="34" y="66"/>
                    <a:pt x="34" y="66"/>
                  </a:cubicBezTo>
                  <a:cubicBezTo>
                    <a:pt x="51" y="66"/>
                    <a:pt x="66" y="52"/>
                    <a:pt x="67" y="34"/>
                  </a:cubicBezTo>
                  <a:cubicBezTo>
                    <a:pt x="67" y="16"/>
                    <a:pt x="53" y="0"/>
                    <a:pt x="34" y="0"/>
                  </a:cubicBezTo>
                  <a:close/>
                  <a:moveTo>
                    <a:pt x="33" y="0"/>
                  </a:moveTo>
                  <a:cubicBezTo>
                    <a:pt x="33" y="0"/>
                    <a:pt x="33" y="0"/>
                    <a:pt x="33" y="0"/>
                  </a:cubicBezTo>
                  <a:cubicBezTo>
                    <a:pt x="16" y="0"/>
                    <a:pt x="1" y="14"/>
                    <a:pt x="0" y="32"/>
                  </a:cubicBezTo>
                  <a:cubicBezTo>
                    <a:pt x="0" y="50"/>
                    <a:pt x="14" y="66"/>
                    <a:pt x="33" y="66"/>
                  </a:cubicBezTo>
                  <a:cubicBezTo>
                    <a:pt x="33" y="66"/>
                    <a:pt x="33" y="66"/>
                    <a:pt x="33" y="66"/>
                  </a:cubicBezTo>
                  <a:cubicBezTo>
                    <a:pt x="33" y="55"/>
                    <a:pt x="33" y="55"/>
                    <a:pt x="33" y="55"/>
                  </a:cubicBezTo>
                  <a:cubicBezTo>
                    <a:pt x="33" y="55"/>
                    <a:pt x="33" y="55"/>
                    <a:pt x="33" y="55"/>
                  </a:cubicBezTo>
                  <a:cubicBezTo>
                    <a:pt x="21" y="55"/>
                    <a:pt x="11" y="45"/>
                    <a:pt x="11" y="32"/>
                  </a:cubicBezTo>
                  <a:cubicBezTo>
                    <a:pt x="12" y="20"/>
                    <a:pt x="21" y="11"/>
                    <a:pt x="33" y="11"/>
                  </a:cubicBezTo>
                  <a:cubicBezTo>
                    <a:pt x="33" y="11"/>
                    <a:pt x="33" y="11"/>
                    <a:pt x="33" y="11"/>
                  </a:cubicBez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6" name="Freeform 147"/>
            <p:cNvSpPr/>
            <p:nvPr/>
          </p:nvSpPr>
          <p:spPr bwMode="auto">
            <a:xfrm>
              <a:off x="3581400" y="5521325"/>
              <a:ext cx="225425" cy="212725"/>
            </a:xfrm>
            <a:custGeom>
              <a:avLst/>
              <a:gdLst>
                <a:gd name="T0" fmla="*/ 28 w 60"/>
                <a:gd name="T1" fmla="*/ 7 h 57"/>
                <a:gd name="T2" fmla="*/ 24 w 60"/>
                <a:gd name="T3" fmla="*/ 0 h 57"/>
                <a:gd name="T4" fmla="*/ 6 w 60"/>
                <a:gd name="T5" fmla="*/ 18 h 57"/>
                <a:gd name="T6" fmla="*/ 15 w 60"/>
                <a:gd name="T7" fmla="*/ 52 h 57"/>
                <a:gd name="T8" fmla="*/ 30 w 60"/>
                <a:gd name="T9" fmla="*/ 57 h 57"/>
                <a:gd name="T10" fmla="*/ 50 w 60"/>
                <a:gd name="T11" fmla="*/ 48 h 57"/>
                <a:gd name="T12" fmla="*/ 60 w 60"/>
                <a:gd name="T13" fmla="*/ 24 h 57"/>
                <a:gd name="T14" fmla="*/ 59 w 60"/>
                <a:gd name="T15" fmla="*/ 24 h 57"/>
                <a:gd name="T16" fmla="*/ 59 w 60"/>
                <a:gd name="T17" fmla="*/ 24 h 57"/>
                <a:gd name="T18" fmla="*/ 52 w 60"/>
                <a:gd name="T19" fmla="*/ 23 h 57"/>
                <a:gd name="T20" fmla="*/ 46 w 60"/>
                <a:gd name="T21" fmla="*/ 34 h 57"/>
                <a:gd name="T22" fmla="*/ 33 w 60"/>
                <a:gd name="T23" fmla="*/ 40 h 57"/>
                <a:gd name="T24" fmla="*/ 25 w 60"/>
                <a:gd name="T25" fmla="*/ 38 h 57"/>
                <a:gd name="T26" fmla="*/ 21 w 60"/>
                <a:gd name="T27" fmla="*/ 17 h 57"/>
                <a:gd name="T28" fmla="*/ 28 w 60"/>
                <a:gd name="T29" fmla="*/ 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7">
                  <a:moveTo>
                    <a:pt x="28" y="7"/>
                  </a:moveTo>
                  <a:cubicBezTo>
                    <a:pt x="27" y="5"/>
                    <a:pt x="25" y="3"/>
                    <a:pt x="24" y="0"/>
                  </a:cubicBezTo>
                  <a:cubicBezTo>
                    <a:pt x="16" y="5"/>
                    <a:pt x="9" y="11"/>
                    <a:pt x="6" y="18"/>
                  </a:cubicBezTo>
                  <a:cubicBezTo>
                    <a:pt x="0" y="30"/>
                    <a:pt x="4" y="45"/>
                    <a:pt x="15" y="52"/>
                  </a:cubicBezTo>
                  <a:cubicBezTo>
                    <a:pt x="20" y="56"/>
                    <a:pt x="25" y="57"/>
                    <a:pt x="30" y="57"/>
                  </a:cubicBezTo>
                  <a:cubicBezTo>
                    <a:pt x="38" y="57"/>
                    <a:pt x="45" y="54"/>
                    <a:pt x="50" y="48"/>
                  </a:cubicBezTo>
                  <a:cubicBezTo>
                    <a:pt x="56" y="42"/>
                    <a:pt x="59" y="33"/>
                    <a:pt x="60" y="24"/>
                  </a:cubicBezTo>
                  <a:cubicBezTo>
                    <a:pt x="59" y="24"/>
                    <a:pt x="59" y="24"/>
                    <a:pt x="59" y="24"/>
                  </a:cubicBezTo>
                  <a:cubicBezTo>
                    <a:pt x="59" y="24"/>
                    <a:pt x="59" y="24"/>
                    <a:pt x="59" y="24"/>
                  </a:cubicBezTo>
                  <a:cubicBezTo>
                    <a:pt x="56" y="24"/>
                    <a:pt x="54" y="24"/>
                    <a:pt x="52" y="23"/>
                  </a:cubicBezTo>
                  <a:cubicBezTo>
                    <a:pt x="50" y="27"/>
                    <a:pt x="48" y="31"/>
                    <a:pt x="46" y="34"/>
                  </a:cubicBezTo>
                  <a:cubicBezTo>
                    <a:pt x="42" y="38"/>
                    <a:pt x="38" y="40"/>
                    <a:pt x="33" y="40"/>
                  </a:cubicBezTo>
                  <a:cubicBezTo>
                    <a:pt x="30" y="40"/>
                    <a:pt x="28" y="39"/>
                    <a:pt x="25" y="38"/>
                  </a:cubicBezTo>
                  <a:cubicBezTo>
                    <a:pt x="19" y="33"/>
                    <a:pt x="17" y="25"/>
                    <a:pt x="21" y="17"/>
                  </a:cubicBezTo>
                  <a:cubicBezTo>
                    <a:pt x="22" y="14"/>
                    <a:pt x="25" y="10"/>
                    <a:pt x="2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7" name="Freeform 148"/>
            <p:cNvSpPr/>
            <p:nvPr/>
          </p:nvSpPr>
          <p:spPr bwMode="auto">
            <a:xfrm>
              <a:off x="3813175" y="5513388"/>
              <a:ext cx="225425" cy="209550"/>
            </a:xfrm>
            <a:custGeom>
              <a:avLst/>
              <a:gdLst>
                <a:gd name="T0" fmla="*/ 46 w 60"/>
                <a:gd name="T1" fmla="*/ 50 h 56"/>
                <a:gd name="T2" fmla="*/ 53 w 60"/>
                <a:gd name="T3" fmla="*/ 16 h 56"/>
                <a:gd name="T4" fmla="*/ 34 w 60"/>
                <a:gd name="T5" fmla="*/ 0 h 56"/>
                <a:gd name="T6" fmla="*/ 30 w 60"/>
                <a:gd name="T7" fmla="*/ 7 h 56"/>
                <a:gd name="T8" fmla="*/ 38 w 60"/>
                <a:gd name="T9" fmla="*/ 16 h 56"/>
                <a:gd name="T10" fmla="*/ 35 w 60"/>
                <a:gd name="T11" fmla="*/ 36 h 56"/>
                <a:gd name="T12" fmla="*/ 27 w 60"/>
                <a:gd name="T13" fmla="*/ 39 h 56"/>
                <a:gd name="T14" fmla="*/ 15 w 60"/>
                <a:gd name="T15" fmla="*/ 35 h 56"/>
                <a:gd name="T16" fmla="*/ 7 w 60"/>
                <a:gd name="T17" fmla="*/ 25 h 56"/>
                <a:gd name="T18" fmla="*/ 0 w 60"/>
                <a:gd name="T19" fmla="*/ 26 h 56"/>
                <a:gd name="T20" fmla="*/ 3 w 60"/>
                <a:gd name="T21" fmla="*/ 37 h 56"/>
                <a:gd name="T22" fmla="*/ 5 w 60"/>
                <a:gd name="T23" fmla="*/ 40 h 56"/>
                <a:gd name="T24" fmla="*/ 11 w 60"/>
                <a:gd name="T25" fmla="*/ 49 h 56"/>
                <a:gd name="T26" fmla="*/ 30 w 60"/>
                <a:gd name="T27" fmla="*/ 56 h 56"/>
                <a:gd name="T28" fmla="*/ 46 w 60"/>
                <a:gd name="T2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6">
                  <a:moveTo>
                    <a:pt x="46" y="50"/>
                  </a:moveTo>
                  <a:cubicBezTo>
                    <a:pt x="58" y="42"/>
                    <a:pt x="60" y="26"/>
                    <a:pt x="53" y="16"/>
                  </a:cubicBezTo>
                  <a:cubicBezTo>
                    <a:pt x="49" y="9"/>
                    <a:pt x="42" y="3"/>
                    <a:pt x="34" y="0"/>
                  </a:cubicBezTo>
                  <a:cubicBezTo>
                    <a:pt x="33" y="2"/>
                    <a:pt x="32" y="5"/>
                    <a:pt x="30" y="7"/>
                  </a:cubicBezTo>
                  <a:cubicBezTo>
                    <a:pt x="34" y="10"/>
                    <a:pt x="37" y="13"/>
                    <a:pt x="38" y="16"/>
                  </a:cubicBezTo>
                  <a:cubicBezTo>
                    <a:pt x="42" y="23"/>
                    <a:pt x="41" y="32"/>
                    <a:pt x="35" y="36"/>
                  </a:cubicBezTo>
                  <a:cubicBezTo>
                    <a:pt x="33" y="38"/>
                    <a:pt x="30" y="39"/>
                    <a:pt x="27" y="39"/>
                  </a:cubicBezTo>
                  <a:cubicBezTo>
                    <a:pt x="23" y="39"/>
                    <a:pt x="18" y="38"/>
                    <a:pt x="15" y="35"/>
                  </a:cubicBezTo>
                  <a:cubicBezTo>
                    <a:pt x="12" y="32"/>
                    <a:pt x="9" y="29"/>
                    <a:pt x="7" y="25"/>
                  </a:cubicBezTo>
                  <a:cubicBezTo>
                    <a:pt x="5" y="25"/>
                    <a:pt x="2" y="26"/>
                    <a:pt x="0" y="26"/>
                  </a:cubicBezTo>
                  <a:cubicBezTo>
                    <a:pt x="1" y="30"/>
                    <a:pt x="2" y="34"/>
                    <a:pt x="3" y="37"/>
                  </a:cubicBezTo>
                  <a:cubicBezTo>
                    <a:pt x="4" y="38"/>
                    <a:pt x="4" y="39"/>
                    <a:pt x="5" y="40"/>
                  </a:cubicBezTo>
                  <a:cubicBezTo>
                    <a:pt x="6" y="44"/>
                    <a:pt x="9" y="46"/>
                    <a:pt x="11" y="49"/>
                  </a:cubicBezTo>
                  <a:cubicBezTo>
                    <a:pt x="16" y="54"/>
                    <a:pt x="23" y="56"/>
                    <a:pt x="30" y="56"/>
                  </a:cubicBezTo>
                  <a:cubicBezTo>
                    <a:pt x="36" y="56"/>
                    <a:pt x="41" y="54"/>
                    <a:pt x="4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8" name="Freeform 149"/>
            <p:cNvSpPr/>
            <p:nvPr/>
          </p:nvSpPr>
          <p:spPr bwMode="auto">
            <a:xfrm>
              <a:off x="3502025" y="5313363"/>
              <a:ext cx="211138" cy="207963"/>
            </a:xfrm>
            <a:custGeom>
              <a:avLst/>
              <a:gdLst>
                <a:gd name="T0" fmla="*/ 19 w 56"/>
                <a:gd name="T1" fmla="*/ 52 h 55"/>
                <a:gd name="T2" fmla="*/ 33 w 56"/>
                <a:gd name="T3" fmla="*/ 55 h 55"/>
                <a:gd name="T4" fmla="*/ 45 w 56"/>
                <a:gd name="T5" fmla="*/ 54 h 55"/>
                <a:gd name="T6" fmla="*/ 43 w 56"/>
                <a:gd name="T7" fmla="*/ 46 h 55"/>
                <a:gd name="T8" fmla="*/ 31 w 56"/>
                <a:gd name="T9" fmla="*/ 43 h 55"/>
                <a:gd name="T10" fmla="*/ 21 w 56"/>
                <a:gd name="T11" fmla="*/ 25 h 55"/>
                <a:gd name="T12" fmla="*/ 37 w 56"/>
                <a:gd name="T13" fmla="*/ 14 h 55"/>
                <a:gd name="T14" fmla="*/ 39 w 56"/>
                <a:gd name="T15" fmla="*/ 14 h 55"/>
                <a:gd name="T16" fmla="*/ 50 w 56"/>
                <a:gd name="T17" fmla="*/ 18 h 55"/>
                <a:gd name="T18" fmla="*/ 56 w 56"/>
                <a:gd name="T19" fmla="*/ 12 h 55"/>
                <a:gd name="T20" fmla="*/ 33 w 56"/>
                <a:gd name="T21" fmla="*/ 1 h 55"/>
                <a:gd name="T22" fmla="*/ 30 w 56"/>
                <a:gd name="T23" fmla="*/ 0 h 55"/>
                <a:gd name="T24" fmla="*/ 4 w 56"/>
                <a:gd name="T25" fmla="*/ 20 h 55"/>
                <a:gd name="T26" fmla="*/ 19 w 56"/>
                <a:gd name="T27" fmla="*/ 5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5">
                  <a:moveTo>
                    <a:pt x="19" y="52"/>
                  </a:moveTo>
                  <a:cubicBezTo>
                    <a:pt x="23" y="54"/>
                    <a:pt x="28" y="55"/>
                    <a:pt x="33" y="55"/>
                  </a:cubicBezTo>
                  <a:cubicBezTo>
                    <a:pt x="37" y="55"/>
                    <a:pt x="41" y="54"/>
                    <a:pt x="45" y="54"/>
                  </a:cubicBezTo>
                  <a:cubicBezTo>
                    <a:pt x="44" y="51"/>
                    <a:pt x="43" y="49"/>
                    <a:pt x="43" y="46"/>
                  </a:cubicBezTo>
                  <a:cubicBezTo>
                    <a:pt x="38" y="46"/>
                    <a:pt x="34" y="45"/>
                    <a:pt x="31" y="43"/>
                  </a:cubicBezTo>
                  <a:cubicBezTo>
                    <a:pt x="23" y="40"/>
                    <a:pt x="19" y="32"/>
                    <a:pt x="21" y="25"/>
                  </a:cubicBezTo>
                  <a:cubicBezTo>
                    <a:pt x="23" y="18"/>
                    <a:pt x="29" y="14"/>
                    <a:pt x="37" y="14"/>
                  </a:cubicBezTo>
                  <a:cubicBezTo>
                    <a:pt x="37" y="14"/>
                    <a:pt x="38" y="14"/>
                    <a:pt x="39" y="14"/>
                  </a:cubicBezTo>
                  <a:cubicBezTo>
                    <a:pt x="43" y="15"/>
                    <a:pt x="46" y="16"/>
                    <a:pt x="50" y="18"/>
                  </a:cubicBezTo>
                  <a:cubicBezTo>
                    <a:pt x="52" y="16"/>
                    <a:pt x="54" y="14"/>
                    <a:pt x="56" y="12"/>
                  </a:cubicBezTo>
                  <a:cubicBezTo>
                    <a:pt x="49" y="6"/>
                    <a:pt x="41" y="1"/>
                    <a:pt x="33" y="1"/>
                  </a:cubicBezTo>
                  <a:cubicBezTo>
                    <a:pt x="32" y="0"/>
                    <a:pt x="31" y="0"/>
                    <a:pt x="30" y="0"/>
                  </a:cubicBezTo>
                  <a:cubicBezTo>
                    <a:pt x="18" y="0"/>
                    <a:pt x="7" y="8"/>
                    <a:pt x="4" y="20"/>
                  </a:cubicBezTo>
                  <a:cubicBezTo>
                    <a:pt x="0" y="34"/>
                    <a:pt x="7" y="47"/>
                    <a:pt x="19"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9" name="Freeform 150"/>
            <p:cNvSpPr/>
            <p:nvPr/>
          </p:nvSpPr>
          <p:spPr bwMode="auto">
            <a:xfrm>
              <a:off x="4684713" y="4356100"/>
              <a:ext cx="146050" cy="263525"/>
            </a:xfrm>
            <a:custGeom>
              <a:avLst/>
              <a:gdLst>
                <a:gd name="T0" fmla="*/ 39 w 39"/>
                <a:gd name="T1" fmla="*/ 35 h 70"/>
                <a:gd name="T2" fmla="*/ 19 w 39"/>
                <a:gd name="T3" fmla="*/ 0 h 70"/>
                <a:gd name="T4" fmla="*/ 0 w 39"/>
                <a:gd name="T5" fmla="*/ 35 h 70"/>
                <a:gd name="T6" fmla="*/ 19 w 39"/>
                <a:gd name="T7" fmla="*/ 70 h 70"/>
                <a:gd name="T8" fmla="*/ 39 w 39"/>
                <a:gd name="T9" fmla="*/ 35 h 70"/>
              </a:gdLst>
              <a:ahLst/>
              <a:cxnLst>
                <a:cxn ang="0">
                  <a:pos x="T0" y="T1"/>
                </a:cxn>
                <a:cxn ang="0">
                  <a:pos x="T2" y="T3"/>
                </a:cxn>
                <a:cxn ang="0">
                  <a:pos x="T4" y="T5"/>
                </a:cxn>
                <a:cxn ang="0">
                  <a:pos x="T6" y="T7"/>
                </a:cxn>
                <a:cxn ang="0">
                  <a:pos x="T8" y="T9"/>
                </a:cxn>
              </a:cxnLst>
              <a:rect l="0" t="0" r="r" b="b"/>
              <a:pathLst>
                <a:path w="39" h="70">
                  <a:moveTo>
                    <a:pt x="39" y="35"/>
                  </a:moveTo>
                  <a:cubicBezTo>
                    <a:pt x="39" y="23"/>
                    <a:pt x="31" y="5"/>
                    <a:pt x="19" y="0"/>
                  </a:cubicBezTo>
                  <a:cubicBezTo>
                    <a:pt x="7" y="5"/>
                    <a:pt x="0" y="23"/>
                    <a:pt x="0" y="35"/>
                  </a:cubicBezTo>
                  <a:cubicBezTo>
                    <a:pt x="0" y="47"/>
                    <a:pt x="7" y="65"/>
                    <a:pt x="19" y="70"/>
                  </a:cubicBezTo>
                  <a:cubicBezTo>
                    <a:pt x="31" y="65"/>
                    <a:pt x="39" y="47"/>
                    <a:pt x="3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0" name="Freeform 151"/>
            <p:cNvSpPr/>
            <p:nvPr/>
          </p:nvSpPr>
          <p:spPr bwMode="auto">
            <a:xfrm>
              <a:off x="4786313" y="4521200"/>
              <a:ext cx="239713" cy="192088"/>
            </a:xfrm>
            <a:custGeom>
              <a:avLst/>
              <a:gdLst>
                <a:gd name="T0" fmla="*/ 2 w 64"/>
                <a:gd name="T1" fmla="*/ 43 h 51"/>
                <a:gd name="T2" fmla="*/ 42 w 64"/>
                <a:gd name="T3" fmla="*/ 43 h 51"/>
                <a:gd name="T4" fmla="*/ 62 w 64"/>
                <a:gd name="T5" fmla="*/ 9 h 51"/>
                <a:gd name="T6" fmla="*/ 22 w 64"/>
                <a:gd name="T7" fmla="*/ 8 h 51"/>
                <a:gd name="T8" fmla="*/ 2 w 64"/>
                <a:gd name="T9" fmla="*/ 43 h 51"/>
              </a:gdLst>
              <a:ahLst/>
              <a:cxnLst>
                <a:cxn ang="0">
                  <a:pos x="T0" y="T1"/>
                </a:cxn>
                <a:cxn ang="0">
                  <a:pos x="T2" y="T3"/>
                </a:cxn>
                <a:cxn ang="0">
                  <a:pos x="T4" y="T5"/>
                </a:cxn>
                <a:cxn ang="0">
                  <a:pos x="T6" y="T7"/>
                </a:cxn>
                <a:cxn ang="0">
                  <a:pos x="T8" y="T9"/>
                </a:cxn>
              </a:cxnLst>
              <a:rect l="0" t="0" r="r" b="b"/>
              <a:pathLst>
                <a:path w="64" h="51">
                  <a:moveTo>
                    <a:pt x="2" y="43"/>
                  </a:moveTo>
                  <a:cubicBezTo>
                    <a:pt x="12" y="51"/>
                    <a:pt x="31" y="49"/>
                    <a:pt x="42" y="43"/>
                  </a:cubicBezTo>
                  <a:cubicBezTo>
                    <a:pt x="52" y="37"/>
                    <a:pt x="64" y="22"/>
                    <a:pt x="62" y="9"/>
                  </a:cubicBezTo>
                  <a:cubicBezTo>
                    <a:pt x="52" y="0"/>
                    <a:pt x="33" y="2"/>
                    <a:pt x="22" y="8"/>
                  </a:cubicBezTo>
                  <a:cubicBezTo>
                    <a:pt x="12" y="14"/>
                    <a:pt x="0" y="30"/>
                    <a:pt x="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1" name="Freeform 152"/>
            <p:cNvSpPr/>
            <p:nvPr/>
          </p:nvSpPr>
          <p:spPr bwMode="auto">
            <a:xfrm>
              <a:off x="4786313" y="4713288"/>
              <a:ext cx="239713" cy="187325"/>
            </a:xfrm>
            <a:custGeom>
              <a:avLst/>
              <a:gdLst>
                <a:gd name="T0" fmla="*/ 42 w 64"/>
                <a:gd name="T1" fmla="*/ 42 h 50"/>
                <a:gd name="T2" fmla="*/ 62 w 64"/>
                <a:gd name="T3" fmla="*/ 8 h 50"/>
                <a:gd name="T4" fmla="*/ 22 w 64"/>
                <a:gd name="T5" fmla="*/ 8 h 50"/>
                <a:gd name="T6" fmla="*/ 2 w 64"/>
                <a:gd name="T7" fmla="*/ 42 h 50"/>
                <a:gd name="T8" fmla="*/ 42 w 64"/>
                <a:gd name="T9" fmla="*/ 42 h 50"/>
              </a:gdLst>
              <a:ahLst/>
              <a:cxnLst>
                <a:cxn ang="0">
                  <a:pos x="T0" y="T1"/>
                </a:cxn>
                <a:cxn ang="0">
                  <a:pos x="T2" y="T3"/>
                </a:cxn>
                <a:cxn ang="0">
                  <a:pos x="T4" y="T5"/>
                </a:cxn>
                <a:cxn ang="0">
                  <a:pos x="T6" y="T7"/>
                </a:cxn>
                <a:cxn ang="0">
                  <a:pos x="T8" y="T9"/>
                </a:cxn>
              </a:cxnLst>
              <a:rect l="0" t="0" r="r" b="b"/>
              <a:pathLst>
                <a:path w="64" h="50">
                  <a:moveTo>
                    <a:pt x="42" y="42"/>
                  </a:moveTo>
                  <a:cubicBezTo>
                    <a:pt x="52" y="36"/>
                    <a:pt x="64" y="21"/>
                    <a:pt x="62" y="8"/>
                  </a:cubicBezTo>
                  <a:cubicBezTo>
                    <a:pt x="52" y="0"/>
                    <a:pt x="33" y="2"/>
                    <a:pt x="22" y="8"/>
                  </a:cubicBezTo>
                  <a:cubicBezTo>
                    <a:pt x="12" y="14"/>
                    <a:pt x="0" y="29"/>
                    <a:pt x="2" y="42"/>
                  </a:cubicBezTo>
                  <a:cubicBezTo>
                    <a:pt x="12" y="50"/>
                    <a:pt x="31" y="48"/>
                    <a:pt x="4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2" name="Freeform 153"/>
            <p:cNvSpPr/>
            <p:nvPr/>
          </p:nvSpPr>
          <p:spPr bwMode="auto">
            <a:xfrm>
              <a:off x="4489450" y="4521200"/>
              <a:ext cx="239713" cy="192088"/>
            </a:xfrm>
            <a:custGeom>
              <a:avLst/>
              <a:gdLst>
                <a:gd name="T0" fmla="*/ 22 w 64"/>
                <a:gd name="T1" fmla="*/ 43 h 51"/>
                <a:gd name="T2" fmla="*/ 62 w 64"/>
                <a:gd name="T3" fmla="*/ 43 h 51"/>
                <a:gd name="T4" fmla="*/ 41 w 64"/>
                <a:gd name="T5" fmla="*/ 8 h 51"/>
                <a:gd name="T6" fmla="*/ 1 w 64"/>
                <a:gd name="T7" fmla="*/ 9 h 51"/>
                <a:gd name="T8" fmla="*/ 22 w 64"/>
                <a:gd name="T9" fmla="*/ 43 h 51"/>
              </a:gdLst>
              <a:ahLst/>
              <a:cxnLst>
                <a:cxn ang="0">
                  <a:pos x="T0" y="T1"/>
                </a:cxn>
                <a:cxn ang="0">
                  <a:pos x="T2" y="T3"/>
                </a:cxn>
                <a:cxn ang="0">
                  <a:pos x="T4" y="T5"/>
                </a:cxn>
                <a:cxn ang="0">
                  <a:pos x="T6" y="T7"/>
                </a:cxn>
                <a:cxn ang="0">
                  <a:pos x="T8" y="T9"/>
                </a:cxn>
              </a:cxnLst>
              <a:rect l="0" t="0" r="r" b="b"/>
              <a:pathLst>
                <a:path w="64" h="51">
                  <a:moveTo>
                    <a:pt x="22" y="43"/>
                  </a:moveTo>
                  <a:cubicBezTo>
                    <a:pt x="33" y="49"/>
                    <a:pt x="52" y="51"/>
                    <a:pt x="62" y="43"/>
                  </a:cubicBezTo>
                  <a:cubicBezTo>
                    <a:pt x="64" y="30"/>
                    <a:pt x="52" y="14"/>
                    <a:pt x="41" y="8"/>
                  </a:cubicBezTo>
                  <a:cubicBezTo>
                    <a:pt x="31" y="2"/>
                    <a:pt x="12" y="0"/>
                    <a:pt x="1" y="9"/>
                  </a:cubicBezTo>
                  <a:cubicBezTo>
                    <a:pt x="0" y="22"/>
                    <a:pt x="11" y="37"/>
                    <a:pt x="2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3" name="Freeform 154"/>
            <p:cNvSpPr/>
            <p:nvPr/>
          </p:nvSpPr>
          <p:spPr bwMode="auto">
            <a:xfrm>
              <a:off x="4489450" y="4713288"/>
              <a:ext cx="239713" cy="187325"/>
            </a:xfrm>
            <a:custGeom>
              <a:avLst/>
              <a:gdLst>
                <a:gd name="T0" fmla="*/ 22 w 64"/>
                <a:gd name="T1" fmla="*/ 42 h 50"/>
                <a:gd name="T2" fmla="*/ 62 w 64"/>
                <a:gd name="T3" fmla="*/ 42 h 50"/>
                <a:gd name="T4" fmla="*/ 41 w 64"/>
                <a:gd name="T5" fmla="*/ 8 h 50"/>
                <a:gd name="T6" fmla="*/ 1 w 64"/>
                <a:gd name="T7" fmla="*/ 8 h 50"/>
                <a:gd name="T8" fmla="*/ 22 w 64"/>
                <a:gd name="T9" fmla="*/ 42 h 50"/>
              </a:gdLst>
              <a:ahLst/>
              <a:cxnLst>
                <a:cxn ang="0">
                  <a:pos x="T0" y="T1"/>
                </a:cxn>
                <a:cxn ang="0">
                  <a:pos x="T2" y="T3"/>
                </a:cxn>
                <a:cxn ang="0">
                  <a:pos x="T4" y="T5"/>
                </a:cxn>
                <a:cxn ang="0">
                  <a:pos x="T6" y="T7"/>
                </a:cxn>
                <a:cxn ang="0">
                  <a:pos x="T8" y="T9"/>
                </a:cxn>
              </a:cxnLst>
              <a:rect l="0" t="0" r="r" b="b"/>
              <a:pathLst>
                <a:path w="64" h="50">
                  <a:moveTo>
                    <a:pt x="22" y="42"/>
                  </a:moveTo>
                  <a:cubicBezTo>
                    <a:pt x="33" y="48"/>
                    <a:pt x="52" y="50"/>
                    <a:pt x="62" y="42"/>
                  </a:cubicBezTo>
                  <a:cubicBezTo>
                    <a:pt x="64" y="29"/>
                    <a:pt x="52" y="14"/>
                    <a:pt x="41" y="8"/>
                  </a:cubicBezTo>
                  <a:cubicBezTo>
                    <a:pt x="31" y="2"/>
                    <a:pt x="12" y="0"/>
                    <a:pt x="1" y="8"/>
                  </a:cubicBezTo>
                  <a:cubicBezTo>
                    <a:pt x="0" y="21"/>
                    <a:pt x="11" y="36"/>
                    <a:pt x="2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4" name="Freeform 155"/>
            <p:cNvSpPr/>
            <p:nvPr/>
          </p:nvSpPr>
          <p:spPr bwMode="auto">
            <a:xfrm>
              <a:off x="4740275" y="4645025"/>
              <a:ext cx="30163" cy="300038"/>
            </a:xfrm>
            <a:custGeom>
              <a:avLst/>
              <a:gdLst>
                <a:gd name="T0" fmla="*/ 0 w 8"/>
                <a:gd name="T1" fmla="*/ 2 h 80"/>
                <a:gd name="T2" fmla="*/ 0 w 8"/>
                <a:gd name="T3" fmla="*/ 78 h 80"/>
                <a:gd name="T4" fmla="*/ 4 w 8"/>
                <a:gd name="T5" fmla="*/ 80 h 80"/>
                <a:gd name="T6" fmla="*/ 8 w 8"/>
                <a:gd name="T7" fmla="*/ 78 h 80"/>
                <a:gd name="T8" fmla="*/ 8 w 8"/>
                <a:gd name="T9" fmla="*/ 2 h 80"/>
                <a:gd name="T10" fmla="*/ 4 w 8"/>
                <a:gd name="T11" fmla="*/ 0 h 80"/>
                <a:gd name="T12" fmla="*/ 0 w 8"/>
                <a:gd name="T13" fmla="*/ 2 h 80"/>
              </a:gdLst>
              <a:ahLst/>
              <a:cxnLst>
                <a:cxn ang="0">
                  <a:pos x="T0" y="T1"/>
                </a:cxn>
                <a:cxn ang="0">
                  <a:pos x="T2" y="T3"/>
                </a:cxn>
                <a:cxn ang="0">
                  <a:pos x="T4" y="T5"/>
                </a:cxn>
                <a:cxn ang="0">
                  <a:pos x="T6" y="T7"/>
                </a:cxn>
                <a:cxn ang="0">
                  <a:pos x="T8" y="T9"/>
                </a:cxn>
                <a:cxn ang="0">
                  <a:pos x="T10" y="T11"/>
                </a:cxn>
                <a:cxn ang="0">
                  <a:pos x="T12" y="T13"/>
                </a:cxn>
              </a:cxnLst>
              <a:rect l="0" t="0" r="r" b="b"/>
              <a:pathLst>
                <a:path w="8" h="80">
                  <a:moveTo>
                    <a:pt x="0" y="2"/>
                  </a:moveTo>
                  <a:cubicBezTo>
                    <a:pt x="0" y="78"/>
                    <a:pt x="0" y="78"/>
                    <a:pt x="0" y="78"/>
                  </a:cubicBezTo>
                  <a:cubicBezTo>
                    <a:pt x="0" y="79"/>
                    <a:pt x="2" y="80"/>
                    <a:pt x="4" y="80"/>
                  </a:cubicBezTo>
                  <a:cubicBezTo>
                    <a:pt x="6" y="80"/>
                    <a:pt x="8" y="79"/>
                    <a:pt x="8" y="78"/>
                  </a:cubicBezTo>
                  <a:cubicBezTo>
                    <a:pt x="8" y="2"/>
                    <a:pt x="8" y="2"/>
                    <a:pt x="8" y="2"/>
                  </a:cubicBezTo>
                  <a:cubicBezTo>
                    <a:pt x="8" y="1"/>
                    <a:pt x="6" y="0"/>
                    <a:pt x="4"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5" name="Freeform 156"/>
            <p:cNvSpPr/>
            <p:nvPr/>
          </p:nvSpPr>
          <p:spPr bwMode="auto">
            <a:xfrm>
              <a:off x="1716088" y="4656138"/>
              <a:ext cx="47625" cy="260350"/>
            </a:xfrm>
            <a:custGeom>
              <a:avLst/>
              <a:gdLst>
                <a:gd name="T0" fmla="*/ 13 w 13"/>
                <a:gd name="T1" fmla="*/ 1 h 69"/>
                <a:gd name="T2" fmla="*/ 7 w 13"/>
                <a:gd name="T3" fmla="*/ 0 h 69"/>
                <a:gd name="T4" fmla="*/ 7 w 13"/>
                <a:gd name="T5" fmla="*/ 0 h 69"/>
                <a:gd name="T6" fmla="*/ 0 w 13"/>
                <a:gd name="T7" fmla="*/ 1 h 69"/>
                <a:gd name="T8" fmla="*/ 0 w 13"/>
                <a:gd name="T9" fmla="*/ 69 h 69"/>
                <a:gd name="T10" fmla="*/ 13 w 13"/>
                <a:gd name="T11" fmla="*/ 69 h 69"/>
                <a:gd name="T12" fmla="*/ 13 w 13"/>
                <a:gd name="T13" fmla="*/ 1 h 69"/>
              </a:gdLst>
              <a:ahLst/>
              <a:cxnLst>
                <a:cxn ang="0">
                  <a:pos x="T0" y="T1"/>
                </a:cxn>
                <a:cxn ang="0">
                  <a:pos x="T2" y="T3"/>
                </a:cxn>
                <a:cxn ang="0">
                  <a:pos x="T4" y="T5"/>
                </a:cxn>
                <a:cxn ang="0">
                  <a:pos x="T6" y="T7"/>
                </a:cxn>
                <a:cxn ang="0">
                  <a:pos x="T8" y="T9"/>
                </a:cxn>
                <a:cxn ang="0">
                  <a:pos x="T10" y="T11"/>
                </a:cxn>
                <a:cxn ang="0">
                  <a:pos x="T12" y="T13"/>
                </a:cxn>
              </a:cxnLst>
              <a:rect l="0" t="0" r="r" b="b"/>
              <a:pathLst>
                <a:path w="13" h="69">
                  <a:moveTo>
                    <a:pt x="13" y="1"/>
                  </a:moveTo>
                  <a:cubicBezTo>
                    <a:pt x="11" y="0"/>
                    <a:pt x="9" y="0"/>
                    <a:pt x="7" y="0"/>
                  </a:cubicBezTo>
                  <a:cubicBezTo>
                    <a:pt x="7" y="0"/>
                    <a:pt x="7" y="0"/>
                    <a:pt x="7" y="0"/>
                  </a:cubicBezTo>
                  <a:cubicBezTo>
                    <a:pt x="4" y="0"/>
                    <a:pt x="2" y="0"/>
                    <a:pt x="0" y="1"/>
                  </a:cubicBezTo>
                  <a:cubicBezTo>
                    <a:pt x="0" y="69"/>
                    <a:pt x="0" y="69"/>
                    <a:pt x="0" y="69"/>
                  </a:cubicBezTo>
                  <a:cubicBezTo>
                    <a:pt x="13" y="69"/>
                    <a:pt x="13" y="69"/>
                    <a:pt x="13" y="69"/>
                  </a:cubicBezTo>
                  <a:lnTo>
                    <a:pt x="13"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6" name="Freeform 157"/>
            <p:cNvSpPr/>
            <p:nvPr/>
          </p:nvSpPr>
          <p:spPr bwMode="auto">
            <a:xfrm>
              <a:off x="1716088" y="4295775"/>
              <a:ext cx="47625" cy="33338"/>
            </a:xfrm>
            <a:custGeom>
              <a:avLst/>
              <a:gdLst>
                <a:gd name="T0" fmla="*/ 8 w 13"/>
                <a:gd name="T1" fmla="*/ 9 h 9"/>
                <a:gd name="T2" fmla="*/ 9 w 13"/>
                <a:gd name="T3" fmla="*/ 9 h 9"/>
                <a:gd name="T4" fmla="*/ 13 w 13"/>
                <a:gd name="T5" fmla="*/ 9 h 9"/>
                <a:gd name="T6" fmla="*/ 13 w 13"/>
                <a:gd name="T7" fmla="*/ 0 h 9"/>
                <a:gd name="T8" fmla="*/ 0 w 13"/>
                <a:gd name="T9" fmla="*/ 0 h 9"/>
                <a:gd name="T10" fmla="*/ 0 w 13"/>
                <a:gd name="T11" fmla="*/ 9 h 9"/>
                <a:gd name="T12" fmla="*/ 8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8" y="9"/>
                  </a:moveTo>
                  <a:cubicBezTo>
                    <a:pt x="8" y="9"/>
                    <a:pt x="9" y="9"/>
                    <a:pt x="9" y="9"/>
                  </a:cubicBezTo>
                  <a:cubicBezTo>
                    <a:pt x="11" y="9"/>
                    <a:pt x="12" y="9"/>
                    <a:pt x="13" y="9"/>
                  </a:cubicBezTo>
                  <a:cubicBezTo>
                    <a:pt x="13" y="0"/>
                    <a:pt x="13" y="0"/>
                    <a:pt x="13" y="0"/>
                  </a:cubicBezTo>
                  <a:cubicBezTo>
                    <a:pt x="0" y="0"/>
                    <a:pt x="0" y="0"/>
                    <a:pt x="0" y="0"/>
                  </a:cubicBezTo>
                  <a:cubicBezTo>
                    <a:pt x="0" y="9"/>
                    <a:pt x="0" y="9"/>
                    <a:pt x="0" y="9"/>
                  </a:cubicBezTo>
                  <a:cubicBezTo>
                    <a:pt x="2" y="9"/>
                    <a:pt x="5" y="9"/>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7" name="Freeform 158"/>
            <p:cNvSpPr/>
            <p:nvPr/>
          </p:nvSpPr>
          <p:spPr bwMode="auto">
            <a:xfrm>
              <a:off x="1501775" y="4344988"/>
              <a:ext cx="487363" cy="360363"/>
            </a:xfrm>
            <a:custGeom>
              <a:avLst/>
              <a:gdLst>
                <a:gd name="T0" fmla="*/ 70 w 130"/>
                <a:gd name="T1" fmla="*/ 1 h 96"/>
                <a:gd name="T2" fmla="*/ 66 w 130"/>
                <a:gd name="T3" fmla="*/ 0 h 96"/>
                <a:gd name="T4" fmla="*/ 65 w 130"/>
                <a:gd name="T5" fmla="*/ 0 h 96"/>
                <a:gd name="T6" fmla="*/ 57 w 130"/>
                <a:gd name="T7" fmla="*/ 1 h 96"/>
                <a:gd name="T8" fmla="*/ 0 w 130"/>
                <a:gd name="T9" fmla="*/ 63 h 96"/>
                <a:gd name="T10" fmla="*/ 5 w 130"/>
                <a:gd name="T11" fmla="*/ 88 h 96"/>
                <a:gd name="T12" fmla="*/ 7 w 130"/>
                <a:gd name="T13" fmla="*/ 91 h 96"/>
                <a:gd name="T14" fmla="*/ 10 w 130"/>
                <a:gd name="T15" fmla="*/ 87 h 96"/>
                <a:gd name="T16" fmla="*/ 27 w 130"/>
                <a:gd name="T17" fmla="*/ 77 h 96"/>
                <a:gd name="T18" fmla="*/ 27 w 130"/>
                <a:gd name="T19" fmla="*/ 77 h 96"/>
                <a:gd name="T20" fmla="*/ 44 w 130"/>
                <a:gd name="T21" fmla="*/ 88 h 96"/>
                <a:gd name="T22" fmla="*/ 45 w 130"/>
                <a:gd name="T23" fmla="*/ 91 h 96"/>
                <a:gd name="T24" fmla="*/ 47 w 130"/>
                <a:gd name="T25" fmla="*/ 88 h 96"/>
                <a:gd name="T26" fmla="*/ 57 w 130"/>
                <a:gd name="T27" fmla="*/ 79 h 96"/>
                <a:gd name="T28" fmla="*/ 64 w 130"/>
                <a:gd name="T29" fmla="*/ 78 h 96"/>
                <a:gd name="T30" fmla="*/ 64 w 130"/>
                <a:gd name="T31" fmla="*/ 78 h 96"/>
                <a:gd name="T32" fmla="*/ 70 w 130"/>
                <a:gd name="T33" fmla="*/ 79 h 96"/>
                <a:gd name="T34" fmla="*/ 81 w 130"/>
                <a:gd name="T35" fmla="*/ 89 h 96"/>
                <a:gd name="T36" fmla="*/ 83 w 130"/>
                <a:gd name="T37" fmla="*/ 92 h 96"/>
                <a:gd name="T38" fmla="*/ 85 w 130"/>
                <a:gd name="T39" fmla="*/ 89 h 96"/>
                <a:gd name="T40" fmla="*/ 101 w 130"/>
                <a:gd name="T41" fmla="*/ 79 h 96"/>
                <a:gd name="T42" fmla="*/ 101 w 130"/>
                <a:gd name="T43" fmla="*/ 79 h 96"/>
                <a:gd name="T44" fmla="*/ 118 w 130"/>
                <a:gd name="T45" fmla="*/ 90 h 96"/>
                <a:gd name="T46" fmla="*/ 119 w 130"/>
                <a:gd name="T47" fmla="*/ 94 h 96"/>
                <a:gd name="T48" fmla="*/ 120 w 130"/>
                <a:gd name="T49" fmla="*/ 96 h 96"/>
                <a:gd name="T50" fmla="*/ 122 w 130"/>
                <a:gd name="T51" fmla="*/ 94 h 96"/>
                <a:gd name="T52" fmla="*/ 123 w 130"/>
                <a:gd name="T53" fmla="*/ 91 h 96"/>
                <a:gd name="T54" fmla="*/ 129 w 130"/>
                <a:gd name="T55" fmla="*/ 67 h 96"/>
                <a:gd name="T56" fmla="*/ 70 w 130"/>
                <a:gd name="T57"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96">
                  <a:moveTo>
                    <a:pt x="70" y="1"/>
                  </a:moveTo>
                  <a:cubicBezTo>
                    <a:pt x="69" y="1"/>
                    <a:pt x="68" y="1"/>
                    <a:pt x="66" y="0"/>
                  </a:cubicBezTo>
                  <a:cubicBezTo>
                    <a:pt x="66" y="0"/>
                    <a:pt x="65" y="0"/>
                    <a:pt x="65" y="0"/>
                  </a:cubicBezTo>
                  <a:cubicBezTo>
                    <a:pt x="62" y="0"/>
                    <a:pt x="59" y="1"/>
                    <a:pt x="57" y="1"/>
                  </a:cubicBezTo>
                  <a:cubicBezTo>
                    <a:pt x="26" y="5"/>
                    <a:pt x="1" y="31"/>
                    <a:pt x="0" y="63"/>
                  </a:cubicBezTo>
                  <a:cubicBezTo>
                    <a:pt x="0" y="72"/>
                    <a:pt x="2" y="80"/>
                    <a:pt x="5" y="88"/>
                  </a:cubicBezTo>
                  <a:cubicBezTo>
                    <a:pt x="5" y="90"/>
                    <a:pt x="6" y="91"/>
                    <a:pt x="7" y="91"/>
                  </a:cubicBezTo>
                  <a:cubicBezTo>
                    <a:pt x="8" y="91"/>
                    <a:pt x="9" y="89"/>
                    <a:pt x="10" y="87"/>
                  </a:cubicBezTo>
                  <a:cubicBezTo>
                    <a:pt x="13" y="81"/>
                    <a:pt x="19" y="77"/>
                    <a:pt x="27" y="77"/>
                  </a:cubicBezTo>
                  <a:cubicBezTo>
                    <a:pt x="27" y="77"/>
                    <a:pt x="27" y="77"/>
                    <a:pt x="27" y="77"/>
                  </a:cubicBezTo>
                  <a:cubicBezTo>
                    <a:pt x="34" y="77"/>
                    <a:pt x="41" y="82"/>
                    <a:pt x="44" y="88"/>
                  </a:cubicBezTo>
                  <a:cubicBezTo>
                    <a:pt x="45" y="90"/>
                    <a:pt x="45" y="91"/>
                    <a:pt x="45" y="91"/>
                  </a:cubicBezTo>
                  <a:cubicBezTo>
                    <a:pt x="46" y="91"/>
                    <a:pt x="46" y="90"/>
                    <a:pt x="47" y="88"/>
                  </a:cubicBezTo>
                  <a:cubicBezTo>
                    <a:pt x="49" y="84"/>
                    <a:pt x="53" y="81"/>
                    <a:pt x="57" y="79"/>
                  </a:cubicBezTo>
                  <a:cubicBezTo>
                    <a:pt x="59" y="79"/>
                    <a:pt x="61" y="78"/>
                    <a:pt x="64" y="78"/>
                  </a:cubicBezTo>
                  <a:cubicBezTo>
                    <a:pt x="64" y="78"/>
                    <a:pt x="64" y="78"/>
                    <a:pt x="64" y="78"/>
                  </a:cubicBezTo>
                  <a:cubicBezTo>
                    <a:pt x="66" y="78"/>
                    <a:pt x="68" y="79"/>
                    <a:pt x="70" y="79"/>
                  </a:cubicBezTo>
                  <a:cubicBezTo>
                    <a:pt x="75" y="81"/>
                    <a:pt x="79" y="85"/>
                    <a:pt x="81" y="89"/>
                  </a:cubicBezTo>
                  <a:cubicBezTo>
                    <a:pt x="82" y="91"/>
                    <a:pt x="82" y="92"/>
                    <a:pt x="83" y="92"/>
                  </a:cubicBezTo>
                  <a:cubicBezTo>
                    <a:pt x="83" y="92"/>
                    <a:pt x="84" y="91"/>
                    <a:pt x="85" y="89"/>
                  </a:cubicBezTo>
                  <a:cubicBezTo>
                    <a:pt x="88" y="83"/>
                    <a:pt x="94" y="79"/>
                    <a:pt x="101" y="79"/>
                  </a:cubicBezTo>
                  <a:cubicBezTo>
                    <a:pt x="101" y="79"/>
                    <a:pt x="101" y="79"/>
                    <a:pt x="101" y="79"/>
                  </a:cubicBezTo>
                  <a:cubicBezTo>
                    <a:pt x="109" y="79"/>
                    <a:pt x="115" y="84"/>
                    <a:pt x="118" y="90"/>
                  </a:cubicBezTo>
                  <a:cubicBezTo>
                    <a:pt x="118" y="91"/>
                    <a:pt x="119" y="93"/>
                    <a:pt x="119" y="94"/>
                  </a:cubicBezTo>
                  <a:cubicBezTo>
                    <a:pt x="119" y="95"/>
                    <a:pt x="120" y="96"/>
                    <a:pt x="120" y="96"/>
                  </a:cubicBezTo>
                  <a:cubicBezTo>
                    <a:pt x="121" y="96"/>
                    <a:pt x="121" y="95"/>
                    <a:pt x="122" y="94"/>
                  </a:cubicBezTo>
                  <a:cubicBezTo>
                    <a:pt x="122" y="93"/>
                    <a:pt x="123" y="92"/>
                    <a:pt x="123" y="91"/>
                  </a:cubicBezTo>
                  <a:cubicBezTo>
                    <a:pt x="127" y="83"/>
                    <a:pt x="129" y="75"/>
                    <a:pt x="129" y="67"/>
                  </a:cubicBezTo>
                  <a:cubicBezTo>
                    <a:pt x="130" y="32"/>
                    <a:pt x="104" y="4"/>
                    <a:pt x="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8" name="Freeform 159"/>
            <p:cNvSpPr/>
            <p:nvPr/>
          </p:nvSpPr>
          <p:spPr bwMode="auto">
            <a:xfrm>
              <a:off x="2624138" y="4656138"/>
              <a:ext cx="187325" cy="134938"/>
            </a:xfrm>
            <a:custGeom>
              <a:avLst/>
              <a:gdLst>
                <a:gd name="T0" fmla="*/ 32 w 50"/>
                <a:gd name="T1" fmla="*/ 11 h 36"/>
                <a:gd name="T2" fmla="*/ 44 w 50"/>
                <a:gd name="T3" fmla="*/ 3 h 36"/>
                <a:gd name="T4" fmla="*/ 50 w 50"/>
                <a:gd name="T5" fmla="*/ 1 h 36"/>
                <a:gd name="T6" fmla="*/ 30 w 50"/>
                <a:gd name="T7" fmla="*/ 3 h 36"/>
                <a:gd name="T8" fmla="*/ 16 w 50"/>
                <a:gd name="T9" fmla="*/ 14 h 36"/>
                <a:gd name="T10" fmla="*/ 10 w 50"/>
                <a:gd name="T11" fmla="*/ 24 h 36"/>
                <a:gd name="T12" fmla="*/ 0 w 50"/>
                <a:gd name="T13" fmla="*/ 36 h 36"/>
                <a:gd name="T14" fmla="*/ 17 w 50"/>
                <a:gd name="T15" fmla="*/ 29 h 36"/>
                <a:gd name="T16" fmla="*/ 32 w 50"/>
                <a:gd name="T1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6">
                  <a:moveTo>
                    <a:pt x="32" y="11"/>
                  </a:moveTo>
                  <a:cubicBezTo>
                    <a:pt x="36" y="7"/>
                    <a:pt x="40" y="5"/>
                    <a:pt x="44" y="3"/>
                  </a:cubicBezTo>
                  <a:cubicBezTo>
                    <a:pt x="45" y="3"/>
                    <a:pt x="48" y="1"/>
                    <a:pt x="50" y="1"/>
                  </a:cubicBezTo>
                  <a:cubicBezTo>
                    <a:pt x="43" y="1"/>
                    <a:pt x="36" y="0"/>
                    <a:pt x="30" y="3"/>
                  </a:cubicBezTo>
                  <a:cubicBezTo>
                    <a:pt x="24" y="5"/>
                    <a:pt x="20" y="9"/>
                    <a:pt x="16" y="14"/>
                  </a:cubicBezTo>
                  <a:cubicBezTo>
                    <a:pt x="14" y="17"/>
                    <a:pt x="12" y="20"/>
                    <a:pt x="10" y="24"/>
                  </a:cubicBezTo>
                  <a:cubicBezTo>
                    <a:pt x="8" y="28"/>
                    <a:pt x="5" y="34"/>
                    <a:pt x="0" y="36"/>
                  </a:cubicBezTo>
                  <a:cubicBezTo>
                    <a:pt x="6" y="35"/>
                    <a:pt x="12" y="32"/>
                    <a:pt x="17" y="29"/>
                  </a:cubicBezTo>
                  <a:cubicBezTo>
                    <a:pt x="23" y="24"/>
                    <a:pt x="27" y="17"/>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9" name="Freeform 160"/>
            <p:cNvSpPr/>
            <p:nvPr/>
          </p:nvSpPr>
          <p:spPr bwMode="auto">
            <a:xfrm>
              <a:off x="2638425" y="4660900"/>
              <a:ext cx="244475" cy="165100"/>
            </a:xfrm>
            <a:custGeom>
              <a:avLst/>
              <a:gdLst>
                <a:gd name="T0" fmla="*/ 42 w 65"/>
                <a:gd name="T1" fmla="*/ 5 h 44"/>
                <a:gd name="T2" fmla="*/ 26 w 65"/>
                <a:gd name="T3" fmla="*/ 19 h 44"/>
                <a:gd name="T4" fmla="*/ 14 w 65"/>
                <a:gd name="T5" fmla="*/ 32 h 44"/>
                <a:gd name="T6" fmla="*/ 0 w 65"/>
                <a:gd name="T7" fmla="*/ 38 h 44"/>
                <a:gd name="T8" fmla="*/ 35 w 65"/>
                <a:gd name="T9" fmla="*/ 37 h 44"/>
                <a:gd name="T10" fmla="*/ 55 w 65"/>
                <a:gd name="T11" fmla="*/ 11 h 44"/>
                <a:gd name="T12" fmla="*/ 62 w 65"/>
                <a:gd name="T13" fmla="*/ 3 h 44"/>
                <a:gd name="T14" fmla="*/ 65 w 65"/>
                <a:gd name="T15" fmla="*/ 1 h 44"/>
                <a:gd name="T16" fmla="*/ 42 w 65"/>
                <a:gd name="T17" fmla="*/ 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4">
                  <a:moveTo>
                    <a:pt x="42" y="5"/>
                  </a:moveTo>
                  <a:cubicBezTo>
                    <a:pt x="35" y="9"/>
                    <a:pt x="31" y="13"/>
                    <a:pt x="26" y="19"/>
                  </a:cubicBezTo>
                  <a:cubicBezTo>
                    <a:pt x="23" y="24"/>
                    <a:pt x="19" y="29"/>
                    <a:pt x="14" y="32"/>
                  </a:cubicBezTo>
                  <a:cubicBezTo>
                    <a:pt x="10" y="34"/>
                    <a:pt x="4" y="37"/>
                    <a:pt x="0" y="38"/>
                  </a:cubicBezTo>
                  <a:cubicBezTo>
                    <a:pt x="11" y="44"/>
                    <a:pt x="25" y="44"/>
                    <a:pt x="35" y="37"/>
                  </a:cubicBezTo>
                  <a:cubicBezTo>
                    <a:pt x="45" y="31"/>
                    <a:pt x="49" y="21"/>
                    <a:pt x="55" y="11"/>
                  </a:cubicBezTo>
                  <a:cubicBezTo>
                    <a:pt x="57" y="8"/>
                    <a:pt x="59" y="6"/>
                    <a:pt x="62" y="3"/>
                  </a:cubicBezTo>
                  <a:cubicBezTo>
                    <a:pt x="62" y="3"/>
                    <a:pt x="64" y="1"/>
                    <a:pt x="65" y="1"/>
                  </a:cubicBezTo>
                  <a:cubicBezTo>
                    <a:pt x="57" y="0"/>
                    <a:pt x="49" y="1"/>
                    <a:pt x="4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0" name="Freeform 161"/>
            <p:cNvSpPr/>
            <p:nvPr/>
          </p:nvSpPr>
          <p:spPr bwMode="auto">
            <a:xfrm>
              <a:off x="2624138" y="4518025"/>
              <a:ext cx="161925" cy="115888"/>
            </a:xfrm>
            <a:custGeom>
              <a:avLst/>
              <a:gdLst>
                <a:gd name="T0" fmla="*/ 14 w 43"/>
                <a:gd name="T1" fmla="*/ 12 h 31"/>
                <a:gd name="T2" fmla="*/ 9 w 43"/>
                <a:gd name="T3" fmla="*/ 20 h 31"/>
                <a:gd name="T4" fmla="*/ 0 w 43"/>
                <a:gd name="T5" fmla="*/ 31 h 31"/>
                <a:gd name="T6" fmla="*/ 15 w 43"/>
                <a:gd name="T7" fmla="*/ 24 h 31"/>
                <a:gd name="T8" fmla="*/ 28 w 43"/>
                <a:gd name="T9" fmla="*/ 9 h 31"/>
                <a:gd name="T10" fmla="*/ 38 w 43"/>
                <a:gd name="T11" fmla="*/ 3 h 31"/>
                <a:gd name="T12" fmla="*/ 43 w 43"/>
                <a:gd name="T13" fmla="*/ 1 h 31"/>
                <a:gd name="T14" fmla="*/ 26 w 43"/>
                <a:gd name="T15" fmla="*/ 2 h 31"/>
                <a:gd name="T16" fmla="*/ 14 w 43"/>
                <a:gd name="T1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1">
                  <a:moveTo>
                    <a:pt x="14" y="12"/>
                  </a:moveTo>
                  <a:cubicBezTo>
                    <a:pt x="12" y="15"/>
                    <a:pt x="11" y="17"/>
                    <a:pt x="9" y="20"/>
                  </a:cubicBezTo>
                  <a:cubicBezTo>
                    <a:pt x="7" y="24"/>
                    <a:pt x="5" y="29"/>
                    <a:pt x="0" y="31"/>
                  </a:cubicBezTo>
                  <a:cubicBezTo>
                    <a:pt x="6" y="30"/>
                    <a:pt x="11" y="28"/>
                    <a:pt x="15" y="24"/>
                  </a:cubicBezTo>
                  <a:cubicBezTo>
                    <a:pt x="20" y="20"/>
                    <a:pt x="24" y="14"/>
                    <a:pt x="28" y="9"/>
                  </a:cubicBezTo>
                  <a:cubicBezTo>
                    <a:pt x="31" y="6"/>
                    <a:pt x="34" y="4"/>
                    <a:pt x="38" y="3"/>
                  </a:cubicBezTo>
                  <a:cubicBezTo>
                    <a:pt x="39" y="2"/>
                    <a:pt x="42" y="1"/>
                    <a:pt x="43" y="1"/>
                  </a:cubicBezTo>
                  <a:cubicBezTo>
                    <a:pt x="37" y="0"/>
                    <a:pt x="31" y="0"/>
                    <a:pt x="26" y="2"/>
                  </a:cubicBezTo>
                  <a:cubicBezTo>
                    <a:pt x="21" y="4"/>
                    <a:pt x="17" y="8"/>
                    <a:pt x="14"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1" name="Freeform 162"/>
            <p:cNvSpPr/>
            <p:nvPr/>
          </p:nvSpPr>
          <p:spPr bwMode="auto">
            <a:xfrm>
              <a:off x="2638425" y="4521200"/>
              <a:ext cx="211138" cy="142875"/>
            </a:xfrm>
            <a:custGeom>
              <a:avLst/>
              <a:gdLst>
                <a:gd name="T0" fmla="*/ 53 w 56"/>
                <a:gd name="T1" fmla="*/ 3 h 38"/>
                <a:gd name="T2" fmla="*/ 56 w 56"/>
                <a:gd name="T3" fmla="*/ 1 h 38"/>
                <a:gd name="T4" fmla="*/ 36 w 56"/>
                <a:gd name="T5" fmla="*/ 4 h 38"/>
                <a:gd name="T6" fmla="*/ 22 w 56"/>
                <a:gd name="T7" fmla="*/ 17 h 38"/>
                <a:gd name="T8" fmla="*/ 12 w 56"/>
                <a:gd name="T9" fmla="*/ 27 h 38"/>
                <a:gd name="T10" fmla="*/ 0 w 56"/>
                <a:gd name="T11" fmla="*/ 32 h 38"/>
                <a:gd name="T12" fmla="*/ 30 w 56"/>
                <a:gd name="T13" fmla="*/ 32 h 38"/>
                <a:gd name="T14" fmla="*/ 47 w 56"/>
                <a:gd name="T15" fmla="*/ 10 h 38"/>
                <a:gd name="T16" fmla="*/ 53 w 56"/>
                <a:gd name="T1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3" y="3"/>
                  </a:moveTo>
                  <a:cubicBezTo>
                    <a:pt x="53" y="2"/>
                    <a:pt x="55" y="1"/>
                    <a:pt x="56" y="1"/>
                  </a:cubicBezTo>
                  <a:cubicBezTo>
                    <a:pt x="49" y="0"/>
                    <a:pt x="42" y="1"/>
                    <a:pt x="36" y="4"/>
                  </a:cubicBezTo>
                  <a:cubicBezTo>
                    <a:pt x="30" y="7"/>
                    <a:pt x="26" y="11"/>
                    <a:pt x="22" y="17"/>
                  </a:cubicBezTo>
                  <a:cubicBezTo>
                    <a:pt x="19" y="20"/>
                    <a:pt x="16" y="25"/>
                    <a:pt x="12" y="27"/>
                  </a:cubicBezTo>
                  <a:cubicBezTo>
                    <a:pt x="8" y="29"/>
                    <a:pt x="4" y="32"/>
                    <a:pt x="0" y="32"/>
                  </a:cubicBezTo>
                  <a:cubicBezTo>
                    <a:pt x="9" y="38"/>
                    <a:pt x="21" y="38"/>
                    <a:pt x="30" y="32"/>
                  </a:cubicBezTo>
                  <a:cubicBezTo>
                    <a:pt x="39" y="27"/>
                    <a:pt x="42" y="18"/>
                    <a:pt x="47" y="10"/>
                  </a:cubicBezTo>
                  <a:cubicBezTo>
                    <a:pt x="48" y="7"/>
                    <a:pt x="50" y="5"/>
                    <a:pt x="5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2" name="Freeform 163"/>
            <p:cNvSpPr/>
            <p:nvPr/>
          </p:nvSpPr>
          <p:spPr bwMode="auto">
            <a:xfrm>
              <a:off x="2417763" y="4656138"/>
              <a:ext cx="187325" cy="134938"/>
            </a:xfrm>
            <a:custGeom>
              <a:avLst/>
              <a:gdLst>
                <a:gd name="T0" fmla="*/ 18 w 50"/>
                <a:gd name="T1" fmla="*/ 11 h 36"/>
                <a:gd name="T2" fmla="*/ 33 w 50"/>
                <a:gd name="T3" fmla="*/ 29 h 36"/>
                <a:gd name="T4" fmla="*/ 50 w 50"/>
                <a:gd name="T5" fmla="*/ 36 h 36"/>
                <a:gd name="T6" fmla="*/ 40 w 50"/>
                <a:gd name="T7" fmla="*/ 24 h 36"/>
                <a:gd name="T8" fmla="*/ 34 w 50"/>
                <a:gd name="T9" fmla="*/ 14 h 36"/>
                <a:gd name="T10" fmla="*/ 21 w 50"/>
                <a:gd name="T11" fmla="*/ 3 h 36"/>
                <a:gd name="T12" fmla="*/ 0 w 50"/>
                <a:gd name="T13" fmla="*/ 1 h 36"/>
                <a:gd name="T14" fmla="*/ 6 w 50"/>
                <a:gd name="T15" fmla="*/ 3 h 36"/>
                <a:gd name="T16" fmla="*/ 18 w 50"/>
                <a:gd name="T1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6">
                  <a:moveTo>
                    <a:pt x="18" y="11"/>
                  </a:moveTo>
                  <a:cubicBezTo>
                    <a:pt x="23" y="17"/>
                    <a:pt x="27" y="24"/>
                    <a:pt x="33" y="29"/>
                  </a:cubicBezTo>
                  <a:cubicBezTo>
                    <a:pt x="38" y="32"/>
                    <a:pt x="44" y="35"/>
                    <a:pt x="50" y="36"/>
                  </a:cubicBezTo>
                  <a:cubicBezTo>
                    <a:pt x="45" y="34"/>
                    <a:pt x="42" y="28"/>
                    <a:pt x="40" y="24"/>
                  </a:cubicBezTo>
                  <a:cubicBezTo>
                    <a:pt x="38" y="20"/>
                    <a:pt x="37" y="17"/>
                    <a:pt x="34" y="14"/>
                  </a:cubicBezTo>
                  <a:cubicBezTo>
                    <a:pt x="31" y="9"/>
                    <a:pt x="26" y="5"/>
                    <a:pt x="21" y="3"/>
                  </a:cubicBezTo>
                  <a:cubicBezTo>
                    <a:pt x="14" y="0"/>
                    <a:pt x="7" y="1"/>
                    <a:pt x="0" y="1"/>
                  </a:cubicBezTo>
                  <a:cubicBezTo>
                    <a:pt x="2" y="1"/>
                    <a:pt x="5" y="3"/>
                    <a:pt x="6" y="3"/>
                  </a:cubicBezTo>
                  <a:cubicBezTo>
                    <a:pt x="11" y="5"/>
                    <a:pt x="15" y="7"/>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3" name="Freeform 164"/>
            <p:cNvSpPr/>
            <p:nvPr/>
          </p:nvSpPr>
          <p:spPr bwMode="auto">
            <a:xfrm>
              <a:off x="2346325" y="4660900"/>
              <a:ext cx="244475" cy="165100"/>
            </a:xfrm>
            <a:custGeom>
              <a:avLst/>
              <a:gdLst>
                <a:gd name="T0" fmla="*/ 10 w 65"/>
                <a:gd name="T1" fmla="*/ 11 h 44"/>
                <a:gd name="T2" fmla="*/ 30 w 65"/>
                <a:gd name="T3" fmla="*/ 37 h 44"/>
                <a:gd name="T4" fmla="*/ 65 w 65"/>
                <a:gd name="T5" fmla="*/ 38 h 44"/>
                <a:gd name="T6" fmla="*/ 52 w 65"/>
                <a:gd name="T7" fmla="*/ 32 h 44"/>
                <a:gd name="T8" fmla="*/ 39 w 65"/>
                <a:gd name="T9" fmla="*/ 19 h 44"/>
                <a:gd name="T10" fmla="*/ 23 w 65"/>
                <a:gd name="T11" fmla="*/ 5 h 44"/>
                <a:gd name="T12" fmla="*/ 0 w 65"/>
                <a:gd name="T13" fmla="*/ 1 h 44"/>
                <a:gd name="T14" fmla="*/ 4 w 65"/>
                <a:gd name="T15" fmla="*/ 3 h 44"/>
                <a:gd name="T16" fmla="*/ 10 w 65"/>
                <a:gd name="T17" fmla="*/ 1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4">
                  <a:moveTo>
                    <a:pt x="10" y="11"/>
                  </a:moveTo>
                  <a:cubicBezTo>
                    <a:pt x="16" y="21"/>
                    <a:pt x="20" y="31"/>
                    <a:pt x="30" y="37"/>
                  </a:cubicBezTo>
                  <a:cubicBezTo>
                    <a:pt x="41" y="44"/>
                    <a:pt x="55" y="44"/>
                    <a:pt x="65" y="38"/>
                  </a:cubicBezTo>
                  <a:cubicBezTo>
                    <a:pt x="61" y="37"/>
                    <a:pt x="55" y="34"/>
                    <a:pt x="52" y="32"/>
                  </a:cubicBezTo>
                  <a:cubicBezTo>
                    <a:pt x="47" y="29"/>
                    <a:pt x="43" y="24"/>
                    <a:pt x="39" y="19"/>
                  </a:cubicBezTo>
                  <a:cubicBezTo>
                    <a:pt x="35" y="13"/>
                    <a:pt x="30" y="9"/>
                    <a:pt x="23" y="5"/>
                  </a:cubicBezTo>
                  <a:cubicBezTo>
                    <a:pt x="16" y="1"/>
                    <a:pt x="8" y="0"/>
                    <a:pt x="0" y="1"/>
                  </a:cubicBezTo>
                  <a:cubicBezTo>
                    <a:pt x="1" y="1"/>
                    <a:pt x="3" y="3"/>
                    <a:pt x="4" y="3"/>
                  </a:cubicBezTo>
                  <a:cubicBezTo>
                    <a:pt x="6" y="6"/>
                    <a:pt x="9" y="8"/>
                    <a:pt x="1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4" name="Freeform 165"/>
            <p:cNvSpPr/>
            <p:nvPr/>
          </p:nvSpPr>
          <p:spPr bwMode="auto">
            <a:xfrm>
              <a:off x="2443163" y="4518025"/>
              <a:ext cx="161925" cy="115888"/>
            </a:xfrm>
            <a:custGeom>
              <a:avLst/>
              <a:gdLst>
                <a:gd name="T0" fmla="*/ 18 w 43"/>
                <a:gd name="T1" fmla="*/ 2 h 31"/>
                <a:gd name="T2" fmla="*/ 0 w 43"/>
                <a:gd name="T3" fmla="*/ 1 h 31"/>
                <a:gd name="T4" fmla="*/ 5 w 43"/>
                <a:gd name="T5" fmla="*/ 3 h 31"/>
                <a:gd name="T6" fmla="*/ 15 w 43"/>
                <a:gd name="T7" fmla="*/ 9 h 31"/>
                <a:gd name="T8" fmla="*/ 28 w 43"/>
                <a:gd name="T9" fmla="*/ 24 h 31"/>
                <a:gd name="T10" fmla="*/ 43 w 43"/>
                <a:gd name="T11" fmla="*/ 31 h 31"/>
                <a:gd name="T12" fmla="*/ 34 w 43"/>
                <a:gd name="T13" fmla="*/ 20 h 31"/>
                <a:gd name="T14" fmla="*/ 29 w 43"/>
                <a:gd name="T15" fmla="*/ 12 h 31"/>
                <a:gd name="T16" fmla="*/ 18 w 43"/>
                <a:gd name="T17"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1">
                  <a:moveTo>
                    <a:pt x="18" y="2"/>
                  </a:moveTo>
                  <a:cubicBezTo>
                    <a:pt x="12" y="0"/>
                    <a:pt x="6" y="0"/>
                    <a:pt x="0" y="1"/>
                  </a:cubicBezTo>
                  <a:cubicBezTo>
                    <a:pt x="2" y="1"/>
                    <a:pt x="4" y="2"/>
                    <a:pt x="5" y="3"/>
                  </a:cubicBezTo>
                  <a:cubicBezTo>
                    <a:pt x="9" y="4"/>
                    <a:pt x="12" y="6"/>
                    <a:pt x="15" y="9"/>
                  </a:cubicBezTo>
                  <a:cubicBezTo>
                    <a:pt x="20" y="14"/>
                    <a:pt x="23" y="20"/>
                    <a:pt x="28" y="24"/>
                  </a:cubicBezTo>
                  <a:cubicBezTo>
                    <a:pt x="32" y="28"/>
                    <a:pt x="38" y="30"/>
                    <a:pt x="43" y="31"/>
                  </a:cubicBezTo>
                  <a:cubicBezTo>
                    <a:pt x="39" y="29"/>
                    <a:pt x="36" y="24"/>
                    <a:pt x="34" y="20"/>
                  </a:cubicBezTo>
                  <a:cubicBezTo>
                    <a:pt x="33" y="17"/>
                    <a:pt x="31" y="15"/>
                    <a:pt x="29" y="12"/>
                  </a:cubicBezTo>
                  <a:cubicBezTo>
                    <a:pt x="26" y="8"/>
                    <a:pt x="22" y="4"/>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5" name="Freeform 166"/>
            <p:cNvSpPr/>
            <p:nvPr/>
          </p:nvSpPr>
          <p:spPr bwMode="auto">
            <a:xfrm>
              <a:off x="2382838" y="4521200"/>
              <a:ext cx="211138" cy="142875"/>
            </a:xfrm>
            <a:custGeom>
              <a:avLst/>
              <a:gdLst>
                <a:gd name="T0" fmla="*/ 0 w 56"/>
                <a:gd name="T1" fmla="*/ 1 h 38"/>
                <a:gd name="T2" fmla="*/ 3 w 56"/>
                <a:gd name="T3" fmla="*/ 3 h 38"/>
                <a:gd name="T4" fmla="*/ 8 w 56"/>
                <a:gd name="T5" fmla="*/ 10 h 38"/>
                <a:gd name="T6" fmla="*/ 25 w 56"/>
                <a:gd name="T7" fmla="*/ 32 h 38"/>
                <a:gd name="T8" fmla="*/ 56 w 56"/>
                <a:gd name="T9" fmla="*/ 32 h 38"/>
                <a:gd name="T10" fmla="*/ 44 w 56"/>
                <a:gd name="T11" fmla="*/ 27 h 38"/>
                <a:gd name="T12" fmla="*/ 33 w 56"/>
                <a:gd name="T13" fmla="*/ 17 h 38"/>
                <a:gd name="T14" fmla="*/ 19 w 56"/>
                <a:gd name="T15" fmla="*/ 4 h 38"/>
                <a:gd name="T16" fmla="*/ 0 w 5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0" y="1"/>
                  </a:moveTo>
                  <a:cubicBezTo>
                    <a:pt x="1" y="1"/>
                    <a:pt x="2" y="2"/>
                    <a:pt x="3" y="3"/>
                  </a:cubicBezTo>
                  <a:cubicBezTo>
                    <a:pt x="5" y="5"/>
                    <a:pt x="7" y="7"/>
                    <a:pt x="8" y="10"/>
                  </a:cubicBezTo>
                  <a:cubicBezTo>
                    <a:pt x="13" y="18"/>
                    <a:pt x="17" y="27"/>
                    <a:pt x="25" y="32"/>
                  </a:cubicBezTo>
                  <a:cubicBezTo>
                    <a:pt x="34" y="38"/>
                    <a:pt x="46" y="38"/>
                    <a:pt x="56" y="32"/>
                  </a:cubicBezTo>
                  <a:cubicBezTo>
                    <a:pt x="52" y="32"/>
                    <a:pt x="47" y="29"/>
                    <a:pt x="44" y="27"/>
                  </a:cubicBezTo>
                  <a:cubicBezTo>
                    <a:pt x="40" y="25"/>
                    <a:pt x="36" y="20"/>
                    <a:pt x="33" y="17"/>
                  </a:cubicBezTo>
                  <a:cubicBezTo>
                    <a:pt x="29" y="11"/>
                    <a:pt x="25" y="7"/>
                    <a:pt x="19" y="4"/>
                  </a:cubicBezTo>
                  <a:cubicBezTo>
                    <a:pt x="13" y="1"/>
                    <a:pt x="6"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6" name="Freeform 167"/>
            <p:cNvSpPr/>
            <p:nvPr/>
          </p:nvSpPr>
          <p:spPr bwMode="auto">
            <a:xfrm>
              <a:off x="2613025" y="4419600"/>
              <a:ext cx="85725" cy="180975"/>
            </a:xfrm>
            <a:custGeom>
              <a:avLst/>
              <a:gdLst>
                <a:gd name="T0" fmla="*/ 15 w 23"/>
                <a:gd name="T1" fmla="*/ 16 h 48"/>
                <a:gd name="T2" fmla="*/ 3 w 23"/>
                <a:gd name="T3" fmla="*/ 32 h 48"/>
                <a:gd name="T4" fmla="*/ 0 w 23"/>
                <a:gd name="T5" fmla="*/ 48 h 48"/>
                <a:gd name="T6" fmla="*/ 8 w 23"/>
                <a:gd name="T7" fmla="*/ 37 h 48"/>
                <a:gd name="T8" fmla="*/ 16 w 23"/>
                <a:gd name="T9" fmla="*/ 31 h 48"/>
                <a:gd name="T10" fmla="*/ 23 w 23"/>
                <a:gd name="T11" fmla="*/ 17 h 48"/>
                <a:gd name="T12" fmla="*/ 20 w 23"/>
                <a:gd name="T13" fmla="*/ 0 h 48"/>
                <a:gd name="T14" fmla="*/ 19 w 23"/>
                <a:gd name="T15" fmla="*/ 5 h 48"/>
                <a:gd name="T16" fmla="*/ 15 w 23"/>
                <a:gd name="T17"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8">
                  <a:moveTo>
                    <a:pt x="15" y="16"/>
                  </a:moveTo>
                  <a:cubicBezTo>
                    <a:pt x="11" y="22"/>
                    <a:pt x="6" y="26"/>
                    <a:pt x="3" y="32"/>
                  </a:cubicBezTo>
                  <a:cubicBezTo>
                    <a:pt x="1" y="37"/>
                    <a:pt x="0" y="43"/>
                    <a:pt x="0" y="48"/>
                  </a:cubicBezTo>
                  <a:cubicBezTo>
                    <a:pt x="1" y="44"/>
                    <a:pt x="5" y="40"/>
                    <a:pt x="8" y="37"/>
                  </a:cubicBezTo>
                  <a:cubicBezTo>
                    <a:pt x="11" y="35"/>
                    <a:pt x="14" y="33"/>
                    <a:pt x="16" y="31"/>
                  </a:cubicBezTo>
                  <a:cubicBezTo>
                    <a:pt x="19" y="27"/>
                    <a:pt x="22" y="22"/>
                    <a:pt x="23" y="17"/>
                  </a:cubicBezTo>
                  <a:cubicBezTo>
                    <a:pt x="23" y="11"/>
                    <a:pt x="22" y="5"/>
                    <a:pt x="20" y="0"/>
                  </a:cubicBezTo>
                  <a:cubicBezTo>
                    <a:pt x="20" y="1"/>
                    <a:pt x="20" y="4"/>
                    <a:pt x="19" y="5"/>
                  </a:cubicBezTo>
                  <a:cubicBezTo>
                    <a:pt x="19" y="9"/>
                    <a:pt x="17" y="13"/>
                    <a:pt x="1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7" name="Freeform 168"/>
            <p:cNvSpPr/>
            <p:nvPr/>
          </p:nvSpPr>
          <p:spPr bwMode="auto">
            <a:xfrm>
              <a:off x="2563813" y="4359275"/>
              <a:ext cx="115888" cy="233363"/>
            </a:xfrm>
            <a:custGeom>
              <a:avLst/>
              <a:gdLst>
                <a:gd name="T0" fmla="*/ 10 w 31"/>
                <a:gd name="T1" fmla="*/ 62 h 62"/>
                <a:gd name="T2" fmla="*/ 12 w 31"/>
                <a:gd name="T3" fmla="*/ 49 h 62"/>
                <a:gd name="T4" fmla="*/ 20 w 31"/>
                <a:gd name="T5" fmla="*/ 37 h 62"/>
                <a:gd name="T6" fmla="*/ 29 w 31"/>
                <a:gd name="T7" fmla="*/ 20 h 62"/>
                <a:gd name="T8" fmla="*/ 28 w 31"/>
                <a:gd name="T9" fmla="*/ 0 h 62"/>
                <a:gd name="T10" fmla="*/ 27 w 31"/>
                <a:gd name="T11" fmla="*/ 4 h 62"/>
                <a:gd name="T12" fmla="*/ 21 w 31"/>
                <a:gd name="T13" fmla="*/ 11 h 62"/>
                <a:gd name="T14" fmla="*/ 3 w 31"/>
                <a:gd name="T15" fmla="*/ 32 h 62"/>
                <a:gd name="T16" fmla="*/ 10 w 31"/>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62">
                  <a:moveTo>
                    <a:pt x="10" y="62"/>
                  </a:moveTo>
                  <a:cubicBezTo>
                    <a:pt x="9" y="58"/>
                    <a:pt x="10" y="53"/>
                    <a:pt x="12" y="49"/>
                  </a:cubicBezTo>
                  <a:cubicBezTo>
                    <a:pt x="13" y="45"/>
                    <a:pt x="17" y="40"/>
                    <a:pt x="20" y="37"/>
                  </a:cubicBezTo>
                  <a:cubicBezTo>
                    <a:pt x="24" y="31"/>
                    <a:pt x="27" y="27"/>
                    <a:pt x="29" y="20"/>
                  </a:cubicBezTo>
                  <a:cubicBezTo>
                    <a:pt x="31" y="14"/>
                    <a:pt x="30" y="7"/>
                    <a:pt x="28" y="0"/>
                  </a:cubicBezTo>
                  <a:cubicBezTo>
                    <a:pt x="28" y="1"/>
                    <a:pt x="27" y="3"/>
                    <a:pt x="27" y="4"/>
                  </a:cubicBezTo>
                  <a:cubicBezTo>
                    <a:pt x="25" y="6"/>
                    <a:pt x="23" y="9"/>
                    <a:pt x="21" y="11"/>
                  </a:cubicBezTo>
                  <a:cubicBezTo>
                    <a:pt x="14" y="18"/>
                    <a:pt x="6" y="23"/>
                    <a:pt x="3" y="32"/>
                  </a:cubicBezTo>
                  <a:cubicBezTo>
                    <a:pt x="0" y="42"/>
                    <a:pt x="2" y="54"/>
                    <a:pt x="10"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8" name="Freeform 169"/>
            <p:cNvSpPr/>
            <p:nvPr/>
          </p:nvSpPr>
          <p:spPr bwMode="auto">
            <a:xfrm>
              <a:off x="6665913" y="3668713"/>
              <a:ext cx="277813" cy="450850"/>
            </a:xfrm>
            <a:custGeom>
              <a:avLst/>
              <a:gdLst>
                <a:gd name="T0" fmla="*/ 175 w 175"/>
                <a:gd name="T1" fmla="*/ 166 h 284"/>
                <a:gd name="T2" fmla="*/ 175 w 175"/>
                <a:gd name="T3" fmla="*/ 0 h 284"/>
                <a:gd name="T4" fmla="*/ 88 w 175"/>
                <a:gd name="T5" fmla="*/ 0 h 284"/>
                <a:gd name="T6" fmla="*/ 0 w 175"/>
                <a:gd name="T7" fmla="*/ 227 h 284"/>
                <a:gd name="T8" fmla="*/ 128 w 175"/>
                <a:gd name="T9" fmla="*/ 284 h 284"/>
                <a:gd name="T10" fmla="*/ 175 w 175"/>
                <a:gd name="T11" fmla="*/ 166 h 284"/>
              </a:gdLst>
              <a:ahLst/>
              <a:cxnLst>
                <a:cxn ang="0">
                  <a:pos x="T0" y="T1"/>
                </a:cxn>
                <a:cxn ang="0">
                  <a:pos x="T2" y="T3"/>
                </a:cxn>
                <a:cxn ang="0">
                  <a:pos x="T4" y="T5"/>
                </a:cxn>
                <a:cxn ang="0">
                  <a:pos x="T6" y="T7"/>
                </a:cxn>
                <a:cxn ang="0">
                  <a:pos x="T8" y="T9"/>
                </a:cxn>
                <a:cxn ang="0">
                  <a:pos x="T10" y="T11"/>
                </a:cxn>
              </a:cxnLst>
              <a:rect l="0" t="0" r="r" b="b"/>
              <a:pathLst>
                <a:path w="175" h="284">
                  <a:moveTo>
                    <a:pt x="175" y="166"/>
                  </a:moveTo>
                  <a:lnTo>
                    <a:pt x="175" y="0"/>
                  </a:lnTo>
                  <a:lnTo>
                    <a:pt x="88" y="0"/>
                  </a:lnTo>
                  <a:lnTo>
                    <a:pt x="0" y="227"/>
                  </a:lnTo>
                  <a:lnTo>
                    <a:pt x="128" y="284"/>
                  </a:lnTo>
                  <a:lnTo>
                    <a:pt x="175" y="1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9" name="Freeform 170"/>
            <p:cNvSpPr/>
            <p:nvPr/>
          </p:nvSpPr>
          <p:spPr bwMode="auto">
            <a:xfrm>
              <a:off x="6959600" y="3668713"/>
              <a:ext cx="52388" cy="142875"/>
            </a:xfrm>
            <a:custGeom>
              <a:avLst/>
              <a:gdLst>
                <a:gd name="T0" fmla="*/ 0 w 14"/>
                <a:gd name="T1" fmla="*/ 38 h 38"/>
                <a:gd name="T2" fmla="*/ 14 w 14"/>
                <a:gd name="T3" fmla="*/ 2 h 38"/>
                <a:gd name="T4" fmla="*/ 14 w 14"/>
                <a:gd name="T5" fmla="*/ 0 h 38"/>
                <a:gd name="T6" fmla="*/ 0 w 14"/>
                <a:gd name="T7" fmla="*/ 0 h 38"/>
                <a:gd name="T8" fmla="*/ 0 w 14"/>
                <a:gd name="T9" fmla="*/ 38 h 38"/>
              </a:gdLst>
              <a:ahLst/>
              <a:cxnLst>
                <a:cxn ang="0">
                  <a:pos x="T0" y="T1"/>
                </a:cxn>
                <a:cxn ang="0">
                  <a:pos x="T2" y="T3"/>
                </a:cxn>
                <a:cxn ang="0">
                  <a:pos x="T4" y="T5"/>
                </a:cxn>
                <a:cxn ang="0">
                  <a:pos x="T6" y="T7"/>
                </a:cxn>
                <a:cxn ang="0">
                  <a:pos x="T8" y="T9"/>
                </a:cxn>
              </a:cxnLst>
              <a:rect l="0" t="0" r="r" b="b"/>
              <a:pathLst>
                <a:path w="14" h="38">
                  <a:moveTo>
                    <a:pt x="0" y="38"/>
                  </a:moveTo>
                  <a:cubicBezTo>
                    <a:pt x="13" y="31"/>
                    <a:pt x="14" y="14"/>
                    <a:pt x="14" y="2"/>
                  </a:cubicBezTo>
                  <a:cubicBezTo>
                    <a:pt x="14" y="1"/>
                    <a:pt x="14" y="1"/>
                    <a:pt x="14" y="0"/>
                  </a:cubicBezTo>
                  <a:cubicBezTo>
                    <a:pt x="0" y="0"/>
                    <a:pt x="0" y="0"/>
                    <a:pt x="0" y="0"/>
                  </a:cubicBez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0" name="Freeform 171"/>
            <p:cNvSpPr/>
            <p:nvPr/>
          </p:nvSpPr>
          <p:spPr bwMode="auto">
            <a:xfrm>
              <a:off x="6959600" y="3668713"/>
              <a:ext cx="277813" cy="450850"/>
            </a:xfrm>
            <a:custGeom>
              <a:avLst/>
              <a:gdLst>
                <a:gd name="T0" fmla="*/ 18 w 74"/>
                <a:gd name="T1" fmla="*/ 0 h 120"/>
                <a:gd name="T2" fmla="*/ 18 w 74"/>
                <a:gd name="T3" fmla="*/ 2 h 120"/>
                <a:gd name="T4" fmla="*/ 0 w 74"/>
                <a:gd name="T5" fmla="*/ 43 h 120"/>
                <a:gd name="T6" fmla="*/ 0 w 74"/>
                <a:gd name="T7" fmla="*/ 70 h 120"/>
                <a:gd name="T8" fmla="*/ 21 w 74"/>
                <a:gd name="T9" fmla="*/ 120 h 120"/>
                <a:gd name="T10" fmla="*/ 74 w 74"/>
                <a:gd name="T11" fmla="*/ 96 h 120"/>
                <a:gd name="T12" fmla="*/ 37 w 74"/>
                <a:gd name="T13" fmla="*/ 0 h 120"/>
                <a:gd name="T14" fmla="*/ 18 w 74"/>
                <a:gd name="T15" fmla="*/ 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20">
                  <a:moveTo>
                    <a:pt x="18" y="0"/>
                  </a:moveTo>
                  <a:cubicBezTo>
                    <a:pt x="18" y="1"/>
                    <a:pt x="18" y="1"/>
                    <a:pt x="18" y="2"/>
                  </a:cubicBezTo>
                  <a:cubicBezTo>
                    <a:pt x="18" y="17"/>
                    <a:pt x="16" y="36"/>
                    <a:pt x="0" y="43"/>
                  </a:cubicBezTo>
                  <a:cubicBezTo>
                    <a:pt x="0" y="70"/>
                    <a:pt x="0" y="70"/>
                    <a:pt x="0" y="70"/>
                  </a:cubicBezTo>
                  <a:cubicBezTo>
                    <a:pt x="21" y="120"/>
                    <a:pt x="21" y="120"/>
                    <a:pt x="21" y="120"/>
                  </a:cubicBezTo>
                  <a:cubicBezTo>
                    <a:pt x="74" y="96"/>
                    <a:pt x="74" y="96"/>
                    <a:pt x="74" y="96"/>
                  </a:cubicBezTo>
                  <a:cubicBezTo>
                    <a:pt x="37" y="0"/>
                    <a:pt x="37" y="0"/>
                    <a:pt x="37" y="0"/>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1" name="Freeform 172"/>
            <p:cNvSpPr/>
            <p:nvPr/>
          </p:nvSpPr>
          <p:spPr bwMode="auto">
            <a:xfrm>
              <a:off x="6805613" y="3619500"/>
              <a:ext cx="292100" cy="38100"/>
            </a:xfrm>
            <a:custGeom>
              <a:avLst/>
              <a:gdLst>
                <a:gd name="T0" fmla="*/ 184 w 184"/>
                <a:gd name="T1" fmla="*/ 0 h 24"/>
                <a:gd name="T2" fmla="*/ 0 w 184"/>
                <a:gd name="T3" fmla="*/ 0 h 24"/>
                <a:gd name="T4" fmla="*/ 0 w 184"/>
                <a:gd name="T5" fmla="*/ 24 h 24"/>
                <a:gd name="T6" fmla="*/ 87 w 184"/>
                <a:gd name="T7" fmla="*/ 24 h 24"/>
                <a:gd name="T8" fmla="*/ 97 w 184"/>
                <a:gd name="T9" fmla="*/ 24 h 24"/>
                <a:gd name="T10" fmla="*/ 184 w 184"/>
                <a:gd name="T11" fmla="*/ 24 h 24"/>
                <a:gd name="T12" fmla="*/ 184 w 18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84" h="24">
                  <a:moveTo>
                    <a:pt x="184" y="0"/>
                  </a:moveTo>
                  <a:lnTo>
                    <a:pt x="0" y="0"/>
                  </a:lnTo>
                  <a:lnTo>
                    <a:pt x="0" y="24"/>
                  </a:lnTo>
                  <a:lnTo>
                    <a:pt x="87" y="24"/>
                  </a:lnTo>
                  <a:lnTo>
                    <a:pt x="97" y="24"/>
                  </a:lnTo>
                  <a:lnTo>
                    <a:pt x="184" y="24"/>
                  </a:lnTo>
                  <a:lnTo>
                    <a:pt x="1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2" name="Freeform 173"/>
            <p:cNvSpPr>
              <a:spLocks noEditPoints="1"/>
            </p:cNvSpPr>
            <p:nvPr/>
          </p:nvSpPr>
          <p:spPr bwMode="auto">
            <a:xfrm>
              <a:off x="5749925" y="4540250"/>
              <a:ext cx="390525" cy="307975"/>
            </a:xfrm>
            <a:custGeom>
              <a:avLst/>
              <a:gdLst>
                <a:gd name="T0" fmla="*/ 94 w 104"/>
                <a:gd name="T1" fmla="*/ 18 h 82"/>
                <a:gd name="T2" fmla="*/ 84 w 104"/>
                <a:gd name="T3" fmla="*/ 19 h 82"/>
                <a:gd name="T4" fmla="*/ 84 w 104"/>
                <a:gd name="T5" fmla="*/ 23 h 82"/>
                <a:gd name="T6" fmla="*/ 95 w 104"/>
                <a:gd name="T7" fmla="*/ 46 h 82"/>
                <a:gd name="T8" fmla="*/ 95 w 104"/>
                <a:gd name="T9" fmla="*/ 57 h 82"/>
                <a:gd name="T10" fmla="*/ 84 w 104"/>
                <a:gd name="T11" fmla="*/ 82 h 82"/>
                <a:gd name="T12" fmla="*/ 104 w 104"/>
                <a:gd name="T13" fmla="*/ 77 h 82"/>
                <a:gd name="T14" fmla="*/ 104 w 104"/>
                <a:gd name="T15" fmla="*/ 30 h 82"/>
                <a:gd name="T16" fmla="*/ 84 w 104"/>
                <a:gd name="T17" fmla="*/ 0 h 82"/>
                <a:gd name="T18" fmla="*/ 52 w 104"/>
                <a:gd name="T19" fmla="*/ 7 h 82"/>
                <a:gd name="T20" fmla="*/ 84 w 104"/>
                <a:gd name="T21" fmla="*/ 19 h 82"/>
                <a:gd name="T22" fmla="*/ 52 w 104"/>
                <a:gd name="T23" fmla="*/ 65 h 82"/>
                <a:gd name="T24" fmla="*/ 79 w 104"/>
                <a:gd name="T25" fmla="*/ 77 h 82"/>
                <a:gd name="T26" fmla="*/ 84 w 104"/>
                <a:gd name="T27" fmla="*/ 82 h 82"/>
                <a:gd name="T28" fmla="*/ 74 w 104"/>
                <a:gd name="T29" fmla="*/ 57 h 82"/>
                <a:gd name="T30" fmla="*/ 84 w 104"/>
                <a:gd name="T31" fmla="*/ 46 h 82"/>
                <a:gd name="T32" fmla="*/ 52 w 104"/>
                <a:gd name="T33" fmla="*/ 23 h 82"/>
                <a:gd name="T34" fmla="*/ 52 w 104"/>
                <a:gd name="T35" fmla="*/ 0 h 82"/>
                <a:gd name="T36" fmla="*/ 20 w 104"/>
                <a:gd name="T37" fmla="*/ 1 h 82"/>
                <a:gd name="T38" fmla="*/ 26 w 104"/>
                <a:gd name="T39" fmla="*/ 7 h 82"/>
                <a:gd name="T40" fmla="*/ 52 w 104"/>
                <a:gd name="T41" fmla="*/ 7 h 82"/>
                <a:gd name="T42" fmla="*/ 20 w 104"/>
                <a:gd name="T43" fmla="*/ 82 h 82"/>
                <a:gd name="T44" fmla="*/ 25 w 104"/>
                <a:gd name="T45" fmla="*/ 77 h 82"/>
                <a:gd name="T46" fmla="*/ 52 w 104"/>
                <a:gd name="T47" fmla="*/ 65 h 82"/>
                <a:gd name="T48" fmla="*/ 20 w 104"/>
                <a:gd name="T49" fmla="*/ 23 h 82"/>
                <a:gd name="T50" fmla="*/ 30 w 104"/>
                <a:gd name="T51" fmla="*/ 46 h 82"/>
                <a:gd name="T52" fmla="*/ 30 w 104"/>
                <a:gd name="T53" fmla="*/ 57 h 82"/>
                <a:gd name="T54" fmla="*/ 20 w 104"/>
                <a:gd name="T55" fmla="*/ 82 h 82"/>
                <a:gd name="T56" fmla="*/ 11 w 104"/>
                <a:gd name="T57" fmla="*/ 18 h 82"/>
                <a:gd name="T58" fmla="*/ 0 w 104"/>
                <a:gd name="T59" fmla="*/ 63 h 82"/>
                <a:gd name="T60" fmla="*/ 0 w 104"/>
                <a:gd name="T61" fmla="*/ 77 h 82"/>
                <a:gd name="T62" fmla="*/ 20 w 104"/>
                <a:gd name="T63" fmla="*/ 82 h 82"/>
                <a:gd name="T64" fmla="*/ 10 w 104"/>
                <a:gd name="T65" fmla="*/ 57 h 82"/>
                <a:gd name="T66" fmla="*/ 20 w 104"/>
                <a:gd name="T67" fmla="*/ 46 h 82"/>
                <a:gd name="T68" fmla="*/ 18 w 104"/>
                <a:gd name="T69" fmla="*/ 23 h 82"/>
                <a:gd name="T70" fmla="*/ 20 w 104"/>
                <a:gd name="T71" fmla="*/ 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82">
                  <a:moveTo>
                    <a:pt x="104" y="30"/>
                  </a:moveTo>
                  <a:cubicBezTo>
                    <a:pt x="94" y="18"/>
                    <a:pt x="94" y="18"/>
                    <a:pt x="94" y="18"/>
                  </a:cubicBezTo>
                  <a:cubicBezTo>
                    <a:pt x="84" y="1"/>
                    <a:pt x="84" y="1"/>
                    <a:pt x="84" y="1"/>
                  </a:cubicBezTo>
                  <a:cubicBezTo>
                    <a:pt x="84" y="19"/>
                    <a:pt x="84" y="19"/>
                    <a:pt x="84" y="19"/>
                  </a:cubicBezTo>
                  <a:cubicBezTo>
                    <a:pt x="87" y="23"/>
                    <a:pt x="87" y="23"/>
                    <a:pt x="87" y="23"/>
                  </a:cubicBezTo>
                  <a:cubicBezTo>
                    <a:pt x="84" y="23"/>
                    <a:pt x="84" y="23"/>
                    <a:pt x="84" y="23"/>
                  </a:cubicBezTo>
                  <a:cubicBezTo>
                    <a:pt x="84" y="46"/>
                    <a:pt x="84" y="46"/>
                    <a:pt x="84" y="46"/>
                  </a:cubicBezTo>
                  <a:cubicBezTo>
                    <a:pt x="95" y="46"/>
                    <a:pt x="95" y="46"/>
                    <a:pt x="95" y="46"/>
                  </a:cubicBezTo>
                  <a:cubicBezTo>
                    <a:pt x="95" y="57"/>
                    <a:pt x="95" y="57"/>
                    <a:pt x="95" y="57"/>
                  </a:cubicBezTo>
                  <a:cubicBezTo>
                    <a:pt x="95" y="57"/>
                    <a:pt x="95" y="57"/>
                    <a:pt x="95" y="57"/>
                  </a:cubicBezTo>
                  <a:cubicBezTo>
                    <a:pt x="84" y="57"/>
                    <a:pt x="84" y="57"/>
                    <a:pt x="84" y="57"/>
                  </a:cubicBezTo>
                  <a:cubicBezTo>
                    <a:pt x="84" y="82"/>
                    <a:pt x="84" y="82"/>
                    <a:pt x="84" y="82"/>
                  </a:cubicBezTo>
                  <a:cubicBezTo>
                    <a:pt x="99" y="82"/>
                    <a:pt x="99" y="82"/>
                    <a:pt x="99" y="82"/>
                  </a:cubicBezTo>
                  <a:cubicBezTo>
                    <a:pt x="102" y="82"/>
                    <a:pt x="104" y="80"/>
                    <a:pt x="104" y="77"/>
                  </a:cubicBezTo>
                  <a:cubicBezTo>
                    <a:pt x="104" y="65"/>
                    <a:pt x="104" y="65"/>
                    <a:pt x="104" y="65"/>
                  </a:cubicBezTo>
                  <a:lnTo>
                    <a:pt x="104" y="30"/>
                  </a:lnTo>
                  <a:close/>
                  <a:moveTo>
                    <a:pt x="84" y="1"/>
                  </a:moveTo>
                  <a:cubicBezTo>
                    <a:pt x="84" y="0"/>
                    <a:pt x="84" y="0"/>
                    <a:pt x="84" y="0"/>
                  </a:cubicBezTo>
                  <a:cubicBezTo>
                    <a:pt x="52" y="0"/>
                    <a:pt x="52" y="0"/>
                    <a:pt x="52" y="0"/>
                  </a:cubicBezTo>
                  <a:cubicBezTo>
                    <a:pt x="52" y="7"/>
                    <a:pt x="52" y="7"/>
                    <a:pt x="52" y="7"/>
                  </a:cubicBezTo>
                  <a:cubicBezTo>
                    <a:pt x="78" y="7"/>
                    <a:pt x="78" y="7"/>
                    <a:pt x="78" y="7"/>
                  </a:cubicBezTo>
                  <a:cubicBezTo>
                    <a:pt x="84" y="19"/>
                    <a:pt x="84" y="19"/>
                    <a:pt x="84" y="19"/>
                  </a:cubicBezTo>
                  <a:cubicBezTo>
                    <a:pt x="84" y="1"/>
                    <a:pt x="84" y="1"/>
                    <a:pt x="84" y="1"/>
                  </a:cubicBezTo>
                  <a:close/>
                  <a:moveTo>
                    <a:pt x="52" y="65"/>
                  </a:moveTo>
                  <a:cubicBezTo>
                    <a:pt x="79" y="65"/>
                    <a:pt x="79" y="65"/>
                    <a:pt x="79" y="65"/>
                  </a:cubicBezTo>
                  <a:cubicBezTo>
                    <a:pt x="79" y="77"/>
                    <a:pt x="79" y="77"/>
                    <a:pt x="79" y="77"/>
                  </a:cubicBezTo>
                  <a:cubicBezTo>
                    <a:pt x="79" y="80"/>
                    <a:pt x="81" y="82"/>
                    <a:pt x="84" y="82"/>
                  </a:cubicBezTo>
                  <a:cubicBezTo>
                    <a:pt x="84" y="82"/>
                    <a:pt x="84" y="82"/>
                    <a:pt x="84" y="82"/>
                  </a:cubicBezTo>
                  <a:cubicBezTo>
                    <a:pt x="84" y="57"/>
                    <a:pt x="84" y="57"/>
                    <a:pt x="84" y="57"/>
                  </a:cubicBezTo>
                  <a:cubicBezTo>
                    <a:pt x="74" y="57"/>
                    <a:pt x="74" y="57"/>
                    <a:pt x="74" y="57"/>
                  </a:cubicBezTo>
                  <a:cubicBezTo>
                    <a:pt x="74" y="46"/>
                    <a:pt x="74" y="46"/>
                    <a:pt x="74" y="46"/>
                  </a:cubicBezTo>
                  <a:cubicBezTo>
                    <a:pt x="84" y="46"/>
                    <a:pt x="84" y="46"/>
                    <a:pt x="84" y="46"/>
                  </a:cubicBezTo>
                  <a:cubicBezTo>
                    <a:pt x="84" y="23"/>
                    <a:pt x="84" y="23"/>
                    <a:pt x="84" y="23"/>
                  </a:cubicBezTo>
                  <a:cubicBezTo>
                    <a:pt x="52" y="23"/>
                    <a:pt x="52" y="23"/>
                    <a:pt x="52" y="23"/>
                  </a:cubicBezTo>
                  <a:lnTo>
                    <a:pt x="52" y="65"/>
                  </a:lnTo>
                  <a:close/>
                  <a:moveTo>
                    <a:pt x="52" y="0"/>
                  </a:moveTo>
                  <a:cubicBezTo>
                    <a:pt x="21" y="0"/>
                    <a:pt x="21" y="0"/>
                    <a:pt x="21" y="0"/>
                  </a:cubicBezTo>
                  <a:cubicBezTo>
                    <a:pt x="20" y="1"/>
                    <a:pt x="20" y="1"/>
                    <a:pt x="20" y="1"/>
                  </a:cubicBezTo>
                  <a:cubicBezTo>
                    <a:pt x="20" y="19"/>
                    <a:pt x="20" y="19"/>
                    <a:pt x="20" y="19"/>
                  </a:cubicBezTo>
                  <a:cubicBezTo>
                    <a:pt x="26" y="7"/>
                    <a:pt x="26" y="7"/>
                    <a:pt x="26" y="7"/>
                  </a:cubicBezTo>
                  <a:cubicBezTo>
                    <a:pt x="26" y="7"/>
                    <a:pt x="26" y="7"/>
                    <a:pt x="26" y="7"/>
                  </a:cubicBezTo>
                  <a:cubicBezTo>
                    <a:pt x="52" y="7"/>
                    <a:pt x="52" y="7"/>
                    <a:pt x="52" y="7"/>
                  </a:cubicBezTo>
                  <a:cubicBezTo>
                    <a:pt x="52" y="0"/>
                    <a:pt x="52" y="0"/>
                    <a:pt x="52" y="0"/>
                  </a:cubicBezTo>
                  <a:close/>
                  <a:moveTo>
                    <a:pt x="20" y="82"/>
                  </a:moveTo>
                  <a:cubicBezTo>
                    <a:pt x="20" y="82"/>
                    <a:pt x="20" y="82"/>
                    <a:pt x="20" y="82"/>
                  </a:cubicBezTo>
                  <a:cubicBezTo>
                    <a:pt x="23" y="82"/>
                    <a:pt x="25" y="80"/>
                    <a:pt x="25" y="77"/>
                  </a:cubicBezTo>
                  <a:cubicBezTo>
                    <a:pt x="25" y="65"/>
                    <a:pt x="25" y="65"/>
                    <a:pt x="25" y="65"/>
                  </a:cubicBezTo>
                  <a:cubicBezTo>
                    <a:pt x="52" y="65"/>
                    <a:pt x="52" y="65"/>
                    <a:pt x="52" y="65"/>
                  </a:cubicBezTo>
                  <a:cubicBezTo>
                    <a:pt x="52" y="23"/>
                    <a:pt x="52" y="23"/>
                    <a:pt x="52" y="23"/>
                  </a:cubicBezTo>
                  <a:cubicBezTo>
                    <a:pt x="20" y="23"/>
                    <a:pt x="20" y="23"/>
                    <a:pt x="20" y="23"/>
                  </a:cubicBezTo>
                  <a:cubicBezTo>
                    <a:pt x="20" y="46"/>
                    <a:pt x="20" y="46"/>
                    <a:pt x="20" y="46"/>
                  </a:cubicBezTo>
                  <a:cubicBezTo>
                    <a:pt x="30" y="46"/>
                    <a:pt x="30" y="46"/>
                    <a:pt x="30" y="46"/>
                  </a:cubicBezTo>
                  <a:cubicBezTo>
                    <a:pt x="30" y="57"/>
                    <a:pt x="30" y="57"/>
                    <a:pt x="30" y="57"/>
                  </a:cubicBezTo>
                  <a:cubicBezTo>
                    <a:pt x="30" y="57"/>
                    <a:pt x="30" y="57"/>
                    <a:pt x="30" y="57"/>
                  </a:cubicBezTo>
                  <a:cubicBezTo>
                    <a:pt x="20" y="57"/>
                    <a:pt x="20" y="57"/>
                    <a:pt x="20" y="57"/>
                  </a:cubicBezTo>
                  <a:lnTo>
                    <a:pt x="20" y="82"/>
                  </a:lnTo>
                  <a:close/>
                  <a:moveTo>
                    <a:pt x="20" y="1"/>
                  </a:moveTo>
                  <a:cubicBezTo>
                    <a:pt x="11" y="18"/>
                    <a:pt x="11" y="18"/>
                    <a:pt x="11" y="18"/>
                  </a:cubicBezTo>
                  <a:cubicBezTo>
                    <a:pt x="0" y="30"/>
                    <a:pt x="0" y="30"/>
                    <a:pt x="0" y="30"/>
                  </a:cubicBezTo>
                  <a:cubicBezTo>
                    <a:pt x="0" y="63"/>
                    <a:pt x="0" y="63"/>
                    <a:pt x="0" y="63"/>
                  </a:cubicBezTo>
                  <a:cubicBezTo>
                    <a:pt x="0" y="65"/>
                    <a:pt x="0" y="65"/>
                    <a:pt x="0" y="65"/>
                  </a:cubicBezTo>
                  <a:cubicBezTo>
                    <a:pt x="0" y="77"/>
                    <a:pt x="0" y="77"/>
                    <a:pt x="0" y="77"/>
                  </a:cubicBezTo>
                  <a:cubicBezTo>
                    <a:pt x="0" y="80"/>
                    <a:pt x="3" y="82"/>
                    <a:pt x="5" y="82"/>
                  </a:cubicBezTo>
                  <a:cubicBezTo>
                    <a:pt x="20" y="82"/>
                    <a:pt x="20" y="82"/>
                    <a:pt x="20" y="82"/>
                  </a:cubicBezTo>
                  <a:cubicBezTo>
                    <a:pt x="20" y="57"/>
                    <a:pt x="20" y="57"/>
                    <a:pt x="20" y="57"/>
                  </a:cubicBezTo>
                  <a:cubicBezTo>
                    <a:pt x="10" y="57"/>
                    <a:pt x="10" y="57"/>
                    <a:pt x="10" y="57"/>
                  </a:cubicBezTo>
                  <a:cubicBezTo>
                    <a:pt x="10" y="46"/>
                    <a:pt x="10" y="46"/>
                    <a:pt x="10" y="46"/>
                  </a:cubicBezTo>
                  <a:cubicBezTo>
                    <a:pt x="20" y="46"/>
                    <a:pt x="20" y="46"/>
                    <a:pt x="20" y="46"/>
                  </a:cubicBezTo>
                  <a:cubicBezTo>
                    <a:pt x="20" y="23"/>
                    <a:pt x="20" y="23"/>
                    <a:pt x="20" y="23"/>
                  </a:cubicBezTo>
                  <a:cubicBezTo>
                    <a:pt x="18" y="23"/>
                    <a:pt x="18" y="23"/>
                    <a:pt x="18" y="23"/>
                  </a:cubicBezTo>
                  <a:cubicBezTo>
                    <a:pt x="20" y="19"/>
                    <a:pt x="20" y="19"/>
                    <a:pt x="20" y="19"/>
                  </a:cubicBezTo>
                  <a:lnTo>
                    <a:pt x="2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3" name="Freeform 178"/>
            <p:cNvSpPr/>
            <p:nvPr/>
          </p:nvSpPr>
          <p:spPr bwMode="auto">
            <a:xfrm>
              <a:off x="11985330" y="624681"/>
              <a:ext cx="225425" cy="161925"/>
            </a:xfrm>
            <a:custGeom>
              <a:avLst/>
              <a:gdLst>
                <a:gd name="T0" fmla="*/ 21 w 60"/>
                <a:gd name="T1" fmla="*/ 13 h 43"/>
                <a:gd name="T2" fmla="*/ 40 w 60"/>
                <a:gd name="T3" fmla="*/ 35 h 43"/>
                <a:gd name="T4" fmla="*/ 60 w 60"/>
                <a:gd name="T5" fmla="*/ 43 h 43"/>
                <a:gd name="T6" fmla="*/ 48 w 60"/>
                <a:gd name="T7" fmla="*/ 29 h 43"/>
                <a:gd name="T8" fmla="*/ 41 w 60"/>
                <a:gd name="T9" fmla="*/ 17 h 43"/>
                <a:gd name="T10" fmla="*/ 25 w 60"/>
                <a:gd name="T11" fmla="*/ 3 h 43"/>
                <a:gd name="T12" fmla="*/ 0 w 60"/>
                <a:gd name="T13" fmla="*/ 2 h 43"/>
                <a:gd name="T14" fmla="*/ 7 w 60"/>
                <a:gd name="T15" fmla="*/ 4 h 43"/>
                <a:gd name="T16" fmla="*/ 21 w 60"/>
                <a:gd name="T17" fmla="*/ 1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43">
                  <a:moveTo>
                    <a:pt x="21" y="13"/>
                  </a:moveTo>
                  <a:cubicBezTo>
                    <a:pt x="28" y="20"/>
                    <a:pt x="32" y="29"/>
                    <a:pt x="40" y="35"/>
                  </a:cubicBezTo>
                  <a:cubicBezTo>
                    <a:pt x="45" y="39"/>
                    <a:pt x="53" y="42"/>
                    <a:pt x="60" y="43"/>
                  </a:cubicBezTo>
                  <a:cubicBezTo>
                    <a:pt x="54" y="41"/>
                    <a:pt x="51" y="34"/>
                    <a:pt x="48" y="29"/>
                  </a:cubicBezTo>
                  <a:cubicBezTo>
                    <a:pt x="46" y="25"/>
                    <a:pt x="44" y="21"/>
                    <a:pt x="41" y="17"/>
                  </a:cubicBezTo>
                  <a:cubicBezTo>
                    <a:pt x="37" y="11"/>
                    <a:pt x="31" y="6"/>
                    <a:pt x="25" y="3"/>
                  </a:cubicBezTo>
                  <a:cubicBezTo>
                    <a:pt x="17" y="0"/>
                    <a:pt x="8" y="1"/>
                    <a:pt x="0" y="2"/>
                  </a:cubicBezTo>
                  <a:cubicBezTo>
                    <a:pt x="2" y="1"/>
                    <a:pt x="6" y="3"/>
                    <a:pt x="7" y="4"/>
                  </a:cubicBezTo>
                  <a:cubicBezTo>
                    <a:pt x="12" y="6"/>
                    <a:pt x="17" y="9"/>
                    <a:pt x="2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4" name="Freeform 179"/>
            <p:cNvSpPr/>
            <p:nvPr/>
          </p:nvSpPr>
          <p:spPr bwMode="auto">
            <a:xfrm>
              <a:off x="11629232" y="652461"/>
              <a:ext cx="296863" cy="198438"/>
            </a:xfrm>
            <a:custGeom>
              <a:avLst/>
              <a:gdLst>
                <a:gd name="T0" fmla="*/ 12 w 79"/>
                <a:gd name="T1" fmla="*/ 13 h 53"/>
                <a:gd name="T2" fmla="*/ 36 w 79"/>
                <a:gd name="T3" fmla="*/ 44 h 53"/>
                <a:gd name="T4" fmla="*/ 79 w 79"/>
                <a:gd name="T5" fmla="*/ 45 h 53"/>
                <a:gd name="T6" fmla="*/ 62 w 79"/>
                <a:gd name="T7" fmla="*/ 38 h 53"/>
                <a:gd name="T8" fmla="*/ 47 w 79"/>
                <a:gd name="T9" fmla="*/ 23 h 53"/>
                <a:gd name="T10" fmla="*/ 28 w 79"/>
                <a:gd name="T11" fmla="*/ 5 h 53"/>
                <a:gd name="T12" fmla="*/ 0 w 79"/>
                <a:gd name="T13" fmla="*/ 0 h 53"/>
                <a:gd name="T14" fmla="*/ 4 w 79"/>
                <a:gd name="T15" fmla="*/ 3 h 53"/>
                <a:gd name="T16" fmla="*/ 12 w 79"/>
                <a:gd name="T17" fmla="*/ 1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53">
                  <a:moveTo>
                    <a:pt x="12" y="13"/>
                  </a:moveTo>
                  <a:cubicBezTo>
                    <a:pt x="19" y="25"/>
                    <a:pt x="24" y="37"/>
                    <a:pt x="36" y="44"/>
                  </a:cubicBezTo>
                  <a:cubicBezTo>
                    <a:pt x="49" y="52"/>
                    <a:pt x="65" y="53"/>
                    <a:pt x="79" y="45"/>
                  </a:cubicBezTo>
                  <a:cubicBezTo>
                    <a:pt x="73" y="44"/>
                    <a:pt x="66" y="41"/>
                    <a:pt x="62" y="38"/>
                  </a:cubicBezTo>
                  <a:cubicBezTo>
                    <a:pt x="56" y="34"/>
                    <a:pt x="51" y="28"/>
                    <a:pt x="47" y="23"/>
                  </a:cubicBezTo>
                  <a:cubicBezTo>
                    <a:pt x="41" y="15"/>
                    <a:pt x="36" y="10"/>
                    <a:pt x="28" y="5"/>
                  </a:cubicBezTo>
                  <a:cubicBezTo>
                    <a:pt x="19" y="1"/>
                    <a:pt x="10" y="0"/>
                    <a:pt x="0" y="0"/>
                  </a:cubicBezTo>
                  <a:cubicBezTo>
                    <a:pt x="1" y="0"/>
                    <a:pt x="4" y="3"/>
                    <a:pt x="4" y="3"/>
                  </a:cubicBezTo>
                  <a:cubicBezTo>
                    <a:pt x="8" y="6"/>
                    <a:pt x="10" y="10"/>
                    <a:pt x="1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5" name="Freeform 180"/>
            <p:cNvSpPr/>
            <p:nvPr/>
          </p:nvSpPr>
          <p:spPr bwMode="auto">
            <a:xfrm>
              <a:off x="11777663" y="1027113"/>
              <a:ext cx="192087" cy="138113"/>
            </a:xfrm>
            <a:custGeom>
              <a:avLst/>
              <a:gdLst>
                <a:gd name="T0" fmla="*/ 20 w 51"/>
                <a:gd name="T1" fmla="*/ 2 h 37"/>
                <a:gd name="T2" fmla="*/ 0 w 51"/>
                <a:gd name="T3" fmla="*/ 1 h 37"/>
                <a:gd name="T4" fmla="*/ 6 w 51"/>
                <a:gd name="T5" fmla="*/ 3 h 37"/>
                <a:gd name="T6" fmla="*/ 17 w 51"/>
                <a:gd name="T7" fmla="*/ 11 h 37"/>
                <a:gd name="T8" fmla="*/ 33 w 51"/>
                <a:gd name="T9" fmla="*/ 29 h 37"/>
                <a:gd name="T10" fmla="*/ 51 w 51"/>
                <a:gd name="T11" fmla="*/ 37 h 37"/>
                <a:gd name="T12" fmla="*/ 40 w 51"/>
                <a:gd name="T13" fmla="*/ 24 h 37"/>
                <a:gd name="T14" fmla="*/ 34 w 51"/>
                <a:gd name="T15" fmla="*/ 14 h 37"/>
                <a:gd name="T16" fmla="*/ 20 w 51"/>
                <a:gd name="T1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37">
                  <a:moveTo>
                    <a:pt x="20" y="2"/>
                  </a:moveTo>
                  <a:cubicBezTo>
                    <a:pt x="14" y="0"/>
                    <a:pt x="6" y="0"/>
                    <a:pt x="0" y="1"/>
                  </a:cubicBezTo>
                  <a:cubicBezTo>
                    <a:pt x="1" y="1"/>
                    <a:pt x="4" y="2"/>
                    <a:pt x="6" y="3"/>
                  </a:cubicBezTo>
                  <a:cubicBezTo>
                    <a:pt x="10" y="5"/>
                    <a:pt x="14" y="7"/>
                    <a:pt x="17" y="11"/>
                  </a:cubicBezTo>
                  <a:cubicBezTo>
                    <a:pt x="23" y="17"/>
                    <a:pt x="27" y="24"/>
                    <a:pt x="33" y="29"/>
                  </a:cubicBezTo>
                  <a:cubicBezTo>
                    <a:pt x="38" y="33"/>
                    <a:pt x="44" y="36"/>
                    <a:pt x="51" y="37"/>
                  </a:cubicBezTo>
                  <a:cubicBezTo>
                    <a:pt x="46" y="35"/>
                    <a:pt x="43" y="29"/>
                    <a:pt x="40" y="24"/>
                  </a:cubicBezTo>
                  <a:cubicBezTo>
                    <a:pt x="38" y="21"/>
                    <a:pt x="37" y="17"/>
                    <a:pt x="34" y="14"/>
                  </a:cubicBezTo>
                  <a:cubicBezTo>
                    <a:pt x="31" y="9"/>
                    <a:pt x="26" y="5"/>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6" name="Freeform 181"/>
            <p:cNvSpPr/>
            <p:nvPr/>
          </p:nvSpPr>
          <p:spPr bwMode="auto">
            <a:xfrm>
              <a:off x="12214212" y="458786"/>
              <a:ext cx="250825" cy="169864"/>
            </a:xfrm>
            <a:custGeom>
              <a:avLst/>
              <a:gdLst>
                <a:gd name="T0" fmla="*/ 0 w 67"/>
                <a:gd name="T1" fmla="*/ 1 h 45"/>
                <a:gd name="T2" fmla="*/ 3 w 67"/>
                <a:gd name="T3" fmla="*/ 3 h 45"/>
                <a:gd name="T4" fmla="*/ 10 w 67"/>
                <a:gd name="T5" fmla="*/ 12 h 45"/>
                <a:gd name="T6" fmla="*/ 30 w 67"/>
                <a:gd name="T7" fmla="*/ 38 h 45"/>
                <a:gd name="T8" fmla="*/ 67 w 67"/>
                <a:gd name="T9" fmla="*/ 39 h 45"/>
                <a:gd name="T10" fmla="*/ 52 w 67"/>
                <a:gd name="T11" fmla="*/ 33 h 45"/>
                <a:gd name="T12" fmla="*/ 40 w 67"/>
                <a:gd name="T13" fmla="*/ 20 h 45"/>
                <a:gd name="T14" fmla="*/ 23 w 67"/>
                <a:gd name="T15" fmla="*/ 5 h 45"/>
                <a:gd name="T16" fmla="*/ 0 w 67"/>
                <a:gd name="T17"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45">
                  <a:moveTo>
                    <a:pt x="0" y="1"/>
                  </a:moveTo>
                  <a:cubicBezTo>
                    <a:pt x="1" y="1"/>
                    <a:pt x="3" y="3"/>
                    <a:pt x="3" y="3"/>
                  </a:cubicBezTo>
                  <a:cubicBezTo>
                    <a:pt x="6" y="6"/>
                    <a:pt x="8" y="9"/>
                    <a:pt x="10" y="12"/>
                  </a:cubicBezTo>
                  <a:cubicBezTo>
                    <a:pt x="16" y="22"/>
                    <a:pt x="20" y="32"/>
                    <a:pt x="30" y="38"/>
                  </a:cubicBezTo>
                  <a:cubicBezTo>
                    <a:pt x="41" y="45"/>
                    <a:pt x="55" y="45"/>
                    <a:pt x="67" y="39"/>
                  </a:cubicBezTo>
                  <a:cubicBezTo>
                    <a:pt x="62" y="38"/>
                    <a:pt x="56" y="35"/>
                    <a:pt x="52" y="33"/>
                  </a:cubicBezTo>
                  <a:cubicBezTo>
                    <a:pt x="47" y="30"/>
                    <a:pt x="43" y="24"/>
                    <a:pt x="40" y="20"/>
                  </a:cubicBezTo>
                  <a:cubicBezTo>
                    <a:pt x="35" y="14"/>
                    <a:pt x="30" y="9"/>
                    <a:pt x="23" y="5"/>
                  </a:cubicBezTo>
                  <a:cubicBezTo>
                    <a:pt x="16" y="1"/>
                    <a:pt x="8"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7" name="Freeform 182"/>
            <p:cNvSpPr/>
            <p:nvPr/>
          </p:nvSpPr>
          <p:spPr bwMode="auto">
            <a:xfrm>
              <a:off x="12438048" y="212725"/>
              <a:ext cx="53976" cy="119064"/>
            </a:xfrm>
            <a:custGeom>
              <a:avLst/>
              <a:gdLst>
                <a:gd name="T0" fmla="*/ 14 w 14"/>
                <a:gd name="T1" fmla="*/ 0 h 32"/>
                <a:gd name="T2" fmla="*/ 4 w 14"/>
                <a:gd name="T3" fmla="*/ 13 h 32"/>
                <a:gd name="T4" fmla="*/ 1 w 14"/>
                <a:gd name="T5" fmla="*/ 32 h 32"/>
                <a:gd name="T6" fmla="*/ 10 w 14"/>
                <a:gd name="T7" fmla="*/ 19 h 32"/>
                <a:gd name="T8" fmla="*/ 14 w 14"/>
                <a:gd name="T9" fmla="*/ 16 h 32"/>
                <a:gd name="T10" fmla="*/ 14 w 14"/>
                <a:gd name="T11" fmla="*/ 0 h 32"/>
              </a:gdLst>
              <a:ahLst/>
              <a:cxnLst>
                <a:cxn ang="0">
                  <a:pos x="T0" y="T1"/>
                </a:cxn>
                <a:cxn ang="0">
                  <a:pos x="T2" y="T3"/>
                </a:cxn>
                <a:cxn ang="0">
                  <a:pos x="T4" y="T5"/>
                </a:cxn>
                <a:cxn ang="0">
                  <a:pos x="T6" y="T7"/>
                </a:cxn>
                <a:cxn ang="0">
                  <a:pos x="T8" y="T9"/>
                </a:cxn>
                <a:cxn ang="0">
                  <a:pos x="T10" y="T11"/>
                </a:cxn>
              </a:cxnLst>
              <a:rect l="0" t="0" r="r" b="b"/>
              <a:pathLst>
                <a:path w="14" h="32">
                  <a:moveTo>
                    <a:pt x="14" y="0"/>
                  </a:moveTo>
                  <a:cubicBezTo>
                    <a:pt x="10" y="4"/>
                    <a:pt x="7" y="8"/>
                    <a:pt x="4" y="13"/>
                  </a:cubicBezTo>
                  <a:cubicBezTo>
                    <a:pt x="1" y="19"/>
                    <a:pt x="0" y="26"/>
                    <a:pt x="1" y="32"/>
                  </a:cubicBezTo>
                  <a:cubicBezTo>
                    <a:pt x="1" y="27"/>
                    <a:pt x="7" y="22"/>
                    <a:pt x="10" y="19"/>
                  </a:cubicBezTo>
                  <a:cubicBezTo>
                    <a:pt x="12" y="18"/>
                    <a:pt x="13" y="17"/>
                    <a:pt x="14" y="16"/>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8" name="Freeform 183"/>
            <p:cNvSpPr/>
            <p:nvPr/>
          </p:nvSpPr>
          <p:spPr bwMode="auto">
            <a:xfrm>
              <a:off x="12243565" y="47830"/>
              <a:ext cx="112713" cy="249238"/>
            </a:xfrm>
            <a:custGeom>
              <a:avLst/>
              <a:gdLst>
                <a:gd name="T0" fmla="*/ 12 w 30"/>
                <a:gd name="T1" fmla="*/ 66 h 66"/>
                <a:gd name="T2" fmla="*/ 15 w 30"/>
                <a:gd name="T3" fmla="*/ 50 h 66"/>
                <a:gd name="T4" fmla="*/ 25 w 30"/>
                <a:gd name="T5" fmla="*/ 35 h 66"/>
                <a:gd name="T6" fmla="*/ 30 w 30"/>
                <a:gd name="T7" fmla="*/ 28 h 66"/>
                <a:gd name="T8" fmla="*/ 30 w 30"/>
                <a:gd name="T9" fmla="*/ 0 h 66"/>
                <a:gd name="T10" fmla="*/ 26 w 30"/>
                <a:gd name="T11" fmla="*/ 4 h 66"/>
                <a:gd name="T12" fmla="*/ 4 w 30"/>
                <a:gd name="T13" fmla="*/ 30 h 66"/>
                <a:gd name="T14" fmla="*/ 12 w 30"/>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6">
                  <a:moveTo>
                    <a:pt x="12" y="66"/>
                  </a:moveTo>
                  <a:cubicBezTo>
                    <a:pt x="11" y="61"/>
                    <a:pt x="13" y="55"/>
                    <a:pt x="15" y="50"/>
                  </a:cubicBezTo>
                  <a:cubicBezTo>
                    <a:pt x="17" y="45"/>
                    <a:pt x="21" y="40"/>
                    <a:pt x="25" y="35"/>
                  </a:cubicBezTo>
                  <a:cubicBezTo>
                    <a:pt x="27" y="33"/>
                    <a:pt x="28" y="30"/>
                    <a:pt x="30" y="28"/>
                  </a:cubicBezTo>
                  <a:cubicBezTo>
                    <a:pt x="30" y="0"/>
                    <a:pt x="30" y="0"/>
                    <a:pt x="30" y="0"/>
                  </a:cubicBezTo>
                  <a:cubicBezTo>
                    <a:pt x="29" y="2"/>
                    <a:pt x="27" y="3"/>
                    <a:pt x="26" y="4"/>
                  </a:cubicBezTo>
                  <a:cubicBezTo>
                    <a:pt x="18" y="12"/>
                    <a:pt x="8" y="18"/>
                    <a:pt x="4" y="30"/>
                  </a:cubicBezTo>
                  <a:cubicBezTo>
                    <a:pt x="0" y="42"/>
                    <a:pt x="3" y="56"/>
                    <a:pt x="1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9" name="Freeform 184"/>
            <p:cNvSpPr/>
            <p:nvPr/>
          </p:nvSpPr>
          <p:spPr bwMode="auto">
            <a:xfrm>
              <a:off x="3490913" y="4708525"/>
              <a:ext cx="307975" cy="277813"/>
            </a:xfrm>
            <a:custGeom>
              <a:avLst/>
              <a:gdLst>
                <a:gd name="T0" fmla="*/ 8 w 82"/>
                <a:gd name="T1" fmla="*/ 7 h 74"/>
                <a:gd name="T2" fmla="*/ 1 w 82"/>
                <a:gd name="T3" fmla="*/ 22 h 74"/>
                <a:gd name="T4" fmla="*/ 0 w 82"/>
                <a:gd name="T5" fmla="*/ 26 h 74"/>
                <a:gd name="T6" fmla="*/ 0 w 82"/>
                <a:gd name="T7" fmla="*/ 27 h 74"/>
                <a:gd name="T8" fmla="*/ 0 w 82"/>
                <a:gd name="T9" fmla="*/ 31 h 74"/>
                <a:gd name="T10" fmla="*/ 0 w 82"/>
                <a:gd name="T11" fmla="*/ 34 h 74"/>
                <a:gd name="T12" fmla="*/ 3 w 82"/>
                <a:gd name="T13" fmla="*/ 48 h 74"/>
                <a:gd name="T14" fmla="*/ 12 w 82"/>
                <a:gd name="T15" fmla="*/ 64 h 74"/>
                <a:gd name="T16" fmla="*/ 13 w 82"/>
                <a:gd name="T17" fmla="*/ 65 h 74"/>
                <a:gd name="T18" fmla="*/ 18 w 82"/>
                <a:gd name="T19" fmla="*/ 71 h 74"/>
                <a:gd name="T20" fmla="*/ 20 w 82"/>
                <a:gd name="T21" fmla="*/ 72 h 74"/>
                <a:gd name="T22" fmla="*/ 29 w 82"/>
                <a:gd name="T23" fmla="*/ 73 h 74"/>
                <a:gd name="T24" fmla="*/ 29 w 82"/>
                <a:gd name="T25" fmla="*/ 73 h 74"/>
                <a:gd name="T26" fmla="*/ 33 w 82"/>
                <a:gd name="T27" fmla="*/ 71 h 74"/>
                <a:gd name="T28" fmla="*/ 36 w 82"/>
                <a:gd name="T29" fmla="*/ 70 h 74"/>
                <a:gd name="T30" fmla="*/ 41 w 82"/>
                <a:gd name="T31" fmla="*/ 70 h 74"/>
                <a:gd name="T32" fmla="*/ 41 w 82"/>
                <a:gd name="T33" fmla="*/ 70 h 74"/>
                <a:gd name="T34" fmla="*/ 46 w 82"/>
                <a:gd name="T35" fmla="*/ 70 h 74"/>
                <a:gd name="T36" fmla="*/ 49 w 82"/>
                <a:gd name="T37" fmla="*/ 71 h 74"/>
                <a:gd name="T38" fmla="*/ 53 w 82"/>
                <a:gd name="T39" fmla="*/ 73 h 74"/>
                <a:gd name="T40" fmla="*/ 54 w 82"/>
                <a:gd name="T41" fmla="*/ 73 h 74"/>
                <a:gd name="T42" fmla="*/ 63 w 82"/>
                <a:gd name="T43" fmla="*/ 72 h 74"/>
                <a:gd name="T44" fmla="*/ 64 w 82"/>
                <a:gd name="T45" fmla="*/ 71 h 74"/>
                <a:gd name="T46" fmla="*/ 70 w 82"/>
                <a:gd name="T47" fmla="*/ 65 h 74"/>
                <a:gd name="T48" fmla="*/ 70 w 82"/>
                <a:gd name="T49" fmla="*/ 64 h 74"/>
                <a:gd name="T50" fmla="*/ 79 w 82"/>
                <a:gd name="T51" fmla="*/ 48 h 74"/>
                <a:gd name="T52" fmla="*/ 82 w 82"/>
                <a:gd name="T53" fmla="*/ 34 h 74"/>
                <a:gd name="T54" fmla="*/ 82 w 82"/>
                <a:gd name="T55" fmla="*/ 31 h 74"/>
                <a:gd name="T56" fmla="*/ 82 w 82"/>
                <a:gd name="T57" fmla="*/ 27 h 74"/>
                <a:gd name="T58" fmla="*/ 82 w 82"/>
                <a:gd name="T59" fmla="*/ 26 h 74"/>
                <a:gd name="T60" fmla="*/ 82 w 82"/>
                <a:gd name="T61" fmla="*/ 22 h 74"/>
                <a:gd name="T62" fmla="*/ 74 w 82"/>
                <a:gd name="T63" fmla="*/ 7 h 74"/>
                <a:gd name="T64" fmla="*/ 72 w 82"/>
                <a:gd name="T65" fmla="*/ 5 h 74"/>
                <a:gd name="T66" fmla="*/ 61 w 82"/>
                <a:gd name="T67" fmla="*/ 0 h 74"/>
                <a:gd name="T68" fmla="*/ 48 w 82"/>
                <a:gd name="T69" fmla="*/ 2 h 74"/>
                <a:gd name="T70" fmla="*/ 41 w 82"/>
                <a:gd name="T71" fmla="*/ 4 h 74"/>
                <a:gd name="T72" fmla="*/ 34 w 82"/>
                <a:gd name="T73" fmla="*/ 2 h 74"/>
                <a:gd name="T74" fmla="*/ 22 w 82"/>
                <a:gd name="T75" fmla="*/ 0 h 74"/>
                <a:gd name="T76" fmla="*/ 10 w 82"/>
                <a:gd name="T77" fmla="*/ 5 h 74"/>
                <a:gd name="T78" fmla="*/ 8 w 82"/>
                <a:gd name="T79" fmla="*/ 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2" h="74">
                  <a:moveTo>
                    <a:pt x="8" y="7"/>
                  </a:moveTo>
                  <a:cubicBezTo>
                    <a:pt x="4" y="11"/>
                    <a:pt x="2" y="16"/>
                    <a:pt x="1" y="22"/>
                  </a:cubicBezTo>
                  <a:cubicBezTo>
                    <a:pt x="0" y="24"/>
                    <a:pt x="0" y="25"/>
                    <a:pt x="0" y="26"/>
                  </a:cubicBezTo>
                  <a:cubicBezTo>
                    <a:pt x="0" y="27"/>
                    <a:pt x="0" y="27"/>
                    <a:pt x="0" y="27"/>
                  </a:cubicBezTo>
                  <a:cubicBezTo>
                    <a:pt x="0" y="28"/>
                    <a:pt x="0" y="30"/>
                    <a:pt x="0" y="31"/>
                  </a:cubicBezTo>
                  <a:cubicBezTo>
                    <a:pt x="0" y="32"/>
                    <a:pt x="0" y="33"/>
                    <a:pt x="0" y="34"/>
                  </a:cubicBezTo>
                  <a:cubicBezTo>
                    <a:pt x="1" y="39"/>
                    <a:pt x="2" y="43"/>
                    <a:pt x="3" y="48"/>
                  </a:cubicBezTo>
                  <a:cubicBezTo>
                    <a:pt x="5" y="54"/>
                    <a:pt x="8" y="59"/>
                    <a:pt x="12" y="64"/>
                  </a:cubicBezTo>
                  <a:cubicBezTo>
                    <a:pt x="12" y="64"/>
                    <a:pt x="12" y="65"/>
                    <a:pt x="13" y="65"/>
                  </a:cubicBezTo>
                  <a:cubicBezTo>
                    <a:pt x="14" y="67"/>
                    <a:pt x="16" y="69"/>
                    <a:pt x="18" y="71"/>
                  </a:cubicBezTo>
                  <a:cubicBezTo>
                    <a:pt x="19" y="71"/>
                    <a:pt x="19" y="71"/>
                    <a:pt x="20" y="72"/>
                  </a:cubicBezTo>
                  <a:cubicBezTo>
                    <a:pt x="22" y="74"/>
                    <a:pt x="25" y="74"/>
                    <a:pt x="29" y="73"/>
                  </a:cubicBezTo>
                  <a:cubicBezTo>
                    <a:pt x="29" y="73"/>
                    <a:pt x="29" y="73"/>
                    <a:pt x="29" y="73"/>
                  </a:cubicBezTo>
                  <a:cubicBezTo>
                    <a:pt x="30" y="72"/>
                    <a:pt x="32" y="72"/>
                    <a:pt x="33" y="71"/>
                  </a:cubicBezTo>
                  <a:cubicBezTo>
                    <a:pt x="34" y="71"/>
                    <a:pt x="35" y="71"/>
                    <a:pt x="36" y="70"/>
                  </a:cubicBezTo>
                  <a:cubicBezTo>
                    <a:pt x="38" y="70"/>
                    <a:pt x="41" y="70"/>
                    <a:pt x="41" y="70"/>
                  </a:cubicBezTo>
                  <a:cubicBezTo>
                    <a:pt x="41" y="70"/>
                    <a:pt x="41" y="70"/>
                    <a:pt x="41" y="70"/>
                  </a:cubicBezTo>
                  <a:cubicBezTo>
                    <a:pt x="43" y="70"/>
                    <a:pt x="45" y="70"/>
                    <a:pt x="46" y="70"/>
                  </a:cubicBezTo>
                  <a:cubicBezTo>
                    <a:pt x="47" y="71"/>
                    <a:pt x="48" y="71"/>
                    <a:pt x="49" y="71"/>
                  </a:cubicBezTo>
                  <a:cubicBezTo>
                    <a:pt x="51" y="72"/>
                    <a:pt x="52" y="72"/>
                    <a:pt x="53" y="73"/>
                  </a:cubicBezTo>
                  <a:cubicBezTo>
                    <a:pt x="54" y="73"/>
                    <a:pt x="54" y="73"/>
                    <a:pt x="54" y="73"/>
                  </a:cubicBezTo>
                  <a:cubicBezTo>
                    <a:pt x="57" y="74"/>
                    <a:pt x="60" y="74"/>
                    <a:pt x="63" y="72"/>
                  </a:cubicBezTo>
                  <a:cubicBezTo>
                    <a:pt x="63" y="71"/>
                    <a:pt x="64" y="71"/>
                    <a:pt x="64" y="71"/>
                  </a:cubicBezTo>
                  <a:cubicBezTo>
                    <a:pt x="66" y="69"/>
                    <a:pt x="68" y="67"/>
                    <a:pt x="70" y="65"/>
                  </a:cubicBezTo>
                  <a:cubicBezTo>
                    <a:pt x="70" y="65"/>
                    <a:pt x="70" y="64"/>
                    <a:pt x="70" y="64"/>
                  </a:cubicBezTo>
                  <a:cubicBezTo>
                    <a:pt x="74" y="59"/>
                    <a:pt x="77" y="54"/>
                    <a:pt x="79" y="48"/>
                  </a:cubicBezTo>
                  <a:cubicBezTo>
                    <a:pt x="81" y="43"/>
                    <a:pt x="82" y="39"/>
                    <a:pt x="82" y="34"/>
                  </a:cubicBezTo>
                  <a:cubicBezTo>
                    <a:pt x="82" y="33"/>
                    <a:pt x="82" y="32"/>
                    <a:pt x="82" y="31"/>
                  </a:cubicBezTo>
                  <a:cubicBezTo>
                    <a:pt x="82" y="30"/>
                    <a:pt x="82" y="28"/>
                    <a:pt x="82" y="27"/>
                  </a:cubicBezTo>
                  <a:cubicBezTo>
                    <a:pt x="82" y="27"/>
                    <a:pt x="82" y="27"/>
                    <a:pt x="82" y="26"/>
                  </a:cubicBezTo>
                  <a:cubicBezTo>
                    <a:pt x="82" y="25"/>
                    <a:pt x="82" y="24"/>
                    <a:pt x="82" y="22"/>
                  </a:cubicBezTo>
                  <a:cubicBezTo>
                    <a:pt x="81" y="16"/>
                    <a:pt x="78" y="11"/>
                    <a:pt x="74" y="7"/>
                  </a:cubicBezTo>
                  <a:cubicBezTo>
                    <a:pt x="73" y="6"/>
                    <a:pt x="73" y="6"/>
                    <a:pt x="72" y="5"/>
                  </a:cubicBezTo>
                  <a:cubicBezTo>
                    <a:pt x="69" y="2"/>
                    <a:pt x="65" y="1"/>
                    <a:pt x="61" y="0"/>
                  </a:cubicBezTo>
                  <a:cubicBezTo>
                    <a:pt x="56" y="0"/>
                    <a:pt x="52" y="0"/>
                    <a:pt x="48" y="2"/>
                  </a:cubicBezTo>
                  <a:cubicBezTo>
                    <a:pt x="46" y="3"/>
                    <a:pt x="41" y="4"/>
                    <a:pt x="41" y="4"/>
                  </a:cubicBezTo>
                  <a:cubicBezTo>
                    <a:pt x="41" y="4"/>
                    <a:pt x="37" y="3"/>
                    <a:pt x="34" y="2"/>
                  </a:cubicBezTo>
                  <a:cubicBezTo>
                    <a:pt x="30" y="0"/>
                    <a:pt x="26" y="0"/>
                    <a:pt x="22" y="0"/>
                  </a:cubicBezTo>
                  <a:cubicBezTo>
                    <a:pt x="17" y="1"/>
                    <a:pt x="13" y="2"/>
                    <a:pt x="10" y="5"/>
                  </a:cubicBezTo>
                  <a:cubicBezTo>
                    <a:pt x="9" y="6"/>
                    <a:pt x="9" y="6"/>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0" name="Freeform 185"/>
            <p:cNvSpPr/>
            <p:nvPr/>
          </p:nvSpPr>
          <p:spPr bwMode="auto">
            <a:xfrm>
              <a:off x="3573463" y="4622800"/>
              <a:ext cx="71438" cy="82550"/>
            </a:xfrm>
            <a:custGeom>
              <a:avLst/>
              <a:gdLst>
                <a:gd name="T0" fmla="*/ 6 w 19"/>
                <a:gd name="T1" fmla="*/ 16 h 22"/>
                <a:gd name="T2" fmla="*/ 14 w 19"/>
                <a:gd name="T3" fmla="*/ 22 h 22"/>
                <a:gd name="T4" fmla="*/ 19 w 19"/>
                <a:gd name="T5" fmla="*/ 22 h 22"/>
                <a:gd name="T6" fmla="*/ 19 w 19"/>
                <a:gd name="T7" fmla="*/ 22 h 22"/>
                <a:gd name="T8" fmla="*/ 15 w 19"/>
                <a:gd name="T9" fmla="*/ 8 h 22"/>
                <a:gd name="T10" fmla="*/ 1 w 19"/>
                <a:gd name="T11" fmla="*/ 0 h 22"/>
                <a:gd name="T12" fmla="*/ 0 w 19"/>
                <a:gd name="T13" fmla="*/ 0 h 22"/>
                <a:gd name="T14" fmla="*/ 0 w 19"/>
                <a:gd name="T15" fmla="*/ 0 h 22"/>
                <a:gd name="T16" fmla="*/ 0 w 19"/>
                <a:gd name="T17" fmla="*/ 5 h 22"/>
                <a:gd name="T18" fmla="*/ 6 w 19"/>
                <a:gd name="T19"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6" y="16"/>
                  </a:moveTo>
                  <a:cubicBezTo>
                    <a:pt x="8" y="19"/>
                    <a:pt x="11" y="21"/>
                    <a:pt x="14" y="22"/>
                  </a:cubicBezTo>
                  <a:cubicBezTo>
                    <a:pt x="15" y="22"/>
                    <a:pt x="17" y="22"/>
                    <a:pt x="19" y="22"/>
                  </a:cubicBezTo>
                  <a:cubicBezTo>
                    <a:pt x="19" y="22"/>
                    <a:pt x="19" y="22"/>
                    <a:pt x="19" y="22"/>
                  </a:cubicBezTo>
                  <a:cubicBezTo>
                    <a:pt x="19" y="17"/>
                    <a:pt x="18" y="12"/>
                    <a:pt x="15" y="8"/>
                  </a:cubicBezTo>
                  <a:cubicBezTo>
                    <a:pt x="11" y="4"/>
                    <a:pt x="7" y="1"/>
                    <a:pt x="1" y="0"/>
                  </a:cubicBezTo>
                  <a:cubicBezTo>
                    <a:pt x="1" y="0"/>
                    <a:pt x="1" y="0"/>
                    <a:pt x="0" y="0"/>
                  </a:cubicBezTo>
                  <a:cubicBezTo>
                    <a:pt x="0" y="0"/>
                    <a:pt x="0" y="0"/>
                    <a:pt x="0" y="0"/>
                  </a:cubicBezTo>
                  <a:cubicBezTo>
                    <a:pt x="0" y="2"/>
                    <a:pt x="0" y="3"/>
                    <a:pt x="0" y="5"/>
                  </a:cubicBezTo>
                  <a:cubicBezTo>
                    <a:pt x="1" y="10"/>
                    <a:pt x="3" y="13"/>
                    <a:pt x="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1" name="Freeform 186"/>
            <p:cNvSpPr>
              <a:spLocks noEditPoints="1"/>
            </p:cNvSpPr>
            <p:nvPr/>
          </p:nvSpPr>
          <p:spPr bwMode="auto">
            <a:xfrm>
              <a:off x="1997075" y="749300"/>
              <a:ext cx="415925" cy="414338"/>
            </a:xfrm>
            <a:custGeom>
              <a:avLst/>
              <a:gdLst>
                <a:gd name="T0" fmla="*/ 56 w 111"/>
                <a:gd name="T1" fmla="*/ 110 h 110"/>
                <a:gd name="T2" fmla="*/ 111 w 111"/>
                <a:gd name="T3" fmla="*/ 55 h 110"/>
                <a:gd name="T4" fmla="*/ 56 w 111"/>
                <a:gd name="T5" fmla="*/ 0 h 110"/>
                <a:gd name="T6" fmla="*/ 56 w 111"/>
                <a:gd name="T7" fmla="*/ 0 h 110"/>
                <a:gd name="T8" fmla="*/ 56 w 111"/>
                <a:gd name="T9" fmla="*/ 39 h 110"/>
                <a:gd name="T10" fmla="*/ 84 w 111"/>
                <a:gd name="T11" fmla="*/ 27 h 110"/>
                <a:gd name="T12" fmla="*/ 67 w 111"/>
                <a:gd name="T13" fmla="*/ 66 h 110"/>
                <a:gd name="T14" fmla="*/ 56 w 111"/>
                <a:gd name="T15" fmla="*/ 71 h 110"/>
                <a:gd name="T16" fmla="*/ 56 w 111"/>
                <a:gd name="T17" fmla="*/ 110 h 110"/>
                <a:gd name="T18" fmla="*/ 56 w 111"/>
                <a:gd name="T19" fmla="*/ 0 h 110"/>
                <a:gd name="T20" fmla="*/ 0 w 111"/>
                <a:gd name="T21" fmla="*/ 55 h 110"/>
                <a:gd name="T22" fmla="*/ 56 w 111"/>
                <a:gd name="T23" fmla="*/ 110 h 110"/>
                <a:gd name="T24" fmla="*/ 56 w 111"/>
                <a:gd name="T25" fmla="*/ 71 h 110"/>
                <a:gd name="T26" fmla="*/ 27 w 111"/>
                <a:gd name="T27" fmla="*/ 83 h 110"/>
                <a:gd name="T28" fmla="*/ 45 w 111"/>
                <a:gd name="T29" fmla="*/ 44 h 110"/>
                <a:gd name="T30" fmla="*/ 45 w 111"/>
                <a:gd name="T31" fmla="*/ 44 h 110"/>
                <a:gd name="T32" fmla="*/ 56 w 111"/>
                <a:gd name="T33" fmla="*/ 39 h 110"/>
                <a:gd name="T34" fmla="*/ 56 w 111"/>
                <a:gd name="T3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0">
                  <a:moveTo>
                    <a:pt x="56" y="110"/>
                  </a:moveTo>
                  <a:cubicBezTo>
                    <a:pt x="86" y="110"/>
                    <a:pt x="111" y="85"/>
                    <a:pt x="111" y="55"/>
                  </a:cubicBezTo>
                  <a:cubicBezTo>
                    <a:pt x="111" y="24"/>
                    <a:pt x="86" y="0"/>
                    <a:pt x="56" y="0"/>
                  </a:cubicBezTo>
                  <a:cubicBezTo>
                    <a:pt x="56" y="0"/>
                    <a:pt x="56" y="0"/>
                    <a:pt x="56" y="0"/>
                  </a:cubicBezTo>
                  <a:cubicBezTo>
                    <a:pt x="56" y="39"/>
                    <a:pt x="56" y="39"/>
                    <a:pt x="56" y="39"/>
                  </a:cubicBezTo>
                  <a:cubicBezTo>
                    <a:pt x="84" y="27"/>
                    <a:pt x="84" y="27"/>
                    <a:pt x="84" y="27"/>
                  </a:cubicBezTo>
                  <a:cubicBezTo>
                    <a:pt x="67" y="66"/>
                    <a:pt x="67" y="66"/>
                    <a:pt x="67" y="66"/>
                  </a:cubicBezTo>
                  <a:cubicBezTo>
                    <a:pt x="56" y="71"/>
                    <a:pt x="56" y="71"/>
                    <a:pt x="56" y="71"/>
                  </a:cubicBezTo>
                  <a:cubicBezTo>
                    <a:pt x="56" y="110"/>
                    <a:pt x="56" y="110"/>
                    <a:pt x="56" y="110"/>
                  </a:cubicBezTo>
                  <a:close/>
                  <a:moveTo>
                    <a:pt x="56" y="0"/>
                  </a:moveTo>
                  <a:cubicBezTo>
                    <a:pt x="25" y="0"/>
                    <a:pt x="0" y="24"/>
                    <a:pt x="0" y="55"/>
                  </a:cubicBezTo>
                  <a:cubicBezTo>
                    <a:pt x="0" y="85"/>
                    <a:pt x="25" y="110"/>
                    <a:pt x="56" y="110"/>
                  </a:cubicBezTo>
                  <a:cubicBezTo>
                    <a:pt x="56" y="71"/>
                    <a:pt x="56" y="71"/>
                    <a:pt x="56" y="71"/>
                  </a:cubicBezTo>
                  <a:cubicBezTo>
                    <a:pt x="27" y="83"/>
                    <a:pt x="27" y="83"/>
                    <a:pt x="27" y="83"/>
                  </a:cubicBezTo>
                  <a:cubicBezTo>
                    <a:pt x="45" y="44"/>
                    <a:pt x="45" y="44"/>
                    <a:pt x="45" y="44"/>
                  </a:cubicBezTo>
                  <a:cubicBezTo>
                    <a:pt x="45" y="44"/>
                    <a:pt x="45" y="44"/>
                    <a:pt x="45" y="44"/>
                  </a:cubicBezTo>
                  <a:cubicBezTo>
                    <a:pt x="56" y="39"/>
                    <a:pt x="56" y="39"/>
                    <a:pt x="56" y="39"/>
                  </a:cubicBezTo>
                  <a:lnTo>
                    <a:pt x="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2" name="Oval 187"/>
            <p:cNvSpPr>
              <a:spLocks noChangeArrowheads="1"/>
            </p:cNvSpPr>
            <p:nvPr/>
          </p:nvSpPr>
          <p:spPr bwMode="auto">
            <a:xfrm>
              <a:off x="2181225" y="930275"/>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3" name="Freeform 188"/>
            <p:cNvSpPr/>
            <p:nvPr/>
          </p:nvSpPr>
          <p:spPr bwMode="auto">
            <a:xfrm>
              <a:off x="7515225" y="9525"/>
              <a:ext cx="330200" cy="115888"/>
            </a:xfrm>
            <a:custGeom>
              <a:avLst/>
              <a:gdLst>
                <a:gd name="T0" fmla="*/ 88 w 88"/>
                <a:gd name="T1" fmla="*/ 0 h 31"/>
                <a:gd name="T2" fmla="*/ 44 w 88"/>
                <a:gd name="T3" fmla="*/ 31 h 31"/>
                <a:gd name="T4" fmla="*/ 0 w 88"/>
                <a:gd name="T5" fmla="*/ 0 h 31"/>
                <a:gd name="T6" fmla="*/ 88 w 88"/>
                <a:gd name="T7" fmla="*/ 0 h 31"/>
              </a:gdLst>
              <a:ahLst/>
              <a:cxnLst>
                <a:cxn ang="0">
                  <a:pos x="T0" y="T1"/>
                </a:cxn>
                <a:cxn ang="0">
                  <a:pos x="T2" y="T3"/>
                </a:cxn>
                <a:cxn ang="0">
                  <a:pos x="T4" y="T5"/>
                </a:cxn>
                <a:cxn ang="0">
                  <a:pos x="T6" y="T7"/>
                </a:cxn>
              </a:cxnLst>
              <a:rect l="0" t="0" r="r" b="b"/>
              <a:pathLst>
                <a:path w="88" h="31">
                  <a:moveTo>
                    <a:pt x="88" y="0"/>
                  </a:moveTo>
                  <a:cubicBezTo>
                    <a:pt x="82" y="18"/>
                    <a:pt x="64" y="31"/>
                    <a:pt x="44" y="31"/>
                  </a:cubicBezTo>
                  <a:cubicBezTo>
                    <a:pt x="24" y="31"/>
                    <a:pt x="7" y="18"/>
                    <a:pt x="0" y="0"/>
                  </a:cubicBez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4" name="Rectangle 189"/>
            <p:cNvSpPr>
              <a:spLocks noChangeArrowheads="1"/>
            </p:cNvSpPr>
            <p:nvPr/>
          </p:nvSpPr>
          <p:spPr bwMode="auto">
            <a:xfrm>
              <a:off x="7658100" y="149225"/>
              <a:ext cx="44450"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5" name="Freeform 190"/>
            <p:cNvSpPr/>
            <p:nvPr/>
          </p:nvSpPr>
          <p:spPr bwMode="auto">
            <a:xfrm>
              <a:off x="7807325" y="73025"/>
              <a:ext cx="79375" cy="79375"/>
            </a:xfrm>
            <a:custGeom>
              <a:avLst/>
              <a:gdLst>
                <a:gd name="T0" fmla="*/ 22 w 50"/>
                <a:gd name="T1" fmla="*/ 0 h 50"/>
                <a:gd name="T2" fmla="*/ 50 w 50"/>
                <a:gd name="T3" fmla="*/ 29 h 50"/>
                <a:gd name="T4" fmla="*/ 29 w 50"/>
                <a:gd name="T5" fmla="*/ 50 h 50"/>
                <a:gd name="T6" fmla="*/ 0 w 50"/>
                <a:gd name="T7" fmla="*/ 22 h 50"/>
                <a:gd name="T8" fmla="*/ 22 w 50"/>
                <a:gd name="T9" fmla="*/ 0 h 50"/>
              </a:gdLst>
              <a:ahLst/>
              <a:cxnLst>
                <a:cxn ang="0">
                  <a:pos x="T0" y="T1"/>
                </a:cxn>
                <a:cxn ang="0">
                  <a:pos x="T2" y="T3"/>
                </a:cxn>
                <a:cxn ang="0">
                  <a:pos x="T4" y="T5"/>
                </a:cxn>
                <a:cxn ang="0">
                  <a:pos x="T6" y="T7"/>
                </a:cxn>
                <a:cxn ang="0">
                  <a:pos x="T8" y="T9"/>
                </a:cxn>
              </a:cxnLst>
              <a:rect l="0" t="0" r="r" b="b"/>
              <a:pathLst>
                <a:path w="50" h="50">
                  <a:moveTo>
                    <a:pt x="22" y="0"/>
                  </a:moveTo>
                  <a:lnTo>
                    <a:pt x="50" y="29"/>
                  </a:lnTo>
                  <a:lnTo>
                    <a:pt x="29" y="50"/>
                  </a:lnTo>
                  <a:lnTo>
                    <a:pt x="0" y="22"/>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6" name="Freeform 191"/>
            <p:cNvSpPr/>
            <p:nvPr/>
          </p:nvSpPr>
          <p:spPr bwMode="auto">
            <a:xfrm>
              <a:off x="7477125" y="73025"/>
              <a:ext cx="74613" cy="79375"/>
            </a:xfrm>
            <a:custGeom>
              <a:avLst/>
              <a:gdLst>
                <a:gd name="T0" fmla="*/ 29 w 47"/>
                <a:gd name="T1" fmla="*/ 0 h 50"/>
                <a:gd name="T2" fmla="*/ 47 w 47"/>
                <a:gd name="T3" fmla="*/ 22 h 50"/>
                <a:gd name="T4" fmla="*/ 19 w 47"/>
                <a:gd name="T5" fmla="*/ 50 h 50"/>
                <a:gd name="T6" fmla="*/ 0 w 47"/>
                <a:gd name="T7" fmla="*/ 29 h 50"/>
                <a:gd name="T8" fmla="*/ 29 w 47"/>
                <a:gd name="T9" fmla="*/ 0 h 50"/>
              </a:gdLst>
              <a:ahLst/>
              <a:cxnLst>
                <a:cxn ang="0">
                  <a:pos x="T0" y="T1"/>
                </a:cxn>
                <a:cxn ang="0">
                  <a:pos x="T2" y="T3"/>
                </a:cxn>
                <a:cxn ang="0">
                  <a:pos x="T4" y="T5"/>
                </a:cxn>
                <a:cxn ang="0">
                  <a:pos x="T6" y="T7"/>
                </a:cxn>
                <a:cxn ang="0">
                  <a:pos x="T8" y="T9"/>
                </a:cxn>
              </a:cxnLst>
              <a:rect l="0" t="0" r="r" b="b"/>
              <a:pathLst>
                <a:path w="47" h="50">
                  <a:moveTo>
                    <a:pt x="29" y="0"/>
                  </a:moveTo>
                  <a:lnTo>
                    <a:pt x="47" y="22"/>
                  </a:lnTo>
                  <a:lnTo>
                    <a:pt x="19" y="50"/>
                  </a:lnTo>
                  <a:lnTo>
                    <a:pt x="0" y="29"/>
                  </a:lnTo>
                  <a:lnTo>
                    <a:pt x="2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7" name="Freeform 192"/>
            <p:cNvSpPr/>
            <p:nvPr/>
          </p:nvSpPr>
          <p:spPr bwMode="auto">
            <a:xfrm>
              <a:off x="7859713" y="9525"/>
              <a:ext cx="76200" cy="60325"/>
            </a:xfrm>
            <a:custGeom>
              <a:avLst/>
              <a:gdLst>
                <a:gd name="T0" fmla="*/ 22 w 48"/>
                <a:gd name="T1" fmla="*/ 0 h 38"/>
                <a:gd name="T2" fmla="*/ 48 w 48"/>
                <a:gd name="T3" fmla="*/ 12 h 38"/>
                <a:gd name="T4" fmla="*/ 38 w 48"/>
                <a:gd name="T5" fmla="*/ 38 h 38"/>
                <a:gd name="T6" fmla="*/ 0 w 48"/>
                <a:gd name="T7" fmla="*/ 21 h 38"/>
                <a:gd name="T8" fmla="*/ 10 w 48"/>
                <a:gd name="T9" fmla="*/ 0 h 38"/>
                <a:gd name="T10" fmla="*/ 22 w 48"/>
                <a:gd name="T11" fmla="*/ 0 h 38"/>
              </a:gdLst>
              <a:ahLst/>
              <a:cxnLst>
                <a:cxn ang="0">
                  <a:pos x="T0" y="T1"/>
                </a:cxn>
                <a:cxn ang="0">
                  <a:pos x="T2" y="T3"/>
                </a:cxn>
                <a:cxn ang="0">
                  <a:pos x="T4" y="T5"/>
                </a:cxn>
                <a:cxn ang="0">
                  <a:pos x="T6" y="T7"/>
                </a:cxn>
                <a:cxn ang="0">
                  <a:pos x="T8" y="T9"/>
                </a:cxn>
                <a:cxn ang="0">
                  <a:pos x="T10" y="T11"/>
                </a:cxn>
              </a:cxnLst>
              <a:rect l="0" t="0" r="r" b="b"/>
              <a:pathLst>
                <a:path w="48" h="38">
                  <a:moveTo>
                    <a:pt x="22" y="0"/>
                  </a:moveTo>
                  <a:lnTo>
                    <a:pt x="48" y="12"/>
                  </a:lnTo>
                  <a:lnTo>
                    <a:pt x="38" y="38"/>
                  </a:lnTo>
                  <a:lnTo>
                    <a:pt x="0" y="21"/>
                  </a:lnTo>
                  <a:lnTo>
                    <a:pt x="10" y="0"/>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8" name="Freeform 193"/>
            <p:cNvSpPr/>
            <p:nvPr/>
          </p:nvSpPr>
          <p:spPr bwMode="auto">
            <a:xfrm>
              <a:off x="7559675" y="125413"/>
              <a:ext cx="63500" cy="76200"/>
            </a:xfrm>
            <a:custGeom>
              <a:avLst/>
              <a:gdLst>
                <a:gd name="T0" fmla="*/ 40 w 40"/>
                <a:gd name="T1" fmla="*/ 12 h 48"/>
                <a:gd name="T2" fmla="*/ 26 w 40"/>
                <a:gd name="T3" fmla="*/ 48 h 48"/>
                <a:gd name="T4" fmla="*/ 0 w 40"/>
                <a:gd name="T5" fmla="*/ 38 h 48"/>
                <a:gd name="T6" fmla="*/ 14 w 40"/>
                <a:gd name="T7" fmla="*/ 0 h 48"/>
                <a:gd name="T8" fmla="*/ 40 w 40"/>
                <a:gd name="T9" fmla="*/ 12 h 48"/>
              </a:gdLst>
              <a:ahLst/>
              <a:cxnLst>
                <a:cxn ang="0">
                  <a:pos x="T0" y="T1"/>
                </a:cxn>
                <a:cxn ang="0">
                  <a:pos x="T2" y="T3"/>
                </a:cxn>
                <a:cxn ang="0">
                  <a:pos x="T4" y="T5"/>
                </a:cxn>
                <a:cxn ang="0">
                  <a:pos x="T6" y="T7"/>
                </a:cxn>
                <a:cxn ang="0">
                  <a:pos x="T8" y="T9"/>
                </a:cxn>
              </a:cxnLst>
              <a:rect l="0" t="0" r="r" b="b"/>
              <a:pathLst>
                <a:path w="40" h="48">
                  <a:moveTo>
                    <a:pt x="40" y="12"/>
                  </a:moveTo>
                  <a:lnTo>
                    <a:pt x="26" y="48"/>
                  </a:lnTo>
                  <a:lnTo>
                    <a:pt x="0" y="38"/>
                  </a:lnTo>
                  <a:lnTo>
                    <a:pt x="14" y="0"/>
                  </a:lnTo>
                  <a:lnTo>
                    <a:pt x="4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9" name="Freeform 194"/>
            <p:cNvSpPr/>
            <p:nvPr/>
          </p:nvSpPr>
          <p:spPr bwMode="auto">
            <a:xfrm>
              <a:off x="7740650" y="125413"/>
              <a:ext cx="63500" cy="76200"/>
            </a:xfrm>
            <a:custGeom>
              <a:avLst/>
              <a:gdLst>
                <a:gd name="T0" fmla="*/ 40 w 40"/>
                <a:gd name="T1" fmla="*/ 36 h 48"/>
                <a:gd name="T2" fmla="*/ 14 w 40"/>
                <a:gd name="T3" fmla="*/ 48 h 48"/>
                <a:gd name="T4" fmla="*/ 0 w 40"/>
                <a:gd name="T5" fmla="*/ 10 h 48"/>
                <a:gd name="T6" fmla="*/ 26 w 40"/>
                <a:gd name="T7" fmla="*/ 0 h 48"/>
                <a:gd name="T8" fmla="*/ 40 w 40"/>
                <a:gd name="T9" fmla="*/ 36 h 48"/>
              </a:gdLst>
              <a:ahLst/>
              <a:cxnLst>
                <a:cxn ang="0">
                  <a:pos x="T0" y="T1"/>
                </a:cxn>
                <a:cxn ang="0">
                  <a:pos x="T2" y="T3"/>
                </a:cxn>
                <a:cxn ang="0">
                  <a:pos x="T4" y="T5"/>
                </a:cxn>
                <a:cxn ang="0">
                  <a:pos x="T6" y="T7"/>
                </a:cxn>
                <a:cxn ang="0">
                  <a:pos x="T8" y="T9"/>
                </a:cxn>
              </a:cxnLst>
              <a:rect l="0" t="0" r="r" b="b"/>
              <a:pathLst>
                <a:path w="40" h="48">
                  <a:moveTo>
                    <a:pt x="40" y="36"/>
                  </a:moveTo>
                  <a:lnTo>
                    <a:pt x="14" y="48"/>
                  </a:lnTo>
                  <a:lnTo>
                    <a:pt x="0" y="10"/>
                  </a:lnTo>
                  <a:lnTo>
                    <a:pt x="26" y="0"/>
                  </a:lnTo>
                  <a:lnTo>
                    <a:pt x="4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0" name="Freeform 195"/>
            <p:cNvSpPr/>
            <p:nvPr/>
          </p:nvSpPr>
          <p:spPr bwMode="auto">
            <a:xfrm>
              <a:off x="7424738" y="9525"/>
              <a:ext cx="79375" cy="60325"/>
            </a:xfrm>
            <a:custGeom>
              <a:avLst/>
              <a:gdLst>
                <a:gd name="T0" fmla="*/ 50 w 50"/>
                <a:gd name="T1" fmla="*/ 24 h 38"/>
                <a:gd name="T2" fmla="*/ 12 w 50"/>
                <a:gd name="T3" fmla="*/ 38 h 38"/>
                <a:gd name="T4" fmla="*/ 0 w 50"/>
                <a:gd name="T5" fmla="*/ 12 h 38"/>
                <a:gd name="T6" fmla="*/ 28 w 50"/>
                <a:gd name="T7" fmla="*/ 0 h 38"/>
                <a:gd name="T8" fmla="*/ 40 w 50"/>
                <a:gd name="T9" fmla="*/ 0 h 38"/>
                <a:gd name="T10" fmla="*/ 50 w 50"/>
                <a:gd name="T11" fmla="*/ 24 h 38"/>
              </a:gdLst>
              <a:ahLst/>
              <a:cxnLst>
                <a:cxn ang="0">
                  <a:pos x="T0" y="T1"/>
                </a:cxn>
                <a:cxn ang="0">
                  <a:pos x="T2" y="T3"/>
                </a:cxn>
                <a:cxn ang="0">
                  <a:pos x="T4" y="T5"/>
                </a:cxn>
                <a:cxn ang="0">
                  <a:pos x="T6" y="T7"/>
                </a:cxn>
                <a:cxn ang="0">
                  <a:pos x="T8" y="T9"/>
                </a:cxn>
                <a:cxn ang="0">
                  <a:pos x="T10" y="T11"/>
                </a:cxn>
              </a:cxnLst>
              <a:rect l="0" t="0" r="r" b="b"/>
              <a:pathLst>
                <a:path w="50" h="38">
                  <a:moveTo>
                    <a:pt x="50" y="24"/>
                  </a:moveTo>
                  <a:lnTo>
                    <a:pt x="12" y="38"/>
                  </a:lnTo>
                  <a:lnTo>
                    <a:pt x="0" y="12"/>
                  </a:lnTo>
                  <a:lnTo>
                    <a:pt x="28" y="0"/>
                  </a:lnTo>
                  <a:lnTo>
                    <a:pt x="40" y="0"/>
                  </a:lnTo>
                  <a:lnTo>
                    <a:pt x="5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1" name="Freeform 196"/>
            <p:cNvSpPr/>
            <p:nvPr/>
          </p:nvSpPr>
          <p:spPr bwMode="auto">
            <a:xfrm>
              <a:off x="3749675" y="4130675"/>
              <a:ext cx="274638" cy="447675"/>
            </a:xfrm>
            <a:custGeom>
              <a:avLst/>
              <a:gdLst>
                <a:gd name="T0" fmla="*/ 173 w 173"/>
                <a:gd name="T1" fmla="*/ 163 h 282"/>
                <a:gd name="T2" fmla="*/ 173 w 173"/>
                <a:gd name="T3" fmla="*/ 0 h 282"/>
                <a:gd name="T4" fmla="*/ 88 w 173"/>
                <a:gd name="T5" fmla="*/ 0 h 282"/>
                <a:gd name="T6" fmla="*/ 0 w 173"/>
                <a:gd name="T7" fmla="*/ 225 h 282"/>
                <a:gd name="T8" fmla="*/ 126 w 173"/>
                <a:gd name="T9" fmla="*/ 282 h 282"/>
                <a:gd name="T10" fmla="*/ 173 w 173"/>
                <a:gd name="T11" fmla="*/ 163 h 282"/>
              </a:gdLst>
              <a:ahLst/>
              <a:cxnLst>
                <a:cxn ang="0">
                  <a:pos x="T0" y="T1"/>
                </a:cxn>
                <a:cxn ang="0">
                  <a:pos x="T2" y="T3"/>
                </a:cxn>
                <a:cxn ang="0">
                  <a:pos x="T4" y="T5"/>
                </a:cxn>
                <a:cxn ang="0">
                  <a:pos x="T6" y="T7"/>
                </a:cxn>
                <a:cxn ang="0">
                  <a:pos x="T8" y="T9"/>
                </a:cxn>
                <a:cxn ang="0">
                  <a:pos x="T10" y="T11"/>
                </a:cxn>
              </a:cxnLst>
              <a:rect l="0" t="0" r="r" b="b"/>
              <a:pathLst>
                <a:path w="173" h="282">
                  <a:moveTo>
                    <a:pt x="173" y="163"/>
                  </a:moveTo>
                  <a:lnTo>
                    <a:pt x="173" y="0"/>
                  </a:lnTo>
                  <a:lnTo>
                    <a:pt x="88" y="0"/>
                  </a:lnTo>
                  <a:lnTo>
                    <a:pt x="0" y="225"/>
                  </a:lnTo>
                  <a:lnTo>
                    <a:pt x="126" y="282"/>
                  </a:lnTo>
                  <a:lnTo>
                    <a:pt x="173" y="1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2" name="Freeform 197"/>
            <p:cNvSpPr/>
            <p:nvPr/>
          </p:nvSpPr>
          <p:spPr bwMode="auto">
            <a:xfrm>
              <a:off x="4043363" y="4130675"/>
              <a:ext cx="52388" cy="139700"/>
            </a:xfrm>
            <a:custGeom>
              <a:avLst/>
              <a:gdLst>
                <a:gd name="T0" fmla="*/ 0 w 14"/>
                <a:gd name="T1" fmla="*/ 37 h 37"/>
                <a:gd name="T2" fmla="*/ 13 w 14"/>
                <a:gd name="T3" fmla="*/ 1 h 37"/>
                <a:gd name="T4" fmla="*/ 14 w 14"/>
                <a:gd name="T5" fmla="*/ 0 h 37"/>
                <a:gd name="T6" fmla="*/ 0 w 14"/>
                <a:gd name="T7" fmla="*/ 0 h 37"/>
                <a:gd name="T8" fmla="*/ 0 w 14"/>
                <a:gd name="T9" fmla="*/ 37 h 37"/>
              </a:gdLst>
              <a:ahLst/>
              <a:cxnLst>
                <a:cxn ang="0">
                  <a:pos x="T0" y="T1"/>
                </a:cxn>
                <a:cxn ang="0">
                  <a:pos x="T2" y="T3"/>
                </a:cxn>
                <a:cxn ang="0">
                  <a:pos x="T4" y="T5"/>
                </a:cxn>
                <a:cxn ang="0">
                  <a:pos x="T6" y="T7"/>
                </a:cxn>
                <a:cxn ang="0">
                  <a:pos x="T8" y="T9"/>
                </a:cxn>
              </a:cxnLst>
              <a:rect l="0" t="0" r="r" b="b"/>
              <a:pathLst>
                <a:path w="14" h="37">
                  <a:moveTo>
                    <a:pt x="0" y="37"/>
                  </a:moveTo>
                  <a:cubicBezTo>
                    <a:pt x="12" y="30"/>
                    <a:pt x="13" y="13"/>
                    <a:pt x="13" y="1"/>
                  </a:cubicBezTo>
                  <a:cubicBezTo>
                    <a:pt x="13" y="0"/>
                    <a:pt x="13" y="0"/>
                    <a:pt x="14" y="0"/>
                  </a:cubicBezTo>
                  <a:cubicBezTo>
                    <a:pt x="0" y="0"/>
                    <a:pt x="0" y="0"/>
                    <a:pt x="0" y="0"/>
                  </a:cubicBez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3" name="Freeform 198"/>
            <p:cNvSpPr/>
            <p:nvPr/>
          </p:nvSpPr>
          <p:spPr bwMode="auto">
            <a:xfrm>
              <a:off x="4043363" y="4130675"/>
              <a:ext cx="277813" cy="447675"/>
            </a:xfrm>
            <a:custGeom>
              <a:avLst/>
              <a:gdLst>
                <a:gd name="T0" fmla="*/ 17 w 74"/>
                <a:gd name="T1" fmla="*/ 0 h 119"/>
                <a:gd name="T2" fmla="*/ 18 w 74"/>
                <a:gd name="T3" fmla="*/ 1 h 119"/>
                <a:gd name="T4" fmla="*/ 0 w 74"/>
                <a:gd name="T5" fmla="*/ 42 h 119"/>
                <a:gd name="T6" fmla="*/ 0 w 74"/>
                <a:gd name="T7" fmla="*/ 69 h 119"/>
                <a:gd name="T8" fmla="*/ 20 w 74"/>
                <a:gd name="T9" fmla="*/ 119 h 119"/>
                <a:gd name="T10" fmla="*/ 74 w 74"/>
                <a:gd name="T11" fmla="*/ 95 h 119"/>
                <a:gd name="T12" fmla="*/ 36 w 74"/>
                <a:gd name="T13" fmla="*/ 0 h 119"/>
                <a:gd name="T14" fmla="*/ 17 w 74"/>
                <a:gd name="T15" fmla="*/ 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19">
                  <a:moveTo>
                    <a:pt x="17" y="0"/>
                  </a:moveTo>
                  <a:cubicBezTo>
                    <a:pt x="18" y="0"/>
                    <a:pt x="18" y="0"/>
                    <a:pt x="18" y="1"/>
                  </a:cubicBezTo>
                  <a:cubicBezTo>
                    <a:pt x="17" y="16"/>
                    <a:pt x="16" y="35"/>
                    <a:pt x="0" y="42"/>
                  </a:cubicBezTo>
                  <a:cubicBezTo>
                    <a:pt x="0" y="69"/>
                    <a:pt x="0" y="69"/>
                    <a:pt x="0" y="69"/>
                  </a:cubicBezTo>
                  <a:cubicBezTo>
                    <a:pt x="20" y="119"/>
                    <a:pt x="20" y="119"/>
                    <a:pt x="20" y="119"/>
                  </a:cubicBezTo>
                  <a:cubicBezTo>
                    <a:pt x="74" y="95"/>
                    <a:pt x="74" y="95"/>
                    <a:pt x="74" y="95"/>
                  </a:cubicBezTo>
                  <a:cubicBezTo>
                    <a:pt x="36" y="0"/>
                    <a:pt x="36" y="0"/>
                    <a:pt x="36" y="0"/>
                  </a:cubicBez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4" name="Freeform 199"/>
            <p:cNvSpPr/>
            <p:nvPr/>
          </p:nvSpPr>
          <p:spPr bwMode="auto">
            <a:xfrm>
              <a:off x="3889375" y="4078288"/>
              <a:ext cx="288925" cy="36513"/>
            </a:xfrm>
            <a:custGeom>
              <a:avLst/>
              <a:gdLst>
                <a:gd name="T0" fmla="*/ 182 w 182"/>
                <a:gd name="T1" fmla="*/ 0 h 23"/>
                <a:gd name="T2" fmla="*/ 0 w 182"/>
                <a:gd name="T3" fmla="*/ 0 h 23"/>
                <a:gd name="T4" fmla="*/ 0 w 182"/>
                <a:gd name="T5" fmla="*/ 23 h 23"/>
                <a:gd name="T6" fmla="*/ 85 w 182"/>
                <a:gd name="T7" fmla="*/ 23 h 23"/>
                <a:gd name="T8" fmla="*/ 97 w 182"/>
                <a:gd name="T9" fmla="*/ 23 h 23"/>
                <a:gd name="T10" fmla="*/ 182 w 182"/>
                <a:gd name="T11" fmla="*/ 23 h 23"/>
                <a:gd name="T12" fmla="*/ 182 w 1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82" h="23">
                  <a:moveTo>
                    <a:pt x="182" y="0"/>
                  </a:moveTo>
                  <a:lnTo>
                    <a:pt x="0" y="0"/>
                  </a:lnTo>
                  <a:lnTo>
                    <a:pt x="0" y="23"/>
                  </a:lnTo>
                  <a:lnTo>
                    <a:pt x="85" y="23"/>
                  </a:lnTo>
                  <a:lnTo>
                    <a:pt x="97" y="23"/>
                  </a:lnTo>
                  <a:lnTo>
                    <a:pt x="182" y="23"/>
                  </a:lnTo>
                  <a:lnTo>
                    <a:pt x="18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5" name="Freeform 200"/>
            <p:cNvSpPr>
              <a:spLocks noEditPoints="1"/>
            </p:cNvSpPr>
            <p:nvPr/>
          </p:nvSpPr>
          <p:spPr bwMode="auto">
            <a:xfrm>
              <a:off x="5154613" y="5106988"/>
              <a:ext cx="471488" cy="236538"/>
            </a:xfrm>
            <a:custGeom>
              <a:avLst/>
              <a:gdLst>
                <a:gd name="T0" fmla="*/ 108 w 126"/>
                <a:gd name="T1" fmla="*/ 44 h 63"/>
                <a:gd name="T2" fmla="*/ 126 w 126"/>
                <a:gd name="T3" fmla="*/ 22 h 63"/>
                <a:gd name="T4" fmla="*/ 108 w 126"/>
                <a:gd name="T5" fmla="*/ 0 h 63"/>
                <a:gd name="T6" fmla="*/ 108 w 126"/>
                <a:gd name="T7" fmla="*/ 10 h 63"/>
                <a:gd name="T8" fmla="*/ 116 w 126"/>
                <a:gd name="T9" fmla="*/ 22 h 63"/>
                <a:gd name="T10" fmla="*/ 108 w 126"/>
                <a:gd name="T11" fmla="*/ 34 h 63"/>
                <a:gd name="T12" fmla="*/ 108 w 126"/>
                <a:gd name="T13" fmla="*/ 44 h 63"/>
                <a:gd name="T14" fmla="*/ 53 w 126"/>
                <a:gd name="T15" fmla="*/ 63 h 63"/>
                <a:gd name="T16" fmla="*/ 94 w 126"/>
                <a:gd name="T17" fmla="*/ 42 h 63"/>
                <a:gd name="T18" fmla="*/ 104 w 126"/>
                <a:gd name="T19" fmla="*/ 45 h 63"/>
                <a:gd name="T20" fmla="*/ 108 w 126"/>
                <a:gd name="T21" fmla="*/ 44 h 63"/>
                <a:gd name="T22" fmla="*/ 108 w 126"/>
                <a:gd name="T23" fmla="*/ 34 h 63"/>
                <a:gd name="T24" fmla="*/ 104 w 126"/>
                <a:gd name="T25" fmla="*/ 35 h 63"/>
                <a:gd name="T26" fmla="*/ 100 w 126"/>
                <a:gd name="T27" fmla="*/ 34 h 63"/>
                <a:gd name="T28" fmla="*/ 106 w 126"/>
                <a:gd name="T29" fmla="*/ 10 h 63"/>
                <a:gd name="T30" fmla="*/ 106 w 126"/>
                <a:gd name="T31" fmla="*/ 10 h 63"/>
                <a:gd name="T32" fmla="*/ 106 w 126"/>
                <a:gd name="T33" fmla="*/ 10 h 63"/>
                <a:gd name="T34" fmla="*/ 108 w 126"/>
                <a:gd name="T35" fmla="*/ 10 h 63"/>
                <a:gd name="T36" fmla="*/ 108 w 126"/>
                <a:gd name="T37" fmla="*/ 0 h 63"/>
                <a:gd name="T38" fmla="*/ 105 w 126"/>
                <a:gd name="T39" fmla="*/ 0 h 63"/>
                <a:gd name="T40" fmla="*/ 105 w 126"/>
                <a:gd name="T41" fmla="*/ 0 h 63"/>
                <a:gd name="T42" fmla="*/ 0 w 126"/>
                <a:gd name="T43" fmla="*/ 0 h 63"/>
                <a:gd name="T44" fmla="*/ 0 w 126"/>
                <a:gd name="T45" fmla="*/ 10 h 63"/>
                <a:gd name="T46" fmla="*/ 53 w 126"/>
                <a:gd name="T4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6" h="63">
                  <a:moveTo>
                    <a:pt x="108" y="44"/>
                  </a:moveTo>
                  <a:cubicBezTo>
                    <a:pt x="118" y="42"/>
                    <a:pt x="126" y="33"/>
                    <a:pt x="126" y="22"/>
                  </a:cubicBezTo>
                  <a:cubicBezTo>
                    <a:pt x="126" y="11"/>
                    <a:pt x="118" y="2"/>
                    <a:pt x="108" y="0"/>
                  </a:cubicBezTo>
                  <a:cubicBezTo>
                    <a:pt x="108" y="10"/>
                    <a:pt x="108" y="10"/>
                    <a:pt x="108" y="10"/>
                  </a:cubicBezTo>
                  <a:cubicBezTo>
                    <a:pt x="113" y="12"/>
                    <a:pt x="116" y="17"/>
                    <a:pt x="116" y="22"/>
                  </a:cubicBezTo>
                  <a:cubicBezTo>
                    <a:pt x="116" y="28"/>
                    <a:pt x="113" y="32"/>
                    <a:pt x="108" y="34"/>
                  </a:cubicBezTo>
                  <a:lnTo>
                    <a:pt x="108" y="44"/>
                  </a:lnTo>
                  <a:close/>
                  <a:moveTo>
                    <a:pt x="53" y="63"/>
                  </a:moveTo>
                  <a:cubicBezTo>
                    <a:pt x="70" y="63"/>
                    <a:pt x="85" y="55"/>
                    <a:pt x="94" y="42"/>
                  </a:cubicBezTo>
                  <a:cubicBezTo>
                    <a:pt x="97" y="44"/>
                    <a:pt x="100" y="45"/>
                    <a:pt x="104" y="45"/>
                  </a:cubicBezTo>
                  <a:cubicBezTo>
                    <a:pt x="105" y="45"/>
                    <a:pt x="107" y="44"/>
                    <a:pt x="108" y="44"/>
                  </a:cubicBezTo>
                  <a:cubicBezTo>
                    <a:pt x="108" y="34"/>
                    <a:pt x="108" y="34"/>
                    <a:pt x="108" y="34"/>
                  </a:cubicBezTo>
                  <a:cubicBezTo>
                    <a:pt x="107" y="35"/>
                    <a:pt x="105" y="35"/>
                    <a:pt x="104" y="35"/>
                  </a:cubicBezTo>
                  <a:cubicBezTo>
                    <a:pt x="102" y="35"/>
                    <a:pt x="101" y="35"/>
                    <a:pt x="100" y="34"/>
                  </a:cubicBezTo>
                  <a:cubicBezTo>
                    <a:pt x="103" y="27"/>
                    <a:pt x="106" y="18"/>
                    <a:pt x="106" y="10"/>
                  </a:cubicBezTo>
                  <a:cubicBezTo>
                    <a:pt x="106" y="10"/>
                    <a:pt x="106" y="10"/>
                    <a:pt x="106" y="10"/>
                  </a:cubicBezTo>
                  <a:cubicBezTo>
                    <a:pt x="106" y="10"/>
                    <a:pt x="106" y="10"/>
                    <a:pt x="106" y="10"/>
                  </a:cubicBezTo>
                  <a:cubicBezTo>
                    <a:pt x="106" y="10"/>
                    <a:pt x="107" y="10"/>
                    <a:pt x="108" y="10"/>
                  </a:cubicBezTo>
                  <a:cubicBezTo>
                    <a:pt x="108" y="0"/>
                    <a:pt x="108" y="0"/>
                    <a:pt x="108" y="0"/>
                  </a:cubicBezTo>
                  <a:cubicBezTo>
                    <a:pt x="107" y="0"/>
                    <a:pt x="106" y="0"/>
                    <a:pt x="105" y="0"/>
                  </a:cubicBezTo>
                  <a:cubicBezTo>
                    <a:pt x="105" y="0"/>
                    <a:pt x="105" y="0"/>
                    <a:pt x="105" y="0"/>
                  </a:cubicBezTo>
                  <a:cubicBezTo>
                    <a:pt x="0" y="0"/>
                    <a:pt x="0" y="0"/>
                    <a:pt x="0" y="0"/>
                  </a:cubicBezTo>
                  <a:cubicBezTo>
                    <a:pt x="0" y="3"/>
                    <a:pt x="0" y="6"/>
                    <a:pt x="0" y="10"/>
                  </a:cubicBezTo>
                  <a:cubicBezTo>
                    <a:pt x="0" y="39"/>
                    <a:pt x="23" y="63"/>
                    <a:pt x="53"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6" name="Rectangle 201"/>
            <p:cNvSpPr>
              <a:spLocks noChangeArrowheads="1"/>
            </p:cNvSpPr>
            <p:nvPr/>
          </p:nvSpPr>
          <p:spPr bwMode="auto">
            <a:xfrm>
              <a:off x="5154613" y="5362575"/>
              <a:ext cx="4270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7" name="Freeform 202"/>
            <p:cNvSpPr/>
            <p:nvPr/>
          </p:nvSpPr>
          <p:spPr bwMode="auto">
            <a:xfrm>
              <a:off x="5251450" y="4897438"/>
              <a:ext cx="74613" cy="195263"/>
            </a:xfrm>
            <a:custGeom>
              <a:avLst/>
              <a:gdLst>
                <a:gd name="T0" fmla="*/ 7 w 20"/>
                <a:gd name="T1" fmla="*/ 39 h 52"/>
                <a:gd name="T2" fmla="*/ 10 w 20"/>
                <a:gd name="T3" fmla="*/ 50 h 52"/>
                <a:gd name="T4" fmla="*/ 18 w 20"/>
                <a:gd name="T5" fmla="*/ 32 h 52"/>
                <a:gd name="T6" fmla="*/ 13 w 20"/>
                <a:gd name="T7" fmla="*/ 21 h 52"/>
                <a:gd name="T8" fmla="*/ 13 w 20"/>
                <a:gd name="T9" fmla="*/ 13 h 52"/>
                <a:gd name="T10" fmla="*/ 7 w 20"/>
                <a:gd name="T11" fmla="*/ 4 h 52"/>
                <a:gd name="T12" fmla="*/ 2 w 20"/>
                <a:gd name="T13" fmla="*/ 22 h 52"/>
                <a:gd name="T14" fmla="*/ 7 w 20"/>
                <a:gd name="T15" fmla="*/ 3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2">
                  <a:moveTo>
                    <a:pt x="7" y="39"/>
                  </a:moveTo>
                  <a:cubicBezTo>
                    <a:pt x="0" y="42"/>
                    <a:pt x="3" y="52"/>
                    <a:pt x="10" y="50"/>
                  </a:cubicBezTo>
                  <a:cubicBezTo>
                    <a:pt x="18" y="47"/>
                    <a:pt x="20" y="39"/>
                    <a:pt x="18" y="32"/>
                  </a:cubicBezTo>
                  <a:cubicBezTo>
                    <a:pt x="17" y="28"/>
                    <a:pt x="15" y="24"/>
                    <a:pt x="13" y="21"/>
                  </a:cubicBezTo>
                  <a:cubicBezTo>
                    <a:pt x="12" y="19"/>
                    <a:pt x="10" y="15"/>
                    <a:pt x="13" y="13"/>
                  </a:cubicBezTo>
                  <a:cubicBezTo>
                    <a:pt x="19" y="9"/>
                    <a:pt x="13" y="0"/>
                    <a:pt x="7" y="4"/>
                  </a:cubicBezTo>
                  <a:cubicBezTo>
                    <a:pt x="1" y="8"/>
                    <a:pt x="0" y="15"/>
                    <a:pt x="2" y="22"/>
                  </a:cubicBezTo>
                  <a:cubicBezTo>
                    <a:pt x="3" y="25"/>
                    <a:pt x="12" y="38"/>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8" name="Freeform 203"/>
            <p:cNvSpPr/>
            <p:nvPr/>
          </p:nvSpPr>
          <p:spPr bwMode="auto">
            <a:xfrm>
              <a:off x="5360988" y="4897438"/>
              <a:ext cx="77788" cy="195263"/>
            </a:xfrm>
            <a:custGeom>
              <a:avLst/>
              <a:gdLst>
                <a:gd name="T0" fmla="*/ 8 w 21"/>
                <a:gd name="T1" fmla="*/ 39 h 52"/>
                <a:gd name="T2" fmla="*/ 11 w 21"/>
                <a:gd name="T3" fmla="*/ 50 h 52"/>
                <a:gd name="T4" fmla="*/ 19 w 21"/>
                <a:gd name="T5" fmla="*/ 32 h 52"/>
                <a:gd name="T6" fmla="*/ 14 w 21"/>
                <a:gd name="T7" fmla="*/ 21 h 52"/>
                <a:gd name="T8" fmla="*/ 14 w 21"/>
                <a:gd name="T9" fmla="*/ 13 h 52"/>
                <a:gd name="T10" fmla="*/ 8 w 21"/>
                <a:gd name="T11" fmla="*/ 4 h 52"/>
                <a:gd name="T12" fmla="*/ 3 w 21"/>
                <a:gd name="T13" fmla="*/ 22 h 52"/>
                <a:gd name="T14" fmla="*/ 8 w 21"/>
                <a:gd name="T15" fmla="*/ 3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2">
                  <a:moveTo>
                    <a:pt x="8" y="39"/>
                  </a:moveTo>
                  <a:cubicBezTo>
                    <a:pt x="1" y="42"/>
                    <a:pt x="4" y="52"/>
                    <a:pt x="11" y="50"/>
                  </a:cubicBezTo>
                  <a:cubicBezTo>
                    <a:pt x="18" y="47"/>
                    <a:pt x="21" y="39"/>
                    <a:pt x="19" y="32"/>
                  </a:cubicBezTo>
                  <a:cubicBezTo>
                    <a:pt x="18" y="28"/>
                    <a:pt x="16" y="24"/>
                    <a:pt x="14" y="21"/>
                  </a:cubicBezTo>
                  <a:cubicBezTo>
                    <a:pt x="13" y="19"/>
                    <a:pt x="11" y="15"/>
                    <a:pt x="14" y="13"/>
                  </a:cubicBezTo>
                  <a:cubicBezTo>
                    <a:pt x="20" y="9"/>
                    <a:pt x="14" y="0"/>
                    <a:pt x="8" y="4"/>
                  </a:cubicBezTo>
                  <a:cubicBezTo>
                    <a:pt x="2" y="8"/>
                    <a:pt x="0" y="15"/>
                    <a:pt x="3" y="22"/>
                  </a:cubicBezTo>
                  <a:cubicBezTo>
                    <a:pt x="4" y="25"/>
                    <a:pt x="13" y="38"/>
                    <a:pt x="8"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9" name="Oval 204"/>
            <p:cNvSpPr>
              <a:spLocks noChangeArrowheads="1"/>
            </p:cNvSpPr>
            <p:nvPr/>
          </p:nvSpPr>
          <p:spPr bwMode="auto">
            <a:xfrm>
              <a:off x="4910138" y="3492500"/>
              <a:ext cx="157163" cy="157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0" name="Freeform 205"/>
            <p:cNvSpPr/>
            <p:nvPr/>
          </p:nvSpPr>
          <p:spPr bwMode="auto">
            <a:xfrm>
              <a:off x="4492625" y="3638550"/>
              <a:ext cx="758825" cy="588963"/>
            </a:xfrm>
            <a:custGeom>
              <a:avLst/>
              <a:gdLst>
                <a:gd name="T0" fmla="*/ 383 w 478"/>
                <a:gd name="T1" fmla="*/ 76 h 371"/>
                <a:gd name="T2" fmla="*/ 331 w 478"/>
                <a:gd name="T3" fmla="*/ 35 h 371"/>
                <a:gd name="T4" fmla="*/ 242 w 478"/>
                <a:gd name="T5" fmla="*/ 0 h 371"/>
                <a:gd name="T6" fmla="*/ 133 w 478"/>
                <a:gd name="T7" fmla="*/ 0 h 371"/>
                <a:gd name="T8" fmla="*/ 78 w 478"/>
                <a:gd name="T9" fmla="*/ 118 h 371"/>
                <a:gd name="T10" fmla="*/ 64 w 478"/>
                <a:gd name="T11" fmla="*/ 114 h 371"/>
                <a:gd name="T12" fmla="*/ 59 w 478"/>
                <a:gd name="T13" fmla="*/ 128 h 371"/>
                <a:gd name="T14" fmla="*/ 57 w 478"/>
                <a:gd name="T15" fmla="*/ 132 h 371"/>
                <a:gd name="T16" fmla="*/ 55 w 478"/>
                <a:gd name="T17" fmla="*/ 137 h 371"/>
                <a:gd name="T18" fmla="*/ 38 w 478"/>
                <a:gd name="T19" fmla="*/ 130 h 371"/>
                <a:gd name="T20" fmla="*/ 0 w 478"/>
                <a:gd name="T21" fmla="*/ 220 h 371"/>
                <a:gd name="T22" fmla="*/ 90 w 478"/>
                <a:gd name="T23" fmla="*/ 258 h 371"/>
                <a:gd name="T24" fmla="*/ 97 w 478"/>
                <a:gd name="T25" fmla="*/ 260 h 371"/>
                <a:gd name="T26" fmla="*/ 97 w 478"/>
                <a:gd name="T27" fmla="*/ 258 h 371"/>
                <a:gd name="T28" fmla="*/ 135 w 478"/>
                <a:gd name="T29" fmla="*/ 170 h 371"/>
                <a:gd name="T30" fmla="*/ 119 w 478"/>
                <a:gd name="T31" fmla="*/ 163 h 371"/>
                <a:gd name="T32" fmla="*/ 121 w 478"/>
                <a:gd name="T33" fmla="*/ 159 h 371"/>
                <a:gd name="T34" fmla="*/ 123 w 478"/>
                <a:gd name="T35" fmla="*/ 154 h 371"/>
                <a:gd name="T36" fmla="*/ 128 w 478"/>
                <a:gd name="T37" fmla="*/ 140 h 371"/>
                <a:gd name="T38" fmla="*/ 114 w 478"/>
                <a:gd name="T39" fmla="*/ 135 h 371"/>
                <a:gd name="T40" fmla="*/ 156 w 478"/>
                <a:gd name="T41" fmla="*/ 38 h 371"/>
                <a:gd name="T42" fmla="*/ 227 w 478"/>
                <a:gd name="T43" fmla="*/ 38 h 371"/>
                <a:gd name="T44" fmla="*/ 178 w 478"/>
                <a:gd name="T45" fmla="*/ 175 h 371"/>
                <a:gd name="T46" fmla="*/ 166 w 478"/>
                <a:gd name="T47" fmla="*/ 251 h 371"/>
                <a:gd name="T48" fmla="*/ 145 w 478"/>
                <a:gd name="T49" fmla="*/ 253 h 371"/>
                <a:gd name="T50" fmla="*/ 135 w 478"/>
                <a:gd name="T51" fmla="*/ 277 h 371"/>
                <a:gd name="T52" fmla="*/ 130 w 478"/>
                <a:gd name="T53" fmla="*/ 286 h 371"/>
                <a:gd name="T54" fmla="*/ 121 w 478"/>
                <a:gd name="T55" fmla="*/ 282 h 371"/>
                <a:gd name="T56" fmla="*/ 64 w 478"/>
                <a:gd name="T57" fmla="*/ 260 h 371"/>
                <a:gd name="T58" fmla="*/ 57 w 478"/>
                <a:gd name="T59" fmla="*/ 260 h 371"/>
                <a:gd name="T60" fmla="*/ 59 w 478"/>
                <a:gd name="T61" fmla="*/ 310 h 371"/>
                <a:gd name="T62" fmla="*/ 208 w 478"/>
                <a:gd name="T63" fmla="*/ 298 h 371"/>
                <a:gd name="T64" fmla="*/ 225 w 478"/>
                <a:gd name="T65" fmla="*/ 208 h 371"/>
                <a:gd name="T66" fmla="*/ 227 w 478"/>
                <a:gd name="T67" fmla="*/ 211 h 371"/>
                <a:gd name="T68" fmla="*/ 286 w 478"/>
                <a:gd name="T69" fmla="*/ 253 h 371"/>
                <a:gd name="T70" fmla="*/ 291 w 478"/>
                <a:gd name="T71" fmla="*/ 371 h 371"/>
                <a:gd name="T72" fmla="*/ 341 w 478"/>
                <a:gd name="T73" fmla="*/ 369 h 371"/>
                <a:gd name="T74" fmla="*/ 334 w 478"/>
                <a:gd name="T75" fmla="*/ 227 h 371"/>
                <a:gd name="T76" fmla="*/ 263 w 478"/>
                <a:gd name="T77" fmla="*/ 175 h 371"/>
                <a:gd name="T78" fmla="*/ 315 w 478"/>
                <a:gd name="T79" fmla="*/ 69 h 371"/>
                <a:gd name="T80" fmla="*/ 383 w 478"/>
                <a:gd name="T81" fmla="*/ 123 h 371"/>
                <a:gd name="T82" fmla="*/ 478 w 478"/>
                <a:gd name="T83" fmla="*/ 43 h 371"/>
                <a:gd name="T84" fmla="*/ 454 w 478"/>
                <a:gd name="T85" fmla="*/ 14 h 371"/>
                <a:gd name="T86" fmla="*/ 383 w 478"/>
                <a:gd name="T87" fmla="*/ 7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8" h="371">
                  <a:moveTo>
                    <a:pt x="383" y="76"/>
                  </a:moveTo>
                  <a:lnTo>
                    <a:pt x="331" y="35"/>
                  </a:lnTo>
                  <a:lnTo>
                    <a:pt x="242" y="0"/>
                  </a:lnTo>
                  <a:lnTo>
                    <a:pt x="133" y="0"/>
                  </a:lnTo>
                  <a:lnTo>
                    <a:pt x="78" y="118"/>
                  </a:lnTo>
                  <a:lnTo>
                    <a:pt x="64" y="114"/>
                  </a:lnTo>
                  <a:lnTo>
                    <a:pt x="59" y="128"/>
                  </a:lnTo>
                  <a:lnTo>
                    <a:pt x="57" y="132"/>
                  </a:lnTo>
                  <a:lnTo>
                    <a:pt x="55" y="137"/>
                  </a:lnTo>
                  <a:lnTo>
                    <a:pt x="38" y="130"/>
                  </a:lnTo>
                  <a:lnTo>
                    <a:pt x="0" y="220"/>
                  </a:lnTo>
                  <a:lnTo>
                    <a:pt x="90" y="258"/>
                  </a:lnTo>
                  <a:lnTo>
                    <a:pt x="97" y="260"/>
                  </a:lnTo>
                  <a:lnTo>
                    <a:pt x="97" y="258"/>
                  </a:lnTo>
                  <a:lnTo>
                    <a:pt x="135" y="170"/>
                  </a:lnTo>
                  <a:lnTo>
                    <a:pt x="119" y="163"/>
                  </a:lnTo>
                  <a:lnTo>
                    <a:pt x="121" y="159"/>
                  </a:lnTo>
                  <a:lnTo>
                    <a:pt x="123" y="154"/>
                  </a:lnTo>
                  <a:lnTo>
                    <a:pt x="128" y="140"/>
                  </a:lnTo>
                  <a:lnTo>
                    <a:pt x="114" y="135"/>
                  </a:lnTo>
                  <a:lnTo>
                    <a:pt x="156" y="38"/>
                  </a:lnTo>
                  <a:lnTo>
                    <a:pt x="227" y="38"/>
                  </a:lnTo>
                  <a:lnTo>
                    <a:pt x="178" y="175"/>
                  </a:lnTo>
                  <a:lnTo>
                    <a:pt x="166" y="251"/>
                  </a:lnTo>
                  <a:lnTo>
                    <a:pt x="145" y="253"/>
                  </a:lnTo>
                  <a:lnTo>
                    <a:pt x="135" y="277"/>
                  </a:lnTo>
                  <a:lnTo>
                    <a:pt x="130" y="286"/>
                  </a:lnTo>
                  <a:lnTo>
                    <a:pt x="121" y="282"/>
                  </a:lnTo>
                  <a:lnTo>
                    <a:pt x="64" y="260"/>
                  </a:lnTo>
                  <a:lnTo>
                    <a:pt x="57" y="260"/>
                  </a:lnTo>
                  <a:lnTo>
                    <a:pt x="59" y="310"/>
                  </a:lnTo>
                  <a:lnTo>
                    <a:pt x="208" y="298"/>
                  </a:lnTo>
                  <a:lnTo>
                    <a:pt x="225" y="208"/>
                  </a:lnTo>
                  <a:lnTo>
                    <a:pt x="227" y="211"/>
                  </a:lnTo>
                  <a:lnTo>
                    <a:pt x="286" y="253"/>
                  </a:lnTo>
                  <a:lnTo>
                    <a:pt x="291" y="371"/>
                  </a:lnTo>
                  <a:lnTo>
                    <a:pt x="341" y="369"/>
                  </a:lnTo>
                  <a:lnTo>
                    <a:pt x="334" y="227"/>
                  </a:lnTo>
                  <a:lnTo>
                    <a:pt x="263" y="175"/>
                  </a:lnTo>
                  <a:lnTo>
                    <a:pt x="315" y="69"/>
                  </a:lnTo>
                  <a:lnTo>
                    <a:pt x="383" y="123"/>
                  </a:lnTo>
                  <a:lnTo>
                    <a:pt x="478" y="43"/>
                  </a:lnTo>
                  <a:lnTo>
                    <a:pt x="454" y="14"/>
                  </a:lnTo>
                  <a:lnTo>
                    <a:pt x="383"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1" name="Freeform 206"/>
            <p:cNvSpPr/>
            <p:nvPr/>
          </p:nvSpPr>
          <p:spPr bwMode="auto">
            <a:xfrm>
              <a:off x="4451350" y="3825875"/>
              <a:ext cx="82550" cy="153988"/>
            </a:xfrm>
            <a:custGeom>
              <a:avLst/>
              <a:gdLst>
                <a:gd name="T0" fmla="*/ 0 w 52"/>
                <a:gd name="T1" fmla="*/ 90 h 97"/>
                <a:gd name="T2" fmla="*/ 38 w 52"/>
                <a:gd name="T3" fmla="*/ 0 h 97"/>
                <a:gd name="T4" fmla="*/ 52 w 52"/>
                <a:gd name="T5" fmla="*/ 7 h 97"/>
                <a:gd name="T6" fmla="*/ 15 w 52"/>
                <a:gd name="T7" fmla="*/ 97 h 97"/>
                <a:gd name="T8" fmla="*/ 0 w 52"/>
                <a:gd name="T9" fmla="*/ 90 h 97"/>
              </a:gdLst>
              <a:ahLst/>
              <a:cxnLst>
                <a:cxn ang="0">
                  <a:pos x="T0" y="T1"/>
                </a:cxn>
                <a:cxn ang="0">
                  <a:pos x="T2" y="T3"/>
                </a:cxn>
                <a:cxn ang="0">
                  <a:pos x="T4" y="T5"/>
                </a:cxn>
                <a:cxn ang="0">
                  <a:pos x="T6" y="T7"/>
                </a:cxn>
                <a:cxn ang="0">
                  <a:pos x="T8" y="T9"/>
                </a:cxn>
              </a:cxnLst>
              <a:rect l="0" t="0" r="r" b="b"/>
              <a:pathLst>
                <a:path w="52" h="97">
                  <a:moveTo>
                    <a:pt x="0" y="90"/>
                  </a:moveTo>
                  <a:lnTo>
                    <a:pt x="38" y="0"/>
                  </a:lnTo>
                  <a:lnTo>
                    <a:pt x="52" y="7"/>
                  </a:lnTo>
                  <a:lnTo>
                    <a:pt x="15" y="97"/>
                  </a:lnTo>
                  <a:lnTo>
                    <a:pt x="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2" name="Freeform 207"/>
            <p:cNvSpPr/>
            <p:nvPr/>
          </p:nvSpPr>
          <p:spPr bwMode="auto">
            <a:xfrm>
              <a:off x="4665663" y="3916363"/>
              <a:ext cx="82550" cy="153988"/>
            </a:xfrm>
            <a:custGeom>
              <a:avLst/>
              <a:gdLst>
                <a:gd name="T0" fmla="*/ 24 w 52"/>
                <a:gd name="T1" fmla="*/ 78 h 97"/>
                <a:gd name="T2" fmla="*/ 52 w 52"/>
                <a:gd name="T3" fmla="*/ 7 h 97"/>
                <a:gd name="T4" fmla="*/ 38 w 52"/>
                <a:gd name="T5" fmla="*/ 0 h 97"/>
                <a:gd name="T6" fmla="*/ 5 w 52"/>
                <a:gd name="T7" fmla="*/ 81 h 97"/>
                <a:gd name="T8" fmla="*/ 0 w 52"/>
                <a:gd name="T9" fmla="*/ 90 h 97"/>
                <a:gd name="T10" fmla="*/ 14 w 52"/>
                <a:gd name="T11" fmla="*/ 97 h 97"/>
                <a:gd name="T12" fmla="*/ 24 w 52"/>
                <a:gd name="T13" fmla="*/ 78 h 97"/>
              </a:gdLst>
              <a:ahLst/>
              <a:cxnLst>
                <a:cxn ang="0">
                  <a:pos x="T0" y="T1"/>
                </a:cxn>
                <a:cxn ang="0">
                  <a:pos x="T2" y="T3"/>
                </a:cxn>
                <a:cxn ang="0">
                  <a:pos x="T4" y="T5"/>
                </a:cxn>
                <a:cxn ang="0">
                  <a:pos x="T6" y="T7"/>
                </a:cxn>
                <a:cxn ang="0">
                  <a:pos x="T8" y="T9"/>
                </a:cxn>
                <a:cxn ang="0">
                  <a:pos x="T10" y="T11"/>
                </a:cxn>
                <a:cxn ang="0">
                  <a:pos x="T12" y="T13"/>
                </a:cxn>
              </a:cxnLst>
              <a:rect l="0" t="0" r="r" b="b"/>
              <a:pathLst>
                <a:path w="52" h="97">
                  <a:moveTo>
                    <a:pt x="24" y="78"/>
                  </a:moveTo>
                  <a:lnTo>
                    <a:pt x="52" y="7"/>
                  </a:lnTo>
                  <a:lnTo>
                    <a:pt x="38" y="0"/>
                  </a:lnTo>
                  <a:lnTo>
                    <a:pt x="5" y="81"/>
                  </a:lnTo>
                  <a:lnTo>
                    <a:pt x="0" y="90"/>
                  </a:lnTo>
                  <a:lnTo>
                    <a:pt x="14" y="97"/>
                  </a:lnTo>
                  <a:lnTo>
                    <a:pt x="24"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3" name="Freeform 208"/>
            <p:cNvSpPr/>
            <p:nvPr/>
          </p:nvSpPr>
          <p:spPr bwMode="auto">
            <a:xfrm>
              <a:off x="9655175" y="1065213"/>
              <a:ext cx="465138" cy="646113"/>
            </a:xfrm>
            <a:custGeom>
              <a:avLst/>
              <a:gdLst>
                <a:gd name="T0" fmla="*/ 67 w 124"/>
                <a:gd name="T1" fmla="*/ 33 h 172"/>
                <a:gd name="T2" fmla="*/ 67 w 124"/>
                <a:gd name="T3" fmla="*/ 33 h 172"/>
                <a:gd name="T4" fmla="*/ 67 w 124"/>
                <a:gd name="T5" fmla="*/ 137 h 172"/>
                <a:gd name="T6" fmla="*/ 45 w 124"/>
                <a:gd name="T7" fmla="*/ 160 h 172"/>
                <a:gd name="T8" fmla="*/ 15 w 124"/>
                <a:gd name="T9" fmla="*/ 144 h 172"/>
                <a:gd name="T10" fmla="*/ 20 w 124"/>
                <a:gd name="T11" fmla="*/ 144 h 172"/>
                <a:gd name="T12" fmla="*/ 20 w 124"/>
                <a:gd name="T13" fmla="*/ 135 h 172"/>
                <a:gd name="T14" fmla="*/ 0 w 124"/>
                <a:gd name="T15" fmla="*/ 135 h 172"/>
                <a:gd name="T16" fmla="*/ 0 w 124"/>
                <a:gd name="T17" fmla="*/ 144 h 172"/>
                <a:gd name="T18" fmla="*/ 6 w 124"/>
                <a:gd name="T19" fmla="*/ 144 h 172"/>
                <a:gd name="T20" fmla="*/ 42 w 124"/>
                <a:gd name="T21" fmla="*/ 170 h 172"/>
                <a:gd name="T22" fmla="*/ 77 w 124"/>
                <a:gd name="T23" fmla="*/ 135 h 172"/>
                <a:gd name="T24" fmla="*/ 76 w 124"/>
                <a:gd name="T25" fmla="*/ 33 h 172"/>
                <a:gd name="T26" fmla="*/ 95 w 124"/>
                <a:gd name="T27" fmla="*/ 11 h 172"/>
                <a:gd name="T28" fmla="*/ 114 w 124"/>
                <a:gd name="T29" fmla="*/ 34 h 172"/>
                <a:gd name="T30" fmla="*/ 114 w 124"/>
                <a:gd name="T31" fmla="*/ 149 h 172"/>
                <a:gd name="T32" fmla="*/ 124 w 124"/>
                <a:gd name="T33" fmla="*/ 149 h 172"/>
                <a:gd name="T34" fmla="*/ 124 w 124"/>
                <a:gd name="T35" fmla="*/ 32 h 172"/>
                <a:gd name="T36" fmla="*/ 97 w 124"/>
                <a:gd name="T37" fmla="*/ 1 h 172"/>
                <a:gd name="T38" fmla="*/ 67 w 124"/>
                <a:gd name="T39" fmla="*/ 3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4" h="172">
                  <a:moveTo>
                    <a:pt x="67" y="33"/>
                  </a:moveTo>
                  <a:cubicBezTo>
                    <a:pt x="67" y="33"/>
                    <a:pt x="67" y="33"/>
                    <a:pt x="67" y="33"/>
                  </a:cubicBezTo>
                  <a:cubicBezTo>
                    <a:pt x="67" y="33"/>
                    <a:pt x="67" y="136"/>
                    <a:pt x="67" y="137"/>
                  </a:cubicBezTo>
                  <a:cubicBezTo>
                    <a:pt x="67" y="149"/>
                    <a:pt x="57" y="157"/>
                    <a:pt x="45" y="160"/>
                  </a:cubicBezTo>
                  <a:cubicBezTo>
                    <a:pt x="35" y="163"/>
                    <a:pt x="13" y="158"/>
                    <a:pt x="15" y="144"/>
                  </a:cubicBezTo>
                  <a:cubicBezTo>
                    <a:pt x="20" y="144"/>
                    <a:pt x="20" y="144"/>
                    <a:pt x="20" y="144"/>
                  </a:cubicBezTo>
                  <a:cubicBezTo>
                    <a:pt x="20" y="135"/>
                    <a:pt x="20" y="135"/>
                    <a:pt x="20" y="135"/>
                  </a:cubicBezTo>
                  <a:cubicBezTo>
                    <a:pt x="0" y="135"/>
                    <a:pt x="0" y="135"/>
                    <a:pt x="0" y="135"/>
                  </a:cubicBezTo>
                  <a:cubicBezTo>
                    <a:pt x="0" y="144"/>
                    <a:pt x="0" y="144"/>
                    <a:pt x="0" y="144"/>
                  </a:cubicBezTo>
                  <a:cubicBezTo>
                    <a:pt x="6" y="144"/>
                    <a:pt x="6" y="144"/>
                    <a:pt x="6" y="144"/>
                  </a:cubicBezTo>
                  <a:cubicBezTo>
                    <a:pt x="5" y="162"/>
                    <a:pt x="25" y="172"/>
                    <a:pt x="42" y="170"/>
                  </a:cubicBezTo>
                  <a:cubicBezTo>
                    <a:pt x="61" y="169"/>
                    <a:pt x="77" y="153"/>
                    <a:pt x="77" y="135"/>
                  </a:cubicBezTo>
                  <a:cubicBezTo>
                    <a:pt x="77" y="133"/>
                    <a:pt x="76" y="33"/>
                    <a:pt x="76" y="33"/>
                  </a:cubicBezTo>
                  <a:cubicBezTo>
                    <a:pt x="76" y="22"/>
                    <a:pt x="83" y="11"/>
                    <a:pt x="95" y="11"/>
                  </a:cubicBezTo>
                  <a:cubicBezTo>
                    <a:pt x="108" y="11"/>
                    <a:pt x="114" y="22"/>
                    <a:pt x="114" y="34"/>
                  </a:cubicBezTo>
                  <a:cubicBezTo>
                    <a:pt x="114" y="35"/>
                    <a:pt x="114" y="149"/>
                    <a:pt x="114" y="149"/>
                  </a:cubicBezTo>
                  <a:cubicBezTo>
                    <a:pt x="114" y="155"/>
                    <a:pt x="124" y="155"/>
                    <a:pt x="124" y="149"/>
                  </a:cubicBezTo>
                  <a:cubicBezTo>
                    <a:pt x="124" y="149"/>
                    <a:pt x="124" y="33"/>
                    <a:pt x="124" y="32"/>
                  </a:cubicBezTo>
                  <a:cubicBezTo>
                    <a:pt x="124" y="16"/>
                    <a:pt x="113" y="3"/>
                    <a:pt x="97" y="1"/>
                  </a:cubicBezTo>
                  <a:cubicBezTo>
                    <a:pt x="79" y="0"/>
                    <a:pt x="67" y="17"/>
                    <a:pt x="67"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4" name="Freeform 209"/>
            <p:cNvSpPr/>
            <p:nvPr/>
          </p:nvSpPr>
          <p:spPr bwMode="auto">
            <a:xfrm>
              <a:off x="9594850" y="1219200"/>
              <a:ext cx="195263" cy="334963"/>
            </a:xfrm>
            <a:custGeom>
              <a:avLst/>
              <a:gdLst>
                <a:gd name="T0" fmla="*/ 16 w 52"/>
                <a:gd name="T1" fmla="*/ 89 h 89"/>
                <a:gd name="T2" fmla="*/ 36 w 52"/>
                <a:gd name="T3" fmla="*/ 89 h 89"/>
                <a:gd name="T4" fmla="*/ 43 w 52"/>
                <a:gd name="T5" fmla="*/ 89 h 89"/>
                <a:gd name="T6" fmla="*/ 52 w 52"/>
                <a:gd name="T7" fmla="*/ 0 h 89"/>
                <a:gd name="T8" fmla="*/ 26 w 52"/>
                <a:gd name="T9" fmla="*/ 7 h 89"/>
                <a:gd name="T10" fmla="*/ 0 w 52"/>
                <a:gd name="T11" fmla="*/ 0 h 89"/>
                <a:gd name="T12" fmla="*/ 9 w 52"/>
                <a:gd name="T13" fmla="*/ 89 h 89"/>
                <a:gd name="T14" fmla="*/ 16 w 52"/>
                <a:gd name="T15" fmla="*/ 89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89">
                  <a:moveTo>
                    <a:pt x="16" y="89"/>
                  </a:moveTo>
                  <a:cubicBezTo>
                    <a:pt x="36" y="89"/>
                    <a:pt x="36" y="89"/>
                    <a:pt x="36" y="89"/>
                  </a:cubicBezTo>
                  <a:cubicBezTo>
                    <a:pt x="43" y="89"/>
                    <a:pt x="43" y="89"/>
                    <a:pt x="43" y="89"/>
                  </a:cubicBezTo>
                  <a:cubicBezTo>
                    <a:pt x="52" y="0"/>
                    <a:pt x="52" y="0"/>
                    <a:pt x="52" y="0"/>
                  </a:cubicBezTo>
                  <a:cubicBezTo>
                    <a:pt x="45" y="5"/>
                    <a:pt x="36" y="7"/>
                    <a:pt x="26" y="7"/>
                  </a:cubicBezTo>
                  <a:cubicBezTo>
                    <a:pt x="16" y="7"/>
                    <a:pt x="7" y="5"/>
                    <a:pt x="0" y="0"/>
                  </a:cubicBezTo>
                  <a:cubicBezTo>
                    <a:pt x="9" y="89"/>
                    <a:pt x="9" y="89"/>
                    <a:pt x="9" y="89"/>
                  </a:cubicBezTo>
                  <a:lnTo>
                    <a:pt x="16"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5" name="Freeform 210"/>
            <p:cNvSpPr/>
            <p:nvPr/>
          </p:nvSpPr>
          <p:spPr bwMode="auto">
            <a:xfrm>
              <a:off x="9567863" y="1008063"/>
              <a:ext cx="247650" cy="222250"/>
            </a:xfrm>
            <a:custGeom>
              <a:avLst/>
              <a:gdLst>
                <a:gd name="T0" fmla="*/ 0 w 66"/>
                <a:gd name="T1" fmla="*/ 33 h 59"/>
                <a:gd name="T2" fmla="*/ 3 w 66"/>
                <a:gd name="T3" fmla="*/ 45 h 59"/>
                <a:gd name="T4" fmla="*/ 5 w 66"/>
                <a:gd name="T5" fmla="*/ 48 h 59"/>
                <a:gd name="T6" fmla="*/ 7 w 66"/>
                <a:gd name="T7" fmla="*/ 50 h 59"/>
                <a:gd name="T8" fmla="*/ 7 w 66"/>
                <a:gd name="T9" fmla="*/ 50 h 59"/>
                <a:gd name="T10" fmla="*/ 7 w 66"/>
                <a:gd name="T11" fmla="*/ 51 h 59"/>
                <a:gd name="T12" fmla="*/ 32 w 66"/>
                <a:gd name="T13" fmla="*/ 59 h 59"/>
                <a:gd name="T14" fmla="*/ 33 w 66"/>
                <a:gd name="T15" fmla="*/ 59 h 59"/>
                <a:gd name="T16" fmla="*/ 34 w 66"/>
                <a:gd name="T17" fmla="*/ 59 h 59"/>
                <a:gd name="T18" fmla="*/ 59 w 66"/>
                <a:gd name="T19" fmla="*/ 51 h 59"/>
                <a:gd name="T20" fmla="*/ 59 w 66"/>
                <a:gd name="T21" fmla="*/ 50 h 59"/>
                <a:gd name="T22" fmla="*/ 59 w 66"/>
                <a:gd name="T23" fmla="*/ 50 h 59"/>
                <a:gd name="T24" fmla="*/ 61 w 66"/>
                <a:gd name="T25" fmla="*/ 48 h 59"/>
                <a:gd name="T26" fmla="*/ 63 w 66"/>
                <a:gd name="T27" fmla="*/ 45 h 59"/>
                <a:gd name="T28" fmla="*/ 66 w 66"/>
                <a:gd name="T29" fmla="*/ 33 h 59"/>
                <a:gd name="T30" fmla="*/ 33 w 66"/>
                <a:gd name="T31" fmla="*/ 0 h 59"/>
                <a:gd name="T32" fmla="*/ 0 w 66"/>
                <a:gd name="T33" fmla="*/ 3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59">
                  <a:moveTo>
                    <a:pt x="0" y="33"/>
                  </a:moveTo>
                  <a:cubicBezTo>
                    <a:pt x="0" y="38"/>
                    <a:pt x="1" y="42"/>
                    <a:pt x="3" y="45"/>
                  </a:cubicBezTo>
                  <a:cubicBezTo>
                    <a:pt x="4" y="46"/>
                    <a:pt x="4" y="47"/>
                    <a:pt x="5" y="48"/>
                  </a:cubicBezTo>
                  <a:cubicBezTo>
                    <a:pt x="5" y="49"/>
                    <a:pt x="6" y="50"/>
                    <a:pt x="7" y="50"/>
                  </a:cubicBezTo>
                  <a:cubicBezTo>
                    <a:pt x="7" y="50"/>
                    <a:pt x="7" y="50"/>
                    <a:pt x="7" y="50"/>
                  </a:cubicBezTo>
                  <a:cubicBezTo>
                    <a:pt x="7" y="50"/>
                    <a:pt x="7" y="50"/>
                    <a:pt x="7" y="51"/>
                  </a:cubicBezTo>
                  <a:cubicBezTo>
                    <a:pt x="15" y="56"/>
                    <a:pt x="23" y="58"/>
                    <a:pt x="32" y="59"/>
                  </a:cubicBezTo>
                  <a:cubicBezTo>
                    <a:pt x="33" y="59"/>
                    <a:pt x="33" y="59"/>
                    <a:pt x="33" y="59"/>
                  </a:cubicBezTo>
                  <a:cubicBezTo>
                    <a:pt x="33" y="59"/>
                    <a:pt x="33" y="59"/>
                    <a:pt x="34" y="59"/>
                  </a:cubicBezTo>
                  <a:cubicBezTo>
                    <a:pt x="43" y="58"/>
                    <a:pt x="51" y="56"/>
                    <a:pt x="59" y="51"/>
                  </a:cubicBezTo>
                  <a:cubicBezTo>
                    <a:pt x="59" y="50"/>
                    <a:pt x="59" y="50"/>
                    <a:pt x="59" y="50"/>
                  </a:cubicBezTo>
                  <a:cubicBezTo>
                    <a:pt x="59" y="50"/>
                    <a:pt x="59" y="50"/>
                    <a:pt x="59" y="50"/>
                  </a:cubicBezTo>
                  <a:cubicBezTo>
                    <a:pt x="60" y="50"/>
                    <a:pt x="60" y="49"/>
                    <a:pt x="61" y="48"/>
                  </a:cubicBezTo>
                  <a:cubicBezTo>
                    <a:pt x="62" y="47"/>
                    <a:pt x="62" y="46"/>
                    <a:pt x="63" y="45"/>
                  </a:cubicBezTo>
                  <a:cubicBezTo>
                    <a:pt x="65" y="42"/>
                    <a:pt x="66" y="38"/>
                    <a:pt x="66" y="33"/>
                  </a:cubicBezTo>
                  <a:cubicBezTo>
                    <a:pt x="66" y="15"/>
                    <a:pt x="51" y="0"/>
                    <a:pt x="33" y="0"/>
                  </a:cubicBezTo>
                  <a:cubicBezTo>
                    <a:pt x="15" y="0"/>
                    <a:pt x="0" y="15"/>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6" name="Freeform 211"/>
            <p:cNvSpPr/>
            <p:nvPr/>
          </p:nvSpPr>
          <p:spPr bwMode="auto">
            <a:xfrm>
              <a:off x="0" y="9525"/>
              <a:ext cx="168275" cy="161925"/>
            </a:xfrm>
            <a:custGeom>
              <a:avLst/>
              <a:gdLst>
                <a:gd name="T0" fmla="*/ 40 w 45"/>
                <a:gd name="T1" fmla="*/ 8 h 43"/>
                <a:gd name="T2" fmla="*/ 16 w 45"/>
                <a:gd name="T3" fmla="*/ 3 h 43"/>
                <a:gd name="T4" fmla="*/ 10 w 45"/>
                <a:gd name="T5" fmla="*/ 0 h 43"/>
                <a:gd name="T6" fmla="*/ 6 w 45"/>
                <a:gd name="T7" fmla="*/ 0 h 43"/>
                <a:gd name="T8" fmla="*/ 0 w 45"/>
                <a:gd name="T9" fmla="*/ 3 h 43"/>
                <a:gd name="T10" fmla="*/ 0 w 45"/>
                <a:gd name="T11" fmla="*/ 41 h 43"/>
                <a:gd name="T12" fmla="*/ 21 w 45"/>
                <a:gd name="T13" fmla="*/ 41 h 43"/>
                <a:gd name="T14" fmla="*/ 42 w 45"/>
                <a:gd name="T15" fmla="*/ 12 h 43"/>
                <a:gd name="T16" fmla="*/ 40 w 45"/>
                <a:gd name="T17"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3">
                  <a:moveTo>
                    <a:pt x="40" y="8"/>
                  </a:moveTo>
                  <a:cubicBezTo>
                    <a:pt x="32" y="9"/>
                    <a:pt x="23" y="8"/>
                    <a:pt x="16" y="3"/>
                  </a:cubicBezTo>
                  <a:cubicBezTo>
                    <a:pt x="14" y="2"/>
                    <a:pt x="12" y="1"/>
                    <a:pt x="10" y="0"/>
                  </a:cubicBezTo>
                  <a:cubicBezTo>
                    <a:pt x="6" y="0"/>
                    <a:pt x="6" y="0"/>
                    <a:pt x="6" y="0"/>
                  </a:cubicBezTo>
                  <a:cubicBezTo>
                    <a:pt x="4" y="1"/>
                    <a:pt x="2" y="2"/>
                    <a:pt x="0" y="3"/>
                  </a:cubicBezTo>
                  <a:cubicBezTo>
                    <a:pt x="0" y="41"/>
                    <a:pt x="0" y="41"/>
                    <a:pt x="0" y="41"/>
                  </a:cubicBezTo>
                  <a:cubicBezTo>
                    <a:pt x="6" y="43"/>
                    <a:pt x="14" y="43"/>
                    <a:pt x="21" y="41"/>
                  </a:cubicBezTo>
                  <a:cubicBezTo>
                    <a:pt x="36" y="37"/>
                    <a:pt x="45" y="24"/>
                    <a:pt x="42" y="12"/>
                  </a:cubicBezTo>
                  <a:cubicBezTo>
                    <a:pt x="41" y="11"/>
                    <a:pt x="41" y="10"/>
                    <a:pt x="4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7" name="Freeform 212"/>
            <p:cNvSpPr/>
            <p:nvPr/>
          </p:nvSpPr>
          <p:spPr bwMode="auto">
            <a:xfrm>
              <a:off x="74613" y="9525"/>
              <a:ext cx="104775" cy="11113"/>
            </a:xfrm>
            <a:custGeom>
              <a:avLst/>
              <a:gdLst>
                <a:gd name="T0" fmla="*/ 0 w 28"/>
                <a:gd name="T1" fmla="*/ 0 h 3"/>
                <a:gd name="T2" fmla="*/ 15 w 28"/>
                <a:gd name="T3" fmla="*/ 3 h 3"/>
                <a:gd name="T4" fmla="*/ 23 w 28"/>
                <a:gd name="T5" fmla="*/ 2 h 3"/>
                <a:gd name="T6" fmla="*/ 28 w 28"/>
                <a:gd name="T7" fmla="*/ 0 h 3"/>
                <a:gd name="T8" fmla="*/ 0 w 28"/>
                <a:gd name="T9" fmla="*/ 0 h 3"/>
              </a:gdLst>
              <a:ahLst/>
              <a:cxnLst>
                <a:cxn ang="0">
                  <a:pos x="T0" y="T1"/>
                </a:cxn>
                <a:cxn ang="0">
                  <a:pos x="T2" y="T3"/>
                </a:cxn>
                <a:cxn ang="0">
                  <a:pos x="T4" y="T5"/>
                </a:cxn>
                <a:cxn ang="0">
                  <a:pos x="T6" y="T7"/>
                </a:cxn>
                <a:cxn ang="0">
                  <a:pos x="T8" y="T9"/>
                </a:cxn>
              </a:cxnLst>
              <a:rect l="0" t="0" r="r" b="b"/>
              <a:pathLst>
                <a:path w="28" h="3">
                  <a:moveTo>
                    <a:pt x="0" y="0"/>
                  </a:moveTo>
                  <a:cubicBezTo>
                    <a:pt x="5" y="2"/>
                    <a:pt x="10" y="3"/>
                    <a:pt x="15" y="3"/>
                  </a:cubicBezTo>
                  <a:cubicBezTo>
                    <a:pt x="18" y="3"/>
                    <a:pt x="21" y="3"/>
                    <a:pt x="23" y="2"/>
                  </a:cubicBezTo>
                  <a:cubicBezTo>
                    <a:pt x="25" y="2"/>
                    <a:pt x="27" y="1"/>
                    <a:pt x="2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8" name="Freeform 213"/>
            <p:cNvSpPr/>
            <p:nvPr/>
          </p:nvSpPr>
          <p:spPr bwMode="auto">
            <a:xfrm>
              <a:off x="203200" y="114300"/>
              <a:ext cx="190500" cy="219075"/>
            </a:xfrm>
            <a:custGeom>
              <a:avLst/>
              <a:gdLst>
                <a:gd name="T0" fmla="*/ 33 w 51"/>
                <a:gd name="T1" fmla="*/ 55 h 58"/>
                <a:gd name="T2" fmla="*/ 46 w 51"/>
                <a:gd name="T3" fmla="*/ 22 h 58"/>
                <a:gd name="T4" fmla="*/ 46 w 51"/>
                <a:gd name="T5" fmla="*/ 21 h 58"/>
                <a:gd name="T6" fmla="*/ 39 w 51"/>
                <a:gd name="T7" fmla="*/ 18 h 58"/>
                <a:gd name="T8" fmla="*/ 22 w 51"/>
                <a:gd name="T9" fmla="*/ 0 h 58"/>
                <a:gd name="T10" fmla="*/ 17 w 51"/>
                <a:gd name="T11" fmla="*/ 1 h 58"/>
                <a:gd name="T12" fmla="*/ 4 w 51"/>
                <a:gd name="T13" fmla="*/ 34 h 58"/>
                <a:gd name="T14" fmla="*/ 33 w 51"/>
                <a:gd name="T15" fmla="*/ 55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8">
                  <a:moveTo>
                    <a:pt x="33" y="55"/>
                  </a:moveTo>
                  <a:cubicBezTo>
                    <a:pt x="45" y="51"/>
                    <a:pt x="51" y="37"/>
                    <a:pt x="46" y="22"/>
                  </a:cubicBezTo>
                  <a:cubicBezTo>
                    <a:pt x="46" y="21"/>
                    <a:pt x="46" y="21"/>
                    <a:pt x="46" y="21"/>
                  </a:cubicBezTo>
                  <a:cubicBezTo>
                    <a:pt x="44" y="20"/>
                    <a:pt x="41" y="19"/>
                    <a:pt x="39" y="18"/>
                  </a:cubicBezTo>
                  <a:cubicBezTo>
                    <a:pt x="31" y="14"/>
                    <a:pt x="25" y="7"/>
                    <a:pt x="22" y="0"/>
                  </a:cubicBezTo>
                  <a:cubicBezTo>
                    <a:pt x="20" y="0"/>
                    <a:pt x="19" y="0"/>
                    <a:pt x="17" y="1"/>
                  </a:cubicBezTo>
                  <a:cubicBezTo>
                    <a:pt x="6" y="4"/>
                    <a:pt x="0" y="19"/>
                    <a:pt x="4" y="34"/>
                  </a:cubicBezTo>
                  <a:cubicBezTo>
                    <a:pt x="9" y="49"/>
                    <a:pt x="22" y="58"/>
                    <a:pt x="33"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9" name="Freeform 214"/>
            <p:cNvSpPr/>
            <p:nvPr/>
          </p:nvSpPr>
          <p:spPr bwMode="auto">
            <a:xfrm>
              <a:off x="288925" y="9525"/>
              <a:ext cx="371475" cy="184150"/>
            </a:xfrm>
            <a:custGeom>
              <a:avLst/>
              <a:gdLst>
                <a:gd name="T0" fmla="*/ 4 w 99"/>
                <a:gd name="T1" fmla="*/ 0 h 49"/>
                <a:gd name="T2" fmla="*/ 2 w 99"/>
                <a:gd name="T3" fmla="*/ 22 h 49"/>
                <a:gd name="T4" fmla="*/ 5 w 99"/>
                <a:gd name="T5" fmla="*/ 29 h 49"/>
                <a:gd name="T6" fmla="*/ 19 w 99"/>
                <a:gd name="T7" fmla="*/ 41 h 49"/>
                <a:gd name="T8" fmla="*/ 20 w 99"/>
                <a:gd name="T9" fmla="*/ 42 h 49"/>
                <a:gd name="T10" fmla="*/ 60 w 99"/>
                <a:gd name="T11" fmla="*/ 44 h 49"/>
                <a:gd name="T12" fmla="*/ 97 w 99"/>
                <a:gd name="T13" fmla="*/ 0 h 49"/>
                <a:gd name="T14" fmla="*/ 4 w 99"/>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49">
                  <a:moveTo>
                    <a:pt x="4" y="0"/>
                  </a:moveTo>
                  <a:cubicBezTo>
                    <a:pt x="1" y="7"/>
                    <a:pt x="0" y="15"/>
                    <a:pt x="2" y="22"/>
                  </a:cubicBezTo>
                  <a:cubicBezTo>
                    <a:pt x="3" y="24"/>
                    <a:pt x="4" y="27"/>
                    <a:pt x="5" y="29"/>
                  </a:cubicBezTo>
                  <a:cubicBezTo>
                    <a:pt x="9" y="34"/>
                    <a:pt x="13" y="38"/>
                    <a:pt x="19" y="41"/>
                  </a:cubicBezTo>
                  <a:cubicBezTo>
                    <a:pt x="19" y="42"/>
                    <a:pt x="20" y="42"/>
                    <a:pt x="20" y="42"/>
                  </a:cubicBezTo>
                  <a:cubicBezTo>
                    <a:pt x="31" y="47"/>
                    <a:pt x="45" y="49"/>
                    <a:pt x="60" y="44"/>
                  </a:cubicBezTo>
                  <a:cubicBezTo>
                    <a:pt x="83" y="38"/>
                    <a:pt x="99" y="18"/>
                    <a:pt x="97"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0" name="Freeform 215"/>
            <p:cNvSpPr/>
            <p:nvPr/>
          </p:nvSpPr>
          <p:spPr bwMode="auto">
            <a:xfrm>
              <a:off x="115888" y="9525"/>
              <a:ext cx="169863" cy="222250"/>
            </a:xfrm>
            <a:custGeom>
              <a:avLst/>
              <a:gdLst>
                <a:gd name="T0" fmla="*/ 28 w 45"/>
                <a:gd name="T1" fmla="*/ 0 h 59"/>
                <a:gd name="T2" fmla="*/ 2 w 45"/>
                <a:gd name="T3" fmla="*/ 47 h 59"/>
                <a:gd name="T4" fmla="*/ 5 w 45"/>
                <a:gd name="T5" fmla="*/ 57 h 59"/>
                <a:gd name="T6" fmla="*/ 15 w 45"/>
                <a:gd name="T7" fmla="*/ 55 h 59"/>
                <a:gd name="T8" fmla="*/ 43 w 45"/>
                <a:gd name="T9" fmla="*/ 4 h 59"/>
                <a:gd name="T10" fmla="*/ 45 w 45"/>
                <a:gd name="T11" fmla="*/ 0 h 59"/>
                <a:gd name="T12" fmla="*/ 28 w 4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45" h="59">
                  <a:moveTo>
                    <a:pt x="28" y="0"/>
                  </a:moveTo>
                  <a:cubicBezTo>
                    <a:pt x="2" y="47"/>
                    <a:pt x="2" y="47"/>
                    <a:pt x="2" y="47"/>
                  </a:cubicBezTo>
                  <a:cubicBezTo>
                    <a:pt x="0" y="51"/>
                    <a:pt x="2" y="56"/>
                    <a:pt x="5" y="57"/>
                  </a:cubicBezTo>
                  <a:cubicBezTo>
                    <a:pt x="9" y="59"/>
                    <a:pt x="13" y="58"/>
                    <a:pt x="15" y="55"/>
                  </a:cubicBezTo>
                  <a:cubicBezTo>
                    <a:pt x="43" y="4"/>
                    <a:pt x="43" y="4"/>
                    <a:pt x="43" y="4"/>
                  </a:cubicBezTo>
                  <a:cubicBezTo>
                    <a:pt x="45" y="0"/>
                    <a:pt x="45" y="0"/>
                    <a:pt x="45" y="0"/>
                  </a:cubicBez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1" name="Freeform 216"/>
            <p:cNvSpPr>
              <a:spLocks noEditPoints="1"/>
            </p:cNvSpPr>
            <p:nvPr/>
          </p:nvSpPr>
          <p:spPr bwMode="auto">
            <a:xfrm>
              <a:off x="473075" y="3781425"/>
              <a:ext cx="277813" cy="220663"/>
            </a:xfrm>
            <a:custGeom>
              <a:avLst/>
              <a:gdLst>
                <a:gd name="T0" fmla="*/ 67 w 74"/>
                <a:gd name="T1" fmla="*/ 14 h 59"/>
                <a:gd name="T2" fmla="*/ 60 w 74"/>
                <a:gd name="T3" fmla="*/ 14 h 59"/>
                <a:gd name="T4" fmla="*/ 60 w 74"/>
                <a:gd name="T5" fmla="*/ 17 h 59"/>
                <a:gd name="T6" fmla="*/ 68 w 74"/>
                <a:gd name="T7" fmla="*/ 34 h 59"/>
                <a:gd name="T8" fmla="*/ 68 w 74"/>
                <a:gd name="T9" fmla="*/ 41 h 59"/>
                <a:gd name="T10" fmla="*/ 60 w 74"/>
                <a:gd name="T11" fmla="*/ 59 h 59"/>
                <a:gd name="T12" fmla="*/ 74 w 74"/>
                <a:gd name="T13" fmla="*/ 56 h 59"/>
                <a:gd name="T14" fmla="*/ 74 w 74"/>
                <a:gd name="T15" fmla="*/ 22 h 59"/>
                <a:gd name="T16" fmla="*/ 60 w 74"/>
                <a:gd name="T17" fmla="*/ 0 h 59"/>
                <a:gd name="T18" fmla="*/ 37 w 74"/>
                <a:gd name="T19" fmla="*/ 5 h 59"/>
                <a:gd name="T20" fmla="*/ 60 w 74"/>
                <a:gd name="T21" fmla="*/ 14 h 59"/>
                <a:gd name="T22" fmla="*/ 37 w 74"/>
                <a:gd name="T23" fmla="*/ 47 h 59"/>
                <a:gd name="T24" fmla="*/ 57 w 74"/>
                <a:gd name="T25" fmla="*/ 56 h 59"/>
                <a:gd name="T26" fmla="*/ 60 w 74"/>
                <a:gd name="T27" fmla="*/ 59 h 59"/>
                <a:gd name="T28" fmla="*/ 53 w 74"/>
                <a:gd name="T29" fmla="*/ 41 h 59"/>
                <a:gd name="T30" fmla="*/ 60 w 74"/>
                <a:gd name="T31" fmla="*/ 34 h 59"/>
                <a:gd name="T32" fmla="*/ 37 w 74"/>
                <a:gd name="T33" fmla="*/ 17 h 59"/>
                <a:gd name="T34" fmla="*/ 37 w 74"/>
                <a:gd name="T35" fmla="*/ 0 h 59"/>
                <a:gd name="T36" fmla="*/ 14 w 74"/>
                <a:gd name="T37" fmla="*/ 1 h 59"/>
                <a:gd name="T38" fmla="*/ 19 w 74"/>
                <a:gd name="T39" fmla="*/ 5 h 59"/>
                <a:gd name="T40" fmla="*/ 37 w 74"/>
                <a:gd name="T41" fmla="*/ 5 h 59"/>
                <a:gd name="T42" fmla="*/ 14 w 74"/>
                <a:gd name="T43" fmla="*/ 59 h 59"/>
                <a:gd name="T44" fmla="*/ 18 w 74"/>
                <a:gd name="T45" fmla="*/ 56 h 59"/>
                <a:gd name="T46" fmla="*/ 37 w 74"/>
                <a:gd name="T47" fmla="*/ 47 h 59"/>
                <a:gd name="T48" fmla="*/ 14 w 74"/>
                <a:gd name="T49" fmla="*/ 17 h 59"/>
                <a:gd name="T50" fmla="*/ 22 w 74"/>
                <a:gd name="T51" fmla="*/ 34 h 59"/>
                <a:gd name="T52" fmla="*/ 22 w 74"/>
                <a:gd name="T53" fmla="*/ 41 h 59"/>
                <a:gd name="T54" fmla="*/ 14 w 74"/>
                <a:gd name="T55" fmla="*/ 59 h 59"/>
                <a:gd name="T56" fmla="*/ 8 w 74"/>
                <a:gd name="T57" fmla="*/ 14 h 59"/>
                <a:gd name="T58" fmla="*/ 0 w 74"/>
                <a:gd name="T59" fmla="*/ 46 h 59"/>
                <a:gd name="T60" fmla="*/ 0 w 74"/>
                <a:gd name="T61" fmla="*/ 56 h 59"/>
                <a:gd name="T62" fmla="*/ 14 w 74"/>
                <a:gd name="T63" fmla="*/ 59 h 59"/>
                <a:gd name="T64" fmla="*/ 7 w 74"/>
                <a:gd name="T65" fmla="*/ 41 h 59"/>
                <a:gd name="T66" fmla="*/ 14 w 74"/>
                <a:gd name="T67" fmla="*/ 34 h 59"/>
                <a:gd name="T68" fmla="*/ 13 w 74"/>
                <a:gd name="T69" fmla="*/ 17 h 59"/>
                <a:gd name="T70" fmla="*/ 14 w 74"/>
                <a:gd name="T71" fmla="*/ 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59">
                  <a:moveTo>
                    <a:pt x="74" y="22"/>
                  </a:moveTo>
                  <a:cubicBezTo>
                    <a:pt x="67" y="14"/>
                    <a:pt x="67" y="14"/>
                    <a:pt x="67" y="14"/>
                  </a:cubicBezTo>
                  <a:cubicBezTo>
                    <a:pt x="60" y="1"/>
                    <a:pt x="60" y="1"/>
                    <a:pt x="60" y="1"/>
                  </a:cubicBezTo>
                  <a:cubicBezTo>
                    <a:pt x="60" y="14"/>
                    <a:pt x="60" y="14"/>
                    <a:pt x="60" y="14"/>
                  </a:cubicBezTo>
                  <a:cubicBezTo>
                    <a:pt x="62" y="17"/>
                    <a:pt x="62" y="17"/>
                    <a:pt x="62" y="17"/>
                  </a:cubicBezTo>
                  <a:cubicBezTo>
                    <a:pt x="60" y="17"/>
                    <a:pt x="60" y="17"/>
                    <a:pt x="60" y="17"/>
                  </a:cubicBezTo>
                  <a:cubicBezTo>
                    <a:pt x="60" y="34"/>
                    <a:pt x="60" y="34"/>
                    <a:pt x="60" y="34"/>
                  </a:cubicBezTo>
                  <a:cubicBezTo>
                    <a:pt x="68" y="34"/>
                    <a:pt x="68" y="34"/>
                    <a:pt x="68" y="34"/>
                  </a:cubicBezTo>
                  <a:cubicBezTo>
                    <a:pt x="68" y="41"/>
                    <a:pt x="68" y="41"/>
                    <a:pt x="68" y="41"/>
                  </a:cubicBezTo>
                  <a:cubicBezTo>
                    <a:pt x="68" y="41"/>
                    <a:pt x="68" y="41"/>
                    <a:pt x="68" y="41"/>
                  </a:cubicBezTo>
                  <a:cubicBezTo>
                    <a:pt x="60" y="41"/>
                    <a:pt x="60" y="41"/>
                    <a:pt x="60" y="41"/>
                  </a:cubicBezTo>
                  <a:cubicBezTo>
                    <a:pt x="60" y="59"/>
                    <a:pt x="60" y="59"/>
                    <a:pt x="60" y="59"/>
                  </a:cubicBezTo>
                  <a:cubicBezTo>
                    <a:pt x="71" y="59"/>
                    <a:pt x="71" y="59"/>
                    <a:pt x="71" y="59"/>
                  </a:cubicBezTo>
                  <a:cubicBezTo>
                    <a:pt x="73" y="59"/>
                    <a:pt x="74" y="58"/>
                    <a:pt x="74" y="56"/>
                  </a:cubicBezTo>
                  <a:cubicBezTo>
                    <a:pt x="74" y="47"/>
                    <a:pt x="74" y="47"/>
                    <a:pt x="74" y="47"/>
                  </a:cubicBezTo>
                  <a:lnTo>
                    <a:pt x="74" y="22"/>
                  </a:lnTo>
                  <a:close/>
                  <a:moveTo>
                    <a:pt x="60" y="1"/>
                  </a:moveTo>
                  <a:cubicBezTo>
                    <a:pt x="60" y="0"/>
                    <a:pt x="60" y="0"/>
                    <a:pt x="60" y="0"/>
                  </a:cubicBezTo>
                  <a:cubicBezTo>
                    <a:pt x="37" y="0"/>
                    <a:pt x="37" y="0"/>
                    <a:pt x="37" y="0"/>
                  </a:cubicBezTo>
                  <a:cubicBezTo>
                    <a:pt x="37" y="5"/>
                    <a:pt x="37" y="5"/>
                    <a:pt x="37" y="5"/>
                  </a:cubicBezTo>
                  <a:cubicBezTo>
                    <a:pt x="56" y="5"/>
                    <a:pt x="56" y="5"/>
                    <a:pt x="56" y="5"/>
                  </a:cubicBezTo>
                  <a:cubicBezTo>
                    <a:pt x="60" y="14"/>
                    <a:pt x="60" y="14"/>
                    <a:pt x="60" y="14"/>
                  </a:cubicBezTo>
                  <a:cubicBezTo>
                    <a:pt x="60" y="1"/>
                    <a:pt x="60" y="1"/>
                    <a:pt x="60" y="1"/>
                  </a:cubicBezTo>
                  <a:close/>
                  <a:moveTo>
                    <a:pt x="37" y="47"/>
                  </a:moveTo>
                  <a:cubicBezTo>
                    <a:pt x="57" y="47"/>
                    <a:pt x="57" y="47"/>
                    <a:pt x="57" y="47"/>
                  </a:cubicBezTo>
                  <a:cubicBezTo>
                    <a:pt x="57" y="56"/>
                    <a:pt x="57" y="56"/>
                    <a:pt x="57" y="56"/>
                  </a:cubicBezTo>
                  <a:cubicBezTo>
                    <a:pt x="57" y="58"/>
                    <a:pt x="58" y="59"/>
                    <a:pt x="60" y="59"/>
                  </a:cubicBezTo>
                  <a:cubicBezTo>
                    <a:pt x="60" y="59"/>
                    <a:pt x="60" y="59"/>
                    <a:pt x="60" y="59"/>
                  </a:cubicBezTo>
                  <a:cubicBezTo>
                    <a:pt x="60" y="41"/>
                    <a:pt x="60" y="41"/>
                    <a:pt x="60" y="41"/>
                  </a:cubicBezTo>
                  <a:cubicBezTo>
                    <a:pt x="53" y="41"/>
                    <a:pt x="53" y="41"/>
                    <a:pt x="53" y="41"/>
                  </a:cubicBezTo>
                  <a:cubicBezTo>
                    <a:pt x="53" y="34"/>
                    <a:pt x="53" y="34"/>
                    <a:pt x="53" y="34"/>
                  </a:cubicBezTo>
                  <a:cubicBezTo>
                    <a:pt x="60" y="34"/>
                    <a:pt x="60" y="34"/>
                    <a:pt x="60" y="34"/>
                  </a:cubicBezTo>
                  <a:cubicBezTo>
                    <a:pt x="60" y="17"/>
                    <a:pt x="60" y="17"/>
                    <a:pt x="60" y="17"/>
                  </a:cubicBezTo>
                  <a:cubicBezTo>
                    <a:pt x="37" y="17"/>
                    <a:pt x="37" y="17"/>
                    <a:pt x="37" y="17"/>
                  </a:cubicBezTo>
                  <a:lnTo>
                    <a:pt x="37" y="47"/>
                  </a:lnTo>
                  <a:close/>
                  <a:moveTo>
                    <a:pt x="37" y="0"/>
                  </a:moveTo>
                  <a:cubicBezTo>
                    <a:pt x="15" y="0"/>
                    <a:pt x="15" y="0"/>
                    <a:pt x="15" y="0"/>
                  </a:cubicBezTo>
                  <a:cubicBezTo>
                    <a:pt x="14" y="1"/>
                    <a:pt x="14" y="1"/>
                    <a:pt x="14" y="1"/>
                  </a:cubicBezTo>
                  <a:cubicBezTo>
                    <a:pt x="14" y="14"/>
                    <a:pt x="14" y="14"/>
                    <a:pt x="14" y="14"/>
                  </a:cubicBezTo>
                  <a:cubicBezTo>
                    <a:pt x="19" y="5"/>
                    <a:pt x="19" y="5"/>
                    <a:pt x="19" y="5"/>
                  </a:cubicBezTo>
                  <a:cubicBezTo>
                    <a:pt x="19" y="5"/>
                    <a:pt x="19" y="5"/>
                    <a:pt x="19" y="5"/>
                  </a:cubicBezTo>
                  <a:cubicBezTo>
                    <a:pt x="37" y="5"/>
                    <a:pt x="37" y="5"/>
                    <a:pt x="37" y="5"/>
                  </a:cubicBezTo>
                  <a:cubicBezTo>
                    <a:pt x="37" y="0"/>
                    <a:pt x="37" y="0"/>
                    <a:pt x="37" y="0"/>
                  </a:cubicBezTo>
                  <a:close/>
                  <a:moveTo>
                    <a:pt x="14" y="59"/>
                  </a:moveTo>
                  <a:cubicBezTo>
                    <a:pt x="15" y="59"/>
                    <a:pt x="15" y="59"/>
                    <a:pt x="15" y="59"/>
                  </a:cubicBezTo>
                  <a:cubicBezTo>
                    <a:pt x="16" y="59"/>
                    <a:pt x="18" y="58"/>
                    <a:pt x="18" y="56"/>
                  </a:cubicBezTo>
                  <a:cubicBezTo>
                    <a:pt x="18" y="47"/>
                    <a:pt x="18" y="47"/>
                    <a:pt x="18" y="47"/>
                  </a:cubicBezTo>
                  <a:cubicBezTo>
                    <a:pt x="37" y="47"/>
                    <a:pt x="37" y="47"/>
                    <a:pt x="37" y="47"/>
                  </a:cubicBezTo>
                  <a:cubicBezTo>
                    <a:pt x="37" y="17"/>
                    <a:pt x="37" y="17"/>
                    <a:pt x="37" y="17"/>
                  </a:cubicBezTo>
                  <a:cubicBezTo>
                    <a:pt x="14" y="17"/>
                    <a:pt x="14" y="17"/>
                    <a:pt x="14" y="17"/>
                  </a:cubicBezTo>
                  <a:cubicBezTo>
                    <a:pt x="14" y="34"/>
                    <a:pt x="14" y="34"/>
                    <a:pt x="14" y="34"/>
                  </a:cubicBezTo>
                  <a:cubicBezTo>
                    <a:pt x="22" y="34"/>
                    <a:pt x="22" y="34"/>
                    <a:pt x="22" y="34"/>
                  </a:cubicBezTo>
                  <a:cubicBezTo>
                    <a:pt x="22" y="41"/>
                    <a:pt x="22" y="41"/>
                    <a:pt x="22" y="41"/>
                  </a:cubicBezTo>
                  <a:cubicBezTo>
                    <a:pt x="22" y="41"/>
                    <a:pt x="22" y="41"/>
                    <a:pt x="22" y="41"/>
                  </a:cubicBezTo>
                  <a:cubicBezTo>
                    <a:pt x="14" y="41"/>
                    <a:pt x="14" y="41"/>
                    <a:pt x="14" y="41"/>
                  </a:cubicBezTo>
                  <a:lnTo>
                    <a:pt x="14" y="59"/>
                  </a:lnTo>
                  <a:close/>
                  <a:moveTo>
                    <a:pt x="14" y="1"/>
                  </a:moveTo>
                  <a:cubicBezTo>
                    <a:pt x="8" y="14"/>
                    <a:pt x="8" y="14"/>
                    <a:pt x="8" y="14"/>
                  </a:cubicBezTo>
                  <a:cubicBezTo>
                    <a:pt x="0" y="22"/>
                    <a:pt x="0" y="22"/>
                    <a:pt x="0" y="22"/>
                  </a:cubicBezTo>
                  <a:cubicBezTo>
                    <a:pt x="0" y="46"/>
                    <a:pt x="0" y="46"/>
                    <a:pt x="0" y="46"/>
                  </a:cubicBezTo>
                  <a:cubicBezTo>
                    <a:pt x="0" y="47"/>
                    <a:pt x="0" y="47"/>
                    <a:pt x="0" y="47"/>
                  </a:cubicBezTo>
                  <a:cubicBezTo>
                    <a:pt x="0" y="56"/>
                    <a:pt x="0" y="56"/>
                    <a:pt x="0" y="56"/>
                  </a:cubicBezTo>
                  <a:cubicBezTo>
                    <a:pt x="0" y="58"/>
                    <a:pt x="2" y="59"/>
                    <a:pt x="4" y="59"/>
                  </a:cubicBezTo>
                  <a:cubicBezTo>
                    <a:pt x="14" y="59"/>
                    <a:pt x="14" y="59"/>
                    <a:pt x="14" y="59"/>
                  </a:cubicBezTo>
                  <a:cubicBezTo>
                    <a:pt x="14" y="41"/>
                    <a:pt x="14" y="41"/>
                    <a:pt x="14" y="41"/>
                  </a:cubicBezTo>
                  <a:cubicBezTo>
                    <a:pt x="7" y="41"/>
                    <a:pt x="7" y="41"/>
                    <a:pt x="7" y="41"/>
                  </a:cubicBezTo>
                  <a:cubicBezTo>
                    <a:pt x="7" y="34"/>
                    <a:pt x="7" y="34"/>
                    <a:pt x="7" y="34"/>
                  </a:cubicBezTo>
                  <a:cubicBezTo>
                    <a:pt x="14" y="34"/>
                    <a:pt x="14" y="34"/>
                    <a:pt x="14" y="34"/>
                  </a:cubicBezTo>
                  <a:cubicBezTo>
                    <a:pt x="14" y="17"/>
                    <a:pt x="14" y="17"/>
                    <a:pt x="14" y="17"/>
                  </a:cubicBezTo>
                  <a:cubicBezTo>
                    <a:pt x="13" y="17"/>
                    <a:pt x="13" y="17"/>
                    <a:pt x="13" y="17"/>
                  </a:cubicBezTo>
                  <a:cubicBezTo>
                    <a:pt x="14" y="14"/>
                    <a:pt x="14" y="14"/>
                    <a:pt x="14" y="14"/>
                  </a:cubicBezTo>
                  <a:lnTo>
                    <a:pt x="1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2" name="Freeform 217"/>
            <p:cNvSpPr/>
            <p:nvPr/>
          </p:nvSpPr>
          <p:spPr bwMode="auto">
            <a:xfrm>
              <a:off x="0" y="3113088"/>
              <a:ext cx="153988" cy="420688"/>
            </a:xfrm>
            <a:custGeom>
              <a:avLst/>
              <a:gdLst>
                <a:gd name="T0" fmla="*/ 0 w 41"/>
                <a:gd name="T1" fmla="*/ 112 h 112"/>
                <a:gd name="T2" fmla="*/ 11 w 41"/>
                <a:gd name="T3" fmla="*/ 112 h 112"/>
                <a:gd name="T4" fmla="*/ 11 w 41"/>
                <a:gd name="T5" fmla="*/ 40 h 112"/>
                <a:gd name="T6" fmla="*/ 29 w 41"/>
                <a:gd name="T7" fmla="*/ 57 h 112"/>
                <a:gd name="T8" fmla="*/ 41 w 41"/>
                <a:gd name="T9" fmla="*/ 38 h 112"/>
                <a:gd name="T10" fmla="*/ 0 w 41"/>
                <a:gd name="T11" fmla="*/ 0 h 112"/>
                <a:gd name="T12" fmla="*/ 0 w 41"/>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41" h="112">
                  <a:moveTo>
                    <a:pt x="0" y="112"/>
                  </a:moveTo>
                  <a:cubicBezTo>
                    <a:pt x="11" y="112"/>
                    <a:pt x="11" y="112"/>
                    <a:pt x="11" y="112"/>
                  </a:cubicBezTo>
                  <a:cubicBezTo>
                    <a:pt x="11" y="40"/>
                    <a:pt x="11" y="40"/>
                    <a:pt x="11" y="40"/>
                  </a:cubicBezTo>
                  <a:cubicBezTo>
                    <a:pt x="17" y="44"/>
                    <a:pt x="29" y="57"/>
                    <a:pt x="29" y="57"/>
                  </a:cubicBezTo>
                  <a:cubicBezTo>
                    <a:pt x="41" y="38"/>
                    <a:pt x="41" y="38"/>
                    <a:pt x="41" y="38"/>
                  </a:cubicBezTo>
                  <a:cubicBezTo>
                    <a:pt x="36" y="24"/>
                    <a:pt x="10" y="7"/>
                    <a:pt x="0" y="0"/>
                  </a:cubicBezTo>
                  <a:lnTo>
                    <a:pt x="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3" name="Freeform 218"/>
            <p:cNvSpPr>
              <a:spLocks noEditPoints="1"/>
            </p:cNvSpPr>
            <p:nvPr/>
          </p:nvSpPr>
          <p:spPr bwMode="auto">
            <a:xfrm>
              <a:off x="3119438" y="9525"/>
              <a:ext cx="588963" cy="412750"/>
            </a:xfrm>
            <a:custGeom>
              <a:avLst/>
              <a:gdLst>
                <a:gd name="T0" fmla="*/ 78 w 157"/>
                <a:gd name="T1" fmla="*/ 110 h 110"/>
                <a:gd name="T2" fmla="*/ 157 w 157"/>
                <a:gd name="T3" fmla="*/ 31 h 110"/>
                <a:gd name="T4" fmla="*/ 151 w 157"/>
                <a:gd name="T5" fmla="*/ 0 h 110"/>
                <a:gd name="T6" fmla="*/ 133 w 157"/>
                <a:gd name="T7" fmla="*/ 0 h 110"/>
                <a:gd name="T8" fmla="*/ 141 w 157"/>
                <a:gd name="T9" fmla="*/ 31 h 110"/>
                <a:gd name="T10" fmla="*/ 78 w 157"/>
                <a:gd name="T11" fmla="*/ 94 h 110"/>
                <a:gd name="T12" fmla="*/ 78 w 157"/>
                <a:gd name="T13" fmla="*/ 110 h 110"/>
                <a:gd name="T14" fmla="*/ 78 w 157"/>
                <a:gd name="T15" fmla="*/ 81 h 110"/>
                <a:gd name="T16" fmla="*/ 78 w 157"/>
                <a:gd name="T17" fmla="*/ 31 h 110"/>
                <a:gd name="T18" fmla="*/ 85 w 157"/>
                <a:gd name="T19" fmla="*/ 31 h 110"/>
                <a:gd name="T20" fmla="*/ 85 w 157"/>
                <a:gd name="T21" fmla="*/ 0 h 110"/>
                <a:gd name="T22" fmla="*/ 117 w 157"/>
                <a:gd name="T23" fmla="*/ 0 h 110"/>
                <a:gd name="T24" fmla="*/ 128 w 157"/>
                <a:gd name="T25" fmla="*/ 31 h 110"/>
                <a:gd name="T26" fmla="*/ 78 w 157"/>
                <a:gd name="T27" fmla="*/ 81 h 110"/>
                <a:gd name="T28" fmla="*/ 6 w 157"/>
                <a:gd name="T29" fmla="*/ 0 h 110"/>
                <a:gd name="T30" fmla="*/ 0 w 157"/>
                <a:gd name="T31" fmla="*/ 31 h 110"/>
                <a:gd name="T32" fmla="*/ 78 w 157"/>
                <a:gd name="T33" fmla="*/ 110 h 110"/>
                <a:gd name="T34" fmla="*/ 78 w 157"/>
                <a:gd name="T35" fmla="*/ 110 h 110"/>
                <a:gd name="T36" fmla="*/ 78 w 157"/>
                <a:gd name="T37" fmla="*/ 94 h 110"/>
                <a:gd name="T38" fmla="*/ 78 w 157"/>
                <a:gd name="T39" fmla="*/ 94 h 110"/>
                <a:gd name="T40" fmla="*/ 78 w 157"/>
                <a:gd name="T41" fmla="*/ 94 h 110"/>
                <a:gd name="T42" fmla="*/ 15 w 157"/>
                <a:gd name="T43" fmla="*/ 31 h 110"/>
                <a:gd name="T44" fmla="*/ 23 w 157"/>
                <a:gd name="T45" fmla="*/ 0 h 110"/>
                <a:gd name="T46" fmla="*/ 6 w 157"/>
                <a:gd name="T47" fmla="*/ 0 h 110"/>
                <a:gd name="T48" fmla="*/ 78 w 157"/>
                <a:gd name="T49" fmla="*/ 31 h 110"/>
                <a:gd name="T50" fmla="*/ 78 w 157"/>
                <a:gd name="T51" fmla="*/ 81 h 110"/>
                <a:gd name="T52" fmla="*/ 78 w 157"/>
                <a:gd name="T53" fmla="*/ 81 h 110"/>
                <a:gd name="T54" fmla="*/ 28 w 157"/>
                <a:gd name="T55" fmla="*/ 31 h 110"/>
                <a:gd name="T56" fmla="*/ 39 w 157"/>
                <a:gd name="T57" fmla="*/ 0 h 110"/>
                <a:gd name="T58" fmla="*/ 72 w 157"/>
                <a:gd name="T59" fmla="*/ 0 h 110"/>
                <a:gd name="T60" fmla="*/ 72 w 157"/>
                <a:gd name="T61" fmla="*/ 31 h 110"/>
                <a:gd name="T62" fmla="*/ 78 w 157"/>
                <a:gd name="T63" fmla="*/ 3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7" h="110">
                  <a:moveTo>
                    <a:pt x="78" y="110"/>
                  </a:moveTo>
                  <a:cubicBezTo>
                    <a:pt x="122" y="110"/>
                    <a:pt x="157" y="74"/>
                    <a:pt x="157" y="31"/>
                  </a:cubicBezTo>
                  <a:cubicBezTo>
                    <a:pt x="157" y="20"/>
                    <a:pt x="155" y="10"/>
                    <a:pt x="151" y="0"/>
                  </a:cubicBezTo>
                  <a:cubicBezTo>
                    <a:pt x="133" y="0"/>
                    <a:pt x="133" y="0"/>
                    <a:pt x="133" y="0"/>
                  </a:cubicBezTo>
                  <a:cubicBezTo>
                    <a:pt x="138" y="9"/>
                    <a:pt x="141" y="20"/>
                    <a:pt x="141" y="31"/>
                  </a:cubicBezTo>
                  <a:cubicBezTo>
                    <a:pt x="141" y="66"/>
                    <a:pt x="113" y="94"/>
                    <a:pt x="78" y="94"/>
                  </a:cubicBezTo>
                  <a:cubicBezTo>
                    <a:pt x="78" y="110"/>
                    <a:pt x="78" y="110"/>
                    <a:pt x="78" y="110"/>
                  </a:cubicBezTo>
                  <a:close/>
                  <a:moveTo>
                    <a:pt x="78" y="81"/>
                  </a:moveTo>
                  <a:cubicBezTo>
                    <a:pt x="78" y="31"/>
                    <a:pt x="78" y="31"/>
                    <a:pt x="78" y="31"/>
                  </a:cubicBezTo>
                  <a:cubicBezTo>
                    <a:pt x="85" y="31"/>
                    <a:pt x="85" y="31"/>
                    <a:pt x="85" y="31"/>
                  </a:cubicBezTo>
                  <a:cubicBezTo>
                    <a:pt x="85" y="0"/>
                    <a:pt x="85" y="0"/>
                    <a:pt x="85" y="0"/>
                  </a:cubicBezTo>
                  <a:cubicBezTo>
                    <a:pt x="117" y="0"/>
                    <a:pt x="117" y="0"/>
                    <a:pt x="117" y="0"/>
                  </a:cubicBezTo>
                  <a:cubicBezTo>
                    <a:pt x="124" y="9"/>
                    <a:pt x="128" y="20"/>
                    <a:pt x="128" y="31"/>
                  </a:cubicBezTo>
                  <a:cubicBezTo>
                    <a:pt x="128" y="59"/>
                    <a:pt x="106" y="81"/>
                    <a:pt x="78" y="81"/>
                  </a:cubicBezTo>
                  <a:close/>
                  <a:moveTo>
                    <a:pt x="6" y="0"/>
                  </a:moveTo>
                  <a:cubicBezTo>
                    <a:pt x="2" y="10"/>
                    <a:pt x="0" y="20"/>
                    <a:pt x="0" y="31"/>
                  </a:cubicBezTo>
                  <a:cubicBezTo>
                    <a:pt x="0" y="74"/>
                    <a:pt x="35" y="110"/>
                    <a:pt x="78" y="110"/>
                  </a:cubicBezTo>
                  <a:cubicBezTo>
                    <a:pt x="78" y="110"/>
                    <a:pt x="78" y="110"/>
                    <a:pt x="78" y="110"/>
                  </a:cubicBezTo>
                  <a:cubicBezTo>
                    <a:pt x="78" y="94"/>
                    <a:pt x="78" y="94"/>
                    <a:pt x="78" y="94"/>
                  </a:cubicBezTo>
                  <a:cubicBezTo>
                    <a:pt x="78" y="94"/>
                    <a:pt x="78" y="94"/>
                    <a:pt x="78" y="94"/>
                  </a:cubicBezTo>
                  <a:cubicBezTo>
                    <a:pt x="78" y="94"/>
                    <a:pt x="78" y="94"/>
                    <a:pt x="78" y="94"/>
                  </a:cubicBezTo>
                  <a:cubicBezTo>
                    <a:pt x="44" y="94"/>
                    <a:pt x="15" y="66"/>
                    <a:pt x="15" y="31"/>
                  </a:cubicBezTo>
                  <a:cubicBezTo>
                    <a:pt x="15" y="20"/>
                    <a:pt x="18" y="9"/>
                    <a:pt x="23" y="0"/>
                  </a:cubicBezTo>
                  <a:cubicBezTo>
                    <a:pt x="6" y="0"/>
                    <a:pt x="6" y="0"/>
                    <a:pt x="6" y="0"/>
                  </a:cubicBezTo>
                  <a:close/>
                  <a:moveTo>
                    <a:pt x="78" y="31"/>
                  </a:moveTo>
                  <a:cubicBezTo>
                    <a:pt x="78" y="81"/>
                    <a:pt x="78" y="81"/>
                    <a:pt x="78" y="81"/>
                  </a:cubicBezTo>
                  <a:cubicBezTo>
                    <a:pt x="78" y="81"/>
                    <a:pt x="78" y="81"/>
                    <a:pt x="78" y="81"/>
                  </a:cubicBezTo>
                  <a:cubicBezTo>
                    <a:pt x="51" y="81"/>
                    <a:pt x="28" y="59"/>
                    <a:pt x="28" y="31"/>
                  </a:cubicBezTo>
                  <a:cubicBezTo>
                    <a:pt x="28" y="20"/>
                    <a:pt x="32" y="9"/>
                    <a:pt x="39" y="0"/>
                  </a:cubicBezTo>
                  <a:cubicBezTo>
                    <a:pt x="72" y="0"/>
                    <a:pt x="72" y="0"/>
                    <a:pt x="72" y="0"/>
                  </a:cubicBezTo>
                  <a:cubicBezTo>
                    <a:pt x="72" y="31"/>
                    <a:pt x="72" y="31"/>
                    <a:pt x="72" y="31"/>
                  </a:cubicBezTo>
                  <a:lnTo>
                    <a:pt x="78"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4" name="Freeform 219"/>
            <p:cNvSpPr>
              <a:spLocks noEditPoints="1"/>
            </p:cNvSpPr>
            <p:nvPr/>
          </p:nvSpPr>
          <p:spPr bwMode="auto">
            <a:xfrm>
              <a:off x="8970963" y="9525"/>
              <a:ext cx="379413" cy="274638"/>
            </a:xfrm>
            <a:custGeom>
              <a:avLst/>
              <a:gdLst>
                <a:gd name="T0" fmla="*/ 239 w 239"/>
                <a:gd name="T1" fmla="*/ 173 h 173"/>
                <a:gd name="T2" fmla="*/ 213 w 239"/>
                <a:gd name="T3" fmla="*/ 0 h 173"/>
                <a:gd name="T4" fmla="*/ 213 w 239"/>
                <a:gd name="T5" fmla="*/ 36 h 173"/>
                <a:gd name="T6" fmla="*/ 192 w 239"/>
                <a:gd name="T7" fmla="*/ 64 h 173"/>
                <a:gd name="T8" fmla="*/ 213 w 239"/>
                <a:gd name="T9" fmla="*/ 95 h 173"/>
                <a:gd name="T10" fmla="*/ 192 w 239"/>
                <a:gd name="T11" fmla="*/ 95 h 173"/>
                <a:gd name="T12" fmla="*/ 213 w 239"/>
                <a:gd name="T13" fmla="*/ 116 h 173"/>
                <a:gd name="T14" fmla="*/ 213 w 239"/>
                <a:gd name="T15" fmla="*/ 147 h 173"/>
                <a:gd name="T16" fmla="*/ 192 w 239"/>
                <a:gd name="T17" fmla="*/ 173 h 173"/>
                <a:gd name="T18" fmla="*/ 192 w 239"/>
                <a:gd name="T19" fmla="*/ 173 h 173"/>
                <a:gd name="T20" fmla="*/ 168 w 239"/>
                <a:gd name="T21" fmla="*/ 147 h 173"/>
                <a:gd name="T22" fmla="*/ 192 w 239"/>
                <a:gd name="T23" fmla="*/ 116 h 173"/>
                <a:gd name="T24" fmla="*/ 168 w 239"/>
                <a:gd name="T25" fmla="*/ 95 h 173"/>
                <a:gd name="T26" fmla="*/ 192 w 239"/>
                <a:gd name="T27" fmla="*/ 64 h 173"/>
                <a:gd name="T28" fmla="*/ 121 w 239"/>
                <a:gd name="T29" fmla="*/ 36 h 173"/>
                <a:gd name="T30" fmla="*/ 142 w 239"/>
                <a:gd name="T31" fmla="*/ 64 h 173"/>
                <a:gd name="T32" fmla="*/ 142 w 239"/>
                <a:gd name="T33" fmla="*/ 95 h 173"/>
                <a:gd name="T34" fmla="*/ 121 w 239"/>
                <a:gd name="T35" fmla="*/ 116 h 173"/>
                <a:gd name="T36" fmla="*/ 142 w 239"/>
                <a:gd name="T37" fmla="*/ 147 h 173"/>
                <a:gd name="T38" fmla="*/ 121 w 239"/>
                <a:gd name="T39" fmla="*/ 147 h 173"/>
                <a:gd name="T40" fmla="*/ 48 w 239"/>
                <a:gd name="T41" fmla="*/ 173 h 173"/>
                <a:gd name="T42" fmla="*/ 121 w 239"/>
                <a:gd name="T43" fmla="*/ 147 h 173"/>
                <a:gd name="T44" fmla="*/ 97 w 239"/>
                <a:gd name="T45" fmla="*/ 116 h 173"/>
                <a:gd name="T46" fmla="*/ 121 w 239"/>
                <a:gd name="T47" fmla="*/ 95 h 173"/>
                <a:gd name="T48" fmla="*/ 97 w 239"/>
                <a:gd name="T49" fmla="*/ 64 h 173"/>
                <a:gd name="T50" fmla="*/ 121 w 239"/>
                <a:gd name="T51" fmla="*/ 36 h 173"/>
                <a:gd name="T52" fmla="*/ 48 w 239"/>
                <a:gd name="T53" fmla="*/ 64 h 173"/>
                <a:gd name="T54" fmla="*/ 71 w 239"/>
                <a:gd name="T55" fmla="*/ 95 h 173"/>
                <a:gd name="T56" fmla="*/ 48 w 239"/>
                <a:gd name="T57" fmla="*/ 95 h 173"/>
                <a:gd name="T58" fmla="*/ 71 w 239"/>
                <a:gd name="T59" fmla="*/ 116 h 173"/>
                <a:gd name="T60" fmla="*/ 71 w 239"/>
                <a:gd name="T61" fmla="*/ 147 h 173"/>
                <a:gd name="T62" fmla="*/ 48 w 239"/>
                <a:gd name="T63" fmla="*/ 173 h 173"/>
                <a:gd name="T64" fmla="*/ 0 w 239"/>
                <a:gd name="T65" fmla="*/ 173 h 173"/>
                <a:gd name="T66" fmla="*/ 48 w 239"/>
                <a:gd name="T67" fmla="*/ 147 h 173"/>
                <a:gd name="T68" fmla="*/ 26 w 239"/>
                <a:gd name="T69" fmla="*/ 116 h 173"/>
                <a:gd name="T70" fmla="*/ 48 w 239"/>
                <a:gd name="T71" fmla="*/ 95 h 173"/>
                <a:gd name="T72" fmla="*/ 26 w 239"/>
                <a:gd name="T73" fmla="*/ 64 h 173"/>
                <a:gd name="T74" fmla="*/ 48 w 239"/>
                <a:gd name="T75" fmla="*/ 36 h 173"/>
                <a:gd name="T76" fmla="*/ 26 w 239"/>
                <a:gd name="T7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9" h="173">
                  <a:moveTo>
                    <a:pt x="192" y="173"/>
                  </a:moveTo>
                  <a:lnTo>
                    <a:pt x="239" y="173"/>
                  </a:lnTo>
                  <a:lnTo>
                    <a:pt x="239" y="0"/>
                  </a:lnTo>
                  <a:lnTo>
                    <a:pt x="213" y="0"/>
                  </a:lnTo>
                  <a:lnTo>
                    <a:pt x="213" y="36"/>
                  </a:lnTo>
                  <a:lnTo>
                    <a:pt x="213" y="36"/>
                  </a:lnTo>
                  <a:lnTo>
                    <a:pt x="192" y="36"/>
                  </a:lnTo>
                  <a:lnTo>
                    <a:pt x="192" y="64"/>
                  </a:lnTo>
                  <a:lnTo>
                    <a:pt x="213" y="64"/>
                  </a:lnTo>
                  <a:lnTo>
                    <a:pt x="213" y="95"/>
                  </a:lnTo>
                  <a:lnTo>
                    <a:pt x="213" y="95"/>
                  </a:lnTo>
                  <a:lnTo>
                    <a:pt x="192" y="95"/>
                  </a:lnTo>
                  <a:lnTo>
                    <a:pt x="192" y="116"/>
                  </a:lnTo>
                  <a:lnTo>
                    <a:pt x="213" y="116"/>
                  </a:lnTo>
                  <a:lnTo>
                    <a:pt x="213" y="147"/>
                  </a:lnTo>
                  <a:lnTo>
                    <a:pt x="213" y="147"/>
                  </a:lnTo>
                  <a:lnTo>
                    <a:pt x="192" y="147"/>
                  </a:lnTo>
                  <a:lnTo>
                    <a:pt x="192" y="173"/>
                  </a:lnTo>
                  <a:close/>
                  <a:moveTo>
                    <a:pt x="121" y="173"/>
                  </a:moveTo>
                  <a:lnTo>
                    <a:pt x="192" y="173"/>
                  </a:lnTo>
                  <a:lnTo>
                    <a:pt x="192" y="147"/>
                  </a:lnTo>
                  <a:lnTo>
                    <a:pt x="168" y="147"/>
                  </a:lnTo>
                  <a:lnTo>
                    <a:pt x="168" y="116"/>
                  </a:lnTo>
                  <a:lnTo>
                    <a:pt x="192" y="116"/>
                  </a:lnTo>
                  <a:lnTo>
                    <a:pt x="192" y="95"/>
                  </a:lnTo>
                  <a:lnTo>
                    <a:pt x="168" y="95"/>
                  </a:lnTo>
                  <a:lnTo>
                    <a:pt x="168" y="64"/>
                  </a:lnTo>
                  <a:lnTo>
                    <a:pt x="192" y="64"/>
                  </a:lnTo>
                  <a:lnTo>
                    <a:pt x="192" y="36"/>
                  </a:lnTo>
                  <a:lnTo>
                    <a:pt x="121" y="36"/>
                  </a:lnTo>
                  <a:lnTo>
                    <a:pt x="121" y="64"/>
                  </a:lnTo>
                  <a:lnTo>
                    <a:pt x="142" y="64"/>
                  </a:lnTo>
                  <a:lnTo>
                    <a:pt x="142" y="95"/>
                  </a:lnTo>
                  <a:lnTo>
                    <a:pt x="142" y="95"/>
                  </a:lnTo>
                  <a:lnTo>
                    <a:pt x="121" y="95"/>
                  </a:lnTo>
                  <a:lnTo>
                    <a:pt x="121" y="116"/>
                  </a:lnTo>
                  <a:lnTo>
                    <a:pt x="142" y="116"/>
                  </a:lnTo>
                  <a:lnTo>
                    <a:pt x="142" y="147"/>
                  </a:lnTo>
                  <a:lnTo>
                    <a:pt x="142" y="147"/>
                  </a:lnTo>
                  <a:lnTo>
                    <a:pt x="121" y="147"/>
                  </a:lnTo>
                  <a:lnTo>
                    <a:pt x="121" y="173"/>
                  </a:lnTo>
                  <a:close/>
                  <a:moveTo>
                    <a:pt x="48" y="173"/>
                  </a:moveTo>
                  <a:lnTo>
                    <a:pt x="121" y="173"/>
                  </a:lnTo>
                  <a:lnTo>
                    <a:pt x="121" y="147"/>
                  </a:lnTo>
                  <a:lnTo>
                    <a:pt x="97" y="147"/>
                  </a:lnTo>
                  <a:lnTo>
                    <a:pt x="97" y="116"/>
                  </a:lnTo>
                  <a:lnTo>
                    <a:pt x="121" y="116"/>
                  </a:lnTo>
                  <a:lnTo>
                    <a:pt x="121" y="95"/>
                  </a:lnTo>
                  <a:lnTo>
                    <a:pt x="97" y="95"/>
                  </a:lnTo>
                  <a:lnTo>
                    <a:pt x="97" y="64"/>
                  </a:lnTo>
                  <a:lnTo>
                    <a:pt x="121" y="64"/>
                  </a:lnTo>
                  <a:lnTo>
                    <a:pt x="121" y="36"/>
                  </a:lnTo>
                  <a:lnTo>
                    <a:pt x="48" y="36"/>
                  </a:lnTo>
                  <a:lnTo>
                    <a:pt x="48" y="64"/>
                  </a:lnTo>
                  <a:lnTo>
                    <a:pt x="71" y="64"/>
                  </a:lnTo>
                  <a:lnTo>
                    <a:pt x="71" y="95"/>
                  </a:lnTo>
                  <a:lnTo>
                    <a:pt x="71" y="95"/>
                  </a:lnTo>
                  <a:lnTo>
                    <a:pt x="48" y="95"/>
                  </a:lnTo>
                  <a:lnTo>
                    <a:pt x="48" y="116"/>
                  </a:lnTo>
                  <a:lnTo>
                    <a:pt x="71" y="116"/>
                  </a:lnTo>
                  <a:lnTo>
                    <a:pt x="71" y="147"/>
                  </a:lnTo>
                  <a:lnTo>
                    <a:pt x="71" y="147"/>
                  </a:lnTo>
                  <a:lnTo>
                    <a:pt x="48" y="147"/>
                  </a:lnTo>
                  <a:lnTo>
                    <a:pt x="48" y="173"/>
                  </a:lnTo>
                  <a:close/>
                  <a:moveTo>
                    <a:pt x="0" y="0"/>
                  </a:moveTo>
                  <a:lnTo>
                    <a:pt x="0" y="173"/>
                  </a:lnTo>
                  <a:lnTo>
                    <a:pt x="48" y="173"/>
                  </a:lnTo>
                  <a:lnTo>
                    <a:pt x="48" y="147"/>
                  </a:lnTo>
                  <a:lnTo>
                    <a:pt x="26" y="147"/>
                  </a:lnTo>
                  <a:lnTo>
                    <a:pt x="26" y="116"/>
                  </a:lnTo>
                  <a:lnTo>
                    <a:pt x="48" y="116"/>
                  </a:lnTo>
                  <a:lnTo>
                    <a:pt x="48" y="95"/>
                  </a:lnTo>
                  <a:lnTo>
                    <a:pt x="26" y="95"/>
                  </a:lnTo>
                  <a:lnTo>
                    <a:pt x="26" y="64"/>
                  </a:lnTo>
                  <a:lnTo>
                    <a:pt x="48" y="64"/>
                  </a:lnTo>
                  <a:lnTo>
                    <a:pt x="48" y="36"/>
                  </a:lnTo>
                  <a:lnTo>
                    <a:pt x="26" y="36"/>
                  </a:lnTo>
                  <a:lnTo>
                    <a:pt x="26"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5" name="Freeform 220"/>
            <p:cNvSpPr/>
            <p:nvPr/>
          </p:nvSpPr>
          <p:spPr bwMode="auto">
            <a:xfrm>
              <a:off x="6246813" y="9525"/>
              <a:ext cx="374650" cy="192088"/>
            </a:xfrm>
            <a:custGeom>
              <a:avLst/>
              <a:gdLst>
                <a:gd name="T0" fmla="*/ 0 w 100"/>
                <a:gd name="T1" fmla="*/ 0 h 51"/>
                <a:gd name="T2" fmla="*/ 84 w 100"/>
                <a:gd name="T3" fmla="*/ 51 h 51"/>
                <a:gd name="T4" fmla="*/ 100 w 100"/>
                <a:gd name="T5" fmla="*/ 36 h 51"/>
                <a:gd name="T6" fmla="*/ 78 w 100"/>
                <a:gd name="T7" fmla="*/ 0 h 51"/>
                <a:gd name="T8" fmla="*/ 0 w 100"/>
                <a:gd name="T9" fmla="*/ 0 h 51"/>
              </a:gdLst>
              <a:ahLst/>
              <a:cxnLst>
                <a:cxn ang="0">
                  <a:pos x="T0" y="T1"/>
                </a:cxn>
                <a:cxn ang="0">
                  <a:pos x="T2" y="T3"/>
                </a:cxn>
                <a:cxn ang="0">
                  <a:pos x="T4" y="T5"/>
                </a:cxn>
                <a:cxn ang="0">
                  <a:pos x="T6" y="T7"/>
                </a:cxn>
                <a:cxn ang="0">
                  <a:pos x="T8" y="T9"/>
                </a:cxn>
              </a:cxnLst>
              <a:rect l="0" t="0" r="r" b="b"/>
              <a:pathLst>
                <a:path w="100" h="51">
                  <a:moveTo>
                    <a:pt x="0" y="0"/>
                  </a:moveTo>
                  <a:cubicBezTo>
                    <a:pt x="12" y="17"/>
                    <a:pt x="37" y="39"/>
                    <a:pt x="84" y="51"/>
                  </a:cubicBezTo>
                  <a:cubicBezTo>
                    <a:pt x="90" y="46"/>
                    <a:pt x="95" y="41"/>
                    <a:pt x="100" y="36"/>
                  </a:cubicBezTo>
                  <a:cubicBezTo>
                    <a:pt x="87" y="23"/>
                    <a:pt x="80" y="10"/>
                    <a:pt x="7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6" name="Freeform 221"/>
            <p:cNvSpPr/>
            <p:nvPr/>
          </p:nvSpPr>
          <p:spPr bwMode="auto">
            <a:xfrm>
              <a:off x="6557963" y="9525"/>
              <a:ext cx="303213" cy="150813"/>
            </a:xfrm>
            <a:custGeom>
              <a:avLst/>
              <a:gdLst>
                <a:gd name="T0" fmla="*/ 0 w 81"/>
                <a:gd name="T1" fmla="*/ 0 h 40"/>
                <a:gd name="T2" fmla="*/ 20 w 81"/>
                <a:gd name="T3" fmla="*/ 33 h 40"/>
                <a:gd name="T4" fmla="*/ 28 w 81"/>
                <a:gd name="T5" fmla="*/ 40 h 40"/>
                <a:gd name="T6" fmla="*/ 81 w 81"/>
                <a:gd name="T7" fmla="*/ 0 h 40"/>
                <a:gd name="T8" fmla="*/ 0 w 81"/>
                <a:gd name="T9" fmla="*/ 0 h 40"/>
              </a:gdLst>
              <a:ahLst/>
              <a:cxnLst>
                <a:cxn ang="0">
                  <a:pos x="T0" y="T1"/>
                </a:cxn>
                <a:cxn ang="0">
                  <a:pos x="T2" y="T3"/>
                </a:cxn>
                <a:cxn ang="0">
                  <a:pos x="T4" y="T5"/>
                </a:cxn>
                <a:cxn ang="0">
                  <a:pos x="T6" y="T7"/>
                </a:cxn>
                <a:cxn ang="0">
                  <a:pos x="T8" y="T9"/>
                </a:cxn>
              </a:cxnLst>
              <a:rect l="0" t="0" r="r" b="b"/>
              <a:pathLst>
                <a:path w="81" h="40">
                  <a:moveTo>
                    <a:pt x="0" y="0"/>
                  </a:moveTo>
                  <a:cubicBezTo>
                    <a:pt x="2" y="9"/>
                    <a:pt x="8" y="21"/>
                    <a:pt x="20" y="33"/>
                  </a:cubicBezTo>
                  <a:cubicBezTo>
                    <a:pt x="23" y="35"/>
                    <a:pt x="25" y="37"/>
                    <a:pt x="28" y="40"/>
                  </a:cubicBezTo>
                  <a:cubicBezTo>
                    <a:pt x="67" y="30"/>
                    <a:pt x="78" y="9"/>
                    <a:pt x="8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7" name="Freeform 222"/>
            <p:cNvSpPr/>
            <p:nvPr/>
          </p:nvSpPr>
          <p:spPr bwMode="auto">
            <a:xfrm>
              <a:off x="1925638" y="4818063"/>
              <a:ext cx="404813" cy="458788"/>
            </a:xfrm>
            <a:custGeom>
              <a:avLst/>
              <a:gdLst>
                <a:gd name="T0" fmla="*/ 13 w 108"/>
                <a:gd name="T1" fmla="*/ 4 h 122"/>
                <a:gd name="T2" fmla="*/ 39 w 108"/>
                <a:gd name="T3" fmla="*/ 18 h 122"/>
                <a:gd name="T4" fmla="*/ 49 w 108"/>
                <a:gd name="T5" fmla="*/ 34 h 122"/>
                <a:gd name="T6" fmla="*/ 98 w 108"/>
                <a:gd name="T7" fmla="*/ 24 h 122"/>
                <a:gd name="T8" fmla="*/ 105 w 108"/>
                <a:gd name="T9" fmla="*/ 35 h 122"/>
                <a:gd name="T10" fmla="*/ 62 w 108"/>
                <a:gd name="T11" fmla="*/ 53 h 122"/>
                <a:gd name="T12" fmla="*/ 76 w 108"/>
                <a:gd name="T13" fmla="*/ 74 h 122"/>
                <a:gd name="T14" fmla="*/ 101 w 108"/>
                <a:gd name="T15" fmla="*/ 75 h 122"/>
                <a:gd name="T16" fmla="*/ 108 w 108"/>
                <a:gd name="T17" fmla="*/ 86 h 122"/>
                <a:gd name="T18" fmla="*/ 74 w 108"/>
                <a:gd name="T19" fmla="*/ 95 h 122"/>
                <a:gd name="T20" fmla="*/ 54 w 108"/>
                <a:gd name="T21" fmla="*/ 122 h 122"/>
                <a:gd name="T22" fmla="*/ 47 w 108"/>
                <a:gd name="T23" fmla="*/ 111 h 122"/>
                <a:gd name="T24" fmla="*/ 55 w 108"/>
                <a:gd name="T25" fmla="*/ 89 h 122"/>
                <a:gd name="T26" fmla="*/ 40 w 108"/>
                <a:gd name="T27" fmla="*/ 68 h 122"/>
                <a:gd name="T28" fmla="*/ 8 w 108"/>
                <a:gd name="T29" fmla="*/ 100 h 122"/>
                <a:gd name="T30" fmla="*/ 0 w 108"/>
                <a:gd name="T31" fmla="*/ 89 h 122"/>
                <a:gd name="T32" fmla="*/ 27 w 108"/>
                <a:gd name="T33" fmla="*/ 48 h 122"/>
                <a:gd name="T34" fmla="*/ 17 w 108"/>
                <a:gd name="T35" fmla="*/ 33 h 122"/>
                <a:gd name="T36" fmla="*/ 13 w 108"/>
                <a:gd name="T37" fmla="*/ 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22">
                  <a:moveTo>
                    <a:pt x="13" y="4"/>
                  </a:moveTo>
                  <a:cubicBezTo>
                    <a:pt x="19" y="0"/>
                    <a:pt x="35" y="12"/>
                    <a:pt x="39" y="18"/>
                  </a:cubicBezTo>
                  <a:cubicBezTo>
                    <a:pt x="49" y="34"/>
                    <a:pt x="49" y="34"/>
                    <a:pt x="49" y="34"/>
                  </a:cubicBezTo>
                  <a:cubicBezTo>
                    <a:pt x="98" y="24"/>
                    <a:pt x="98" y="24"/>
                    <a:pt x="98" y="24"/>
                  </a:cubicBezTo>
                  <a:cubicBezTo>
                    <a:pt x="105" y="35"/>
                    <a:pt x="105" y="35"/>
                    <a:pt x="105" y="35"/>
                  </a:cubicBezTo>
                  <a:cubicBezTo>
                    <a:pt x="62" y="53"/>
                    <a:pt x="62" y="53"/>
                    <a:pt x="62" y="53"/>
                  </a:cubicBezTo>
                  <a:cubicBezTo>
                    <a:pt x="76" y="74"/>
                    <a:pt x="76" y="74"/>
                    <a:pt x="76" y="74"/>
                  </a:cubicBezTo>
                  <a:cubicBezTo>
                    <a:pt x="101" y="75"/>
                    <a:pt x="101" y="75"/>
                    <a:pt x="101" y="75"/>
                  </a:cubicBezTo>
                  <a:cubicBezTo>
                    <a:pt x="108" y="86"/>
                    <a:pt x="108" y="86"/>
                    <a:pt x="108" y="86"/>
                  </a:cubicBezTo>
                  <a:cubicBezTo>
                    <a:pt x="74" y="95"/>
                    <a:pt x="74" y="95"/>
                    <a:pt x="74" y="95"/>
                  </a:cubicBezTo>
                  <a:cubicBezTo>
                    <a:pt x="54" y="122"/>
                    <a:pt x="54" y="122"/>
                    <a:pt x="54" y="122"/>
                  </a:cubicBezTo>
                  <a:cubicBezTo>
                    <a:pt x="47" y="111"/>
                    <a:pt x="47" y="111"/>
                    <a:pt x="47" y="111"/>
                  </a:cubicBezTo>
                  <a:cubicBezTo>
                    <a:pt x="55" y="89"/>
                    <a:pt x="55" y="89"/>
                    <a:pt x="55" y="89"/>
                  </a:cubicBezTo>
                  <a:cubicBezTo>
                    <a:pt x="40" y="68"/>
                    <a:pt x="40" y="68"/>
                    <a:pt x="40" y="68"/>
                  </a:cubicBezTo>
                  <a:cubicBezTo>
                    <a:pt x="8" y="100"/>
                    <a:pt x="8" y="100"/>
                    <a:pt x="8" y="100"/>
                  </a:cubicBezTo>
                  <a:cubicBezTo>
                    <a:pt x="0" y="89"/>
                    <a:pt x="0" y="89"/>
                    <a:pt x="0" y="89"/>
                  </a:cubicBezTo>
                  <a:cubicBezTo>
                    <a:pt x="27" y="48"/>
                    <a:pt x="27" y="48"/>
                    <a:pt x="27" y="48"/>
                  </a:cubicBezTo>
                  <a:cubicBezTo>
                    <a:pt x="17" y="33"/>
                    <a:pt x="17" y="33"/>
                    <a:pt x="17" y="33"/>
                  </a:cubicBezTo>
                  <a:cubicBezTo>
                    <a:pt x="13" y="27"/>
                    <a:pt x="7" y="8"/>
                    <a:pt x="1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8" name="Freeform 224"/>
            <p:cNvSpPr>
              <a:spLocks noEditPoints="1"/>
            </p:cNvSpPr>
            <p:nvPr/>
          </p:nvSpPr>
          <p:spPr bwMode="auto">
            <a:xfrm>
              <a:off x="9820275" y="9525"/>
              <a:ext cx="473075" cy="198438"/>
            </a:xfrm>
            <a:custGeom>
              <a:avLst/>
              <a:gdLst>
                <a:gd name="T0" fmla="*/ 115 w 126"/>
                <a:gd name="T1" fmla="*/ 15 h 53"/>
                <a:gd name="T2" fmla="*/ 118 w 126"/>
                <a:gd name="T3" fmla="*/ 22 h 53"/>
                <a:gd name="T4" fmla="*/ 115 w 126"/>
                <a:gd name="T5" fmla="*/ 3 h 53"/>
                <a:gd name="T6" fmla="*/ 123 w 126"/>
                <a:gd name="T7" fmla="*/ 0 h 53"/>
                <a:gd name="T8" fmla="*/ 121 w 126"/>
                <a:gd name="T9" fmla="*/ 8 h 53"/>
                <a:gd name="T10" fmla="*/ 115 w 126"/>
                <a:gd name="T11" fmla="*/ 0 h 53"/>
                <a:gd name="T12" fmla="*/ 113 w 126"/>
                <a:gd name="T13" fmla="*/ 0 h 53"/>
                <a:gd name="T14" fmla="*/ 115 w 126"/>
                <a:gd name="T15" fmla="*/ 15 h 53"/>
                <a:gd name="T16" fmla="*/ 102 w 126"/>
                <a:gd name="T17" fmla="*/ 22 h 53"/>
                <a:gd name="T18" fmla="*/ 106 w 126"/>
                <a:gd name="T19" fmla="*/ 37 h 53"/>
                <a:gd name="T20" fmla="*/ 99 w 126"/>
                <a:gd name="T21" fmla="*/ 15 h 53"/>
                <a:gd name="T22" fmla="*/ 99 w 126"/>
                <a:gd name="T23" fmla="*/ 1 h 53"/>
                <a:gd name="T24" fmla="*/ 100 w 126"/>
                <a:gd name="T25" fmla="*/ 0 h 53"/>
                <a:gd name="T26" fmla="*/ 99 w 126"/>
                <a:gd name="T27" fmla="*/ 0 h 53"/>
                <a:gd name="T28" fmla="*/ 98 w 126"/>
                <a:gd name="T29" fmla="*/ 0 h 53"/>
                <a:gd name="T30" fmla="*/ 99 w 126"/>
                <a:gd name="T31" fmla="*/ 15 h 53"/>
                <a:gd name="T32" fmla="*/ 92 w 126"/>
                <a:gd name="T33" fmla="*/ 12 h 53"/>
                <a:gd name="T34" fmla="*/ 98 w 126"/>
                <a:gd name="T35" fmla="*/ 5 h 53"/>
                <a:gd name="T36" fmla="*/ 80 w 126"/>
                <a:gd name="T37" fmla="*/ 0 h 53"/>
                <a:gd name="T38" fmla="*/ 41 w 126"/>
                <a:gd name="T39" fmla="*/ 5 h 53"/>
                <a:gd name="T40" fmla="*/ 28 w 126"/>
                <a:gd name="T41" fmla="*/ 12 h 53"/>
                <a:gd name="T42" fmla="*/ 31 w 126"/>
                <a:gd name="T43" fmla="*/ 15 h 53"/>
                <a:gd name="T44" fmla="*/ 27 w 126"/>
                <a:gd name="T45" fmla="*/ 29 h 53"/>
                <a:gd name="T46" fmla="*/ 29 w 126"/>
                <a:gd name="T47" fmla="*/ 43 h 53"/>
                <a:gd name="T48" fmla="*/ 36 w 126"/>
                <a:gd name="T49" fmla="*/ 20 h 53"/>
                <a:gd name="T50" fmla="*/ 39 w 126"/>
                <a:gd name="T51" fmla="*/ 23 h 53"/>
                <a:gd name="T52" fmla="*/ 46 w 126"/>
                <a:gd name="T53" fmla="*/ 10 h 53"/>
                <a:gd name="T54" fmla="*/ 59 w 126"/>
                <a:gd name="T55" fmla="*/ 8 h 53"/>
                <a:gd name="T56" fmla="*/ 50 w 126"/>
                <a:gd name="T57" fmla="*/ 24 h 53"/>
                <a:gd name="T58" fmla="*/ 59 w 126"/>
                <a:gd name="T59" fmla="*/ 25 h 53"/>
                <a:gd name="T60" fmla="*/ 43 w 126"/>
                <a:gd name="T61" fmla="*/ 46 h 53"/>
                <a:gd name="T62" fmla="*/ 59 w 126"/>
                <a:gd name="T63" fmla="*/ 40 h 53"/>
                <a:gd name="T64" fmla="*/ 66 w 126"/>
                <a:gd name="T65" fmla="*/ 53 h 53"/>
                <a:gd name="T66" fmla="*/ 78 w 126"/>
                <a:gd name="T67" fmla="*/ 51 h 53"/>
                <a:gd name="T68" fmla="*/ 66 w 126"/>
                <a:gd name="T69" fmla="*/ 30 h 53"/>
                <a:gd name="T70" fmla="*/ 71 w 126"/>
                <a:gd name="T71" fmla="*/ 29 h 53"/>
                <a:gd name="T72" fmla="*/ 66 w 126"/>
                <a:gd name="T73" fmla="*/ 15 h 53"/>
                <a:gd name="T74" fmla="*/ 74 w 126"/>
                <a:gd name="T75" fmla="*/ 5 h 53"/>
                <a:gd name="T76" fmla="*/ 79 w 126"/>
                <a:gd name="T77" fmla="*/ 23 h 53"/>
                <a:gd name="T78" fmla="*/ 86 w 126"/>
                <a:gd name="T79" fmla="*/ 17 h 53"/>
                <a:gd name="T80" fmla="*/ 90 w 126"/>
                <a:gd name="T81" fmla="*/ 43 h 53"/>
                <a:gd name="T82" fmla="*/ 97 w 126"/>
                <a:gd name="T83" fmla="*/ 27 h 53"/>
                <a:gd name="T84" fmla="*/ 99 w 126"/>
                <a:gd name="T85" fmla="*/ 15 h 53"/>
                <a:gd name="T86" fmla="*/ 27 w 126"/>
                <a:gd name="T87" fmla="*/ 0 h 53"/>
                <a:gd name="T88" fmla="*/ 27 w 126"/>
                <a:gd name="T89" fmla="*/ 1 h 53"/>
                <a:gd name="T90" fmla="*/ 13 w 126"/>
                <a:gd name="T91" fmla="*/ 0 h 53"/>
                <a:gd name="T92" fmla="*/ 10 w 126"/>
                <a:gd name="T93" fmla="*/ 3 h 53"/>
                <a:gd name="T94" fmla="*/ 27 w 126"/>
                <a:gd name="T95" fmla="*/ 1 h 53"/>
                <a:gd name="T96" fmla="*/ 27 w 126"/>
                <a:gd name="T97" fmla="*/ 0 h 53"/>
                <a:gd name="T98" fmla="*/ 27 w 126"/>
                <a:gd name="T99" fmla="*/ 29 h 53"/>
                <a:gd name="T100" fmla="*/ 14 w 126"/>
                <a:gd name="T101" fmla="*/ 32 h 53"/>
                <a:gd name="T102" fmla="*/ 10 w 126"/>
                <a:gd name="T103" fmla="*/ 22 h 53"/>
                <a:gd name="T104" fmla="*/ 27 w 126"/>
                <a:gd name="T105" fmla="*/ 15 h 53"/>
                <a:gd name="T106" fmla="*/ 0 w 126"/>
                <a:gd name="T107" fmla="*/ 3 h 53"/>
                <a:gd name="T108" fmla="*/ 10 w 126"/>
                <a:gd name="T109" fmla="*/ 3 h 53"/>
                <a:gd name="T110" fmla="*/ 3 w 126"/>
                <a:gd name="T111" fmla="*/ 0 h 53"/>
                <a:gd name="T112" fmla="*/ 10 w 126"/>
                <a:gd name="T113" fmla="*/ 22 h 53"/>
                <a:gd name="T114" fmla="*/ 7 w 126"/>
                <a:gd name="T115"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6" h="53">
                  <a:moveTo>
                    <a:pt x="115" y="22"/>
                  </a:moveTo>
                  <a:cubicBezTo>
                    <a:pt x="115" y="15"/>
                    <a:pt x="115" y="15"/>
                    <a:pt x="115" y="15"/>
                  </a:cubicBezTo>
                  <a:cubicBezTo>
                    <a:pt x="118" y="15"/>
                    <a:pt x="118" y="15"/>
                    <a:pt x="118" y="15"/>
                  </a:cubicBezTo>
                  <a:cubicBezTo>
                    <a:pt x="118" y="22"/>
                    <a:pt x="118" y="22"/>
                    <a:pt x="118" y="22"/>
                  </a:cubicBezTo>
                  <a:cubicBezTo>
                    <a:pt x="115" y="22"/>
                    <a:pt x="115" y="22"/>
                    <a:pt x="115" y="22"/>
                  </a:cubicBezTo>
                  <a:close/>
                  <a:moveTo>
                    <a:pt x="115" y="3"/>
                  </a:moveTo>
                  <a:cubicBezTo>
                    <a:pt x="115" y="0"/>
                    <a:pt x="115" y="0"/>
                    <a:pt x="115" y="0"/>
                  </a:cubicBezTo>
                  <a:cubicBezTo>
                    <a:pt x="123" y="0"/>
                    <a:pt x="123" y="0"/>
                    <a:pt x="123" y="0"/>
                  </a:cubicBezTo>
                  <a:cubicBezTo>
                    <a:pt x="126" y="3"/>
                    <a:pt x="126" y="3"/>
                    <a:pt x="126" y="3"/>
                  </a:cubicBezTo>
                  <a:cubicBezTo>
                    <a:pt x="121" y="8"/>
                    <a:pt x="121" y="8"/>
                    <a:pt x="121" y="8"/>
                  </a:cubicBezTo>
                  <a:lnTo>
                    <a:pt x="115" y="3"/>
                  </a:lnTo>
                  <a:close/>
                  <a:moveTo>
                    <a:pt x="115" y="0"/>
                  </a:moveTo>
                  <a:cubicBezTo>
                    <a:pt x="115" y="3"/>
                    <a:pt x="115" y="3"/>
                    <a:pt x="115" y="3"/>
                  </a:cubicBezTo>
                  <a:cubicBezTo>
                    <a:pt x="113" y="0"/>
                    <a:pt x="113" y="0"/>
                    <a:pt x="113" y="0"/>
                  </a:cubicBezTo>
                  <a:cubicBezTo>
                    <a:pt x="115" y="0"/>
                    <a:pt x="115" y="0"/>
                    <a:pt x="115" y="0"/>
                  </a:cubicBezTo>
                  <a:close/>
                  <a:moveTo>
                    <a:pt x="115" y="15"/>
                  </a:moveTo>
                  <a:cubicBezTo>
                    <a:pt x="115" y="22"/>
                    <a:pt x="115" y="22"/>
                    <a:pt x="115" y="22"/>
                  </a:cubicBezTo>
                  <a:cubicBezTo>
                    <a:pt x="102" y="22"/>
                    <a:pt x="102" y="22"/>
                    <a:pt x="102" y="22"/>
                  </a:cubicBezTo>
                  <a:cubicBezTo>
                    <a:pt x="112" y="32"/>
                    <a:pt x="112" y="32"/>
                    <a:pt x="112" y="32"/>
                  </a:cubicBezTo>
                  <a:cubicBezTo>
                    <a:pt x="106" y="37"/>
                    <a:pt x="106" y="37"/>
                    <a:pt x="106" y="37"/>
                  </a:cubicBezTo>
                  <a:cubicBezTo>
                    <a:pt x="99" y="29"/>
                    <a:pt x="99" y="29"/>
                    <a:pt x="99" y="29"/>
                  </a:cubicBezTo>
                  <a:cubicBezTo>
                    <a:pt x="99" y="15"/>
                    <a:pt x="99" y="15"/>
                    <a:pt x="99" y="15"/>
                  </a:cubicBezTo>
                  <a:cubicBezTo>
                    <a:pt x="115" y="15"/>
                    <a:pt x="115" y="15"/>
                    <a:pt x="115" y="15"/>
                  </a:cubicBezTo>
                  <a:close/>
                  <a:moveTo>
                    <a:pt x="99" y="1"/>
                  </a:moveTo>
                  <a:cubicBezTo>
                    <a:pt x="99" y="0"/>
                    <a:pt x="99" y="0"/>
                    <a:pt x="99" y="0"/>
                  </a:cubicBezTo>
                  <a:cubicBezTo>
                    <a:pt x="100" y="0"/>
                    <a:pt x="100" y="0"/>
                    <a:pt x="100" y="0"/>
                  </a:cubicBezTo>
                  <a:lnTo>
                    <a:pt x="99" y="1"/>
                  </a:lnTo>
                  <a:close/>
                  <a:moveTo>
                    <a:pt x="99" y="0"/>
                  </a:moveTo>
                  <a:cubicBezTo>
                    <a:pt x="99" y="1"/>
                    <a:pt x="99" y="1"/>
                    <a:pt x="99" y="1"/>
                  </a:cubicBezTo>
                  <a:cubicBezTo>
                    <a:pt x="98" y="0"/>
                    <a:pt x="98" y="0"/>
                    <a:pt x="98" y="0"/>
                  </a:cubicBezTo>
                  <a:cubicBezTo>
                    <a:pt x="99" y="0"/>
                    <a:pt x="99" y="0"/>
                    <a:pt x="99" y="0"/>
                  </a:cubicBezTo>
                  <a:close/>
                  <a:moveTo>
                    <a:pt x="99" y="15"/>
                  </a:moveTo>
                  <a:cubicBezTo>
                    <a:pt x="95" y="15"/>
                    <a:pt x="95" y="15"/>
                    <a:pt x="95" y="15"/>
                  </a:cubicBezTo>
                  <a:cubicBezTo>
                    <a:pt x="92" y="12"/>
                    <a:pt x="92" y="12"/>
                    <a:pt x="92" y="12"/>
                  </a:cubicBezTo>
                  <a:cubicBezTo>
                    <a:pt x="98" y="12"/>
                    <a:pt x="98" y="12"/>
                    <a:pt x="98" y="12"/>
                  </a:cubicBezTo>
                  <a:cubicBezTo>
                    <a:pt x="98" y="5"/>
                    <a:pt x="98" y="5"/>
                    <a:pt x="98" y="5"/>
                  </a:cubicBezTo>
                  <a:cubicBezTo>
                    <a:pt x="84" y="5"/>
                    <a:pt x="84" y="5"/>
                    <a:pt x="84" y="5"/>
                  </a:cubicBezTo>
                  <a:cubicBezTo>
                    <a:pt x="80" y="0"/>
                    <a:pt x="80" y="0"/>
                    <a:pt x="80" y="0"/>
                  </a:cubicBezTo>
                  <a:cubicBezTo>
                    <a:pt x="46" y="0"/>
                    <a:pt x="46" y="0"/>
                    <a:pt x="46" y="0"/>
                  </a:cubicBezTo>
                  <a:cubicBezTo>
                    <a:pt x="41" y="5"/>
                    <a:pt x="41" y="5"/>
                    <a:pt x="41" y="5"/>
                  </a:cubicBezTo>
                  <a:cubicBezTo>
                    <a:pt x="28" y="5"/>
                    <a:pt x="28" y="5"/>
                    <a:pt x="28" y="5"/>
                  </a:cubicBezTo>
                  <a:cubicBezTo>
                    <a:pt x="28" y="12"/>
                    <a:pt x="28" y="12"/>
                    <a:pt x="28" y="12"/>
                  </a:cubicBezTo>
                  <a:cubicBezTo>
                    <a:pt x="34" y="12"/>
                    <a:pt x="34" y="12"/>
                    <a:pt x="34" y="12"/>
                  </a:cubicBezTo>
                  <a:cubicBezTo>
                    <a:pt x="31" y="15"/>
                    <a:pt x="31" y="15"/>
                    <a:pt x="31" y="15"/>
                  </a:cubicBezTo>
                  <a:cubicBezTo>
                    <a:pt x="27" y="15"/>
                    <a:pt x="27" y="15"/>
                    <a:pt x="27" y="15"/>
                  </a:cubicBezTo>
                  <a:cubicBezTo>
                    <a:pt x="27" y="29"/>
                    <a:pt x="27" y="29"/>
                    <a:pt x="27" y="29"/>
                  </a:cubicBezTo>
                  <a:cubicBezTo>
                    <a:pt x="29" y="27"/>
                    <a:pt x="29" y="27"/>
                    <a:pt x="29" y="27"/>
                  </a:cubicBezTo>
                  <a:cubicBezTo>
                    <a:pt x="29" y="43"/>
                    <a:pt x="29" y="43"/>
                    <a:pt x="29" y="43"/>
                  </a:cubicBezTo>
                  <a:cubicBezTo>
                    <a:pt x="36" y="43"/>
                    <a:pt x="36" y="43"/>
                    <a:pt x="36" y="43"/>
                  </a:cubicBezTo>
                  <a:cubicBezTo>
                    <a:pt x="36" y="20"/>
                    <a:pt x="36" y="20"/>
                    <a:pt x="36" y="20"/>
                  </a:cubicBezTo>
                  <a:cubicBezTo>
                    <a:pt x="39" y="17"/>
                    <a:pt x="39" y="17"/>
                    <a:pt x="39" y="17"/>
                  </a:cubicBezTo>
                  <a:cubicBezTo>
                    <a:pt x="39" y="23"/>
                    <a:pt x="39" y="23"/>
                    <a:pt x="39" y="23"/>
                  </a:cubicBezTo>
                  <a:cubicBezTo>
                    <a:pt x="46" y="23"/>
                    <a:pt x="46" y="23"/>
                    <a:pt x="46" y="23"/>
                  </a:cubicBezTo>
                  <a:cubicBezTo>
                    <a:pt x="46" y="10"/>
                    <a:pt x="46" y="10"/>
                    <a:pt x="46" y="10"/>
                  </a:cubicBezTo>
                  <a:cubicBezTo>
                    <a:pt x="51" y="5"/>
                    <a:pt x="51" y="5"/>
                    <a:pt x="51" y="5"/>
                  </a:cubicBezTo>
                  <a:cubicBezTo>
                    <a:pt x="54" y="6"/>
                    <a:pt x="56" y="7"/>
                    <a:pt x="59" y="8"/>
                  </a:cubicBezTo>
                  <a:cubicBezTo>
                    <a:pt x="59" y="15"/>
                    <a:pt x="59" y="15"/>
                    <a:pt x="59" y="15"/>
                  </a:cubicBezTo>
                  <a:cubicBezTo>
                    <a:pt x="50" y="24"/>
                    <a:pt x="50" y="24"/>
                    <a:pt x="50" y="24"/>
                  </a:cubicBezTo>
                  <a:cubicBezTo>
                    <a:pt x="55" y="29"/>
                    <a:pt x="55" y="29"/>
                    <a:pt x="55" y="29"/>
                  </a:cubicBezTo>
                  <a:cubicBezTo>
                    <a:pt x="59" y="25"/>
                    <a:pt x="59" y="25"/>
                    <a:pt x="59" y="25"/>
                  </a:cubicBezTo>
                  <a:cubicBezTo>
                    <a:pt x="59" y="30"/>
                    <a:pt x="59" y="30"/>
                    <a:pt x="59" y="30"/>
                  </a:cubicBezTo>
                  <a:cubicBezTo>
                    <a:pt x="43" y="46"/>
                    <a:pt x="43" y="46"/>
                    <a:pt x="43" y="46"/>
                  </a:cubicBezTo>
                  <a:cubicBezTo>
                    <a:pt x="48" y="51"/>
                    <a:pt x="48" y="51"/>
                    <a:pt x="48" y="51"/>
                  </a:cubicBezTo>
                  <a:cubicBezTo>
                    <a:pt x="59" y="40"/>
                    <a:pt x="59" y="40"/>
                    <a:pt x="59" y="40"/>
                  </a:cubicBezTo>
                  <a:cubicBezTo>
                    <a:pt x="59" y="53"/>
                    <a:pt x="59" y="53"/>
                    <a:pt x="59" y="53"/>
                  </a:cubicBezTo>
                  <a:cubicBezTo>
                    <a:pt x="66" y="53"/>
                    <a:pt x="66" y="53"/>
                    <a:pt x="66" y="53"/>
                  </a:cubicBezTo>
                  <a:cubicBezTo>
                    <a:pt x="66" y="40"/>
                    <a:pt x="66" y="40"/>
                    <a:pt x="66" y="40"/>
                  </a:cubicBezTo>
                  <a:cubicBezTo>
                    <a:pt x="78" y="51"/>
                    <a:pt x="78" y="51"/>
                    <a:pt x="78" y="51"/>
                  </a:cubicBezTo>
                  <a:cubicBezTo>
                    <a:pt x="83" y="46"/>
                    <a:pt x="83" y="46"/>
                    <a:pt x="83" y="46"/>
                  </a:cubicBezTo>
                  <a:cubicBezTo>
                    <a:pt x="66" y="30"/>
                    <a:pt x="66" y="30"/>
                    <a:pt x="66" y="30"/>
                  </a:cubicBezTo>
                  <a:cubicBezTo>
                    <a:pt x="66" y="25"/>
                    <a:pt x="66" y="25"/>
                    <a:pt x="66" y="25"/>
                  </a:cubicBezTo>
                  <a:cubicBezTo>
                    <a:pt x="71" y="29"/>
                    <a:pt x="71" y="29"/>
                    <a:pt x="71" y="29"/>
                  </a:cubicBezTo>
                  <a:cubicBezTo>
                    <a:pt x="76" y="24"/>
                    <a:pt x="76" y="24"/>
                    <a:pt x="76" y="24"/>
                  </a:cubicBezTo>
                  <a:cubicBezTo>
                    <a:pt x="66" y="15"/>
                    <a:pt x="66" y="15"/>
                    <a:pt x="66" y="15"/>
                  </a:cubicBezTo>
                  <a:cubicBezTo>
                    <a:pt x="66" y="8"/>
                    <a:pt x="66" y="8"/>
                    <a:pt x="66" y="8"/>
                  </a:cubicBezTo>
                  <a:cubicBezTo>
                    <a:pt x="69" y="7"/>
                    <a:pt x="72" y="6"/>
                    <a:pt x="74" y="5"/>
                  </a:cubicBezTo>
                  <a:cubicBezTo>
                    <a:pt x="79" y="10"/>
                    <a:pt x="79" y="10"/>
                    <a:pt x="79" y="10"/>
                  </a:cubicBezTo>
                  <a:cubicBezTo>
                    <a:pt x="79" y="23"/>
                    <a:pt x="79" y="23"/>
                    <a:pt x="79" y="23"/>
                  </a:cubicBezTo>
                  <a:cubicBezTo>
                    <a:pt x="86" y="23"/>
                    <a:pt x="86" y="23"/>
                    <a:pt x="86" y="23"/>
                  </a:cubicBezTo>
                  <a:cubicBezTo>
                    <a:pt x="86" y="17"/>
                    <a:pt x="86" y="17"/>
                    <a:pt x="86" y="17"/>
                  </a:cubicBezTo>
                  <a:cubicBezTo>
                    <a:pt x="90" y="20"/>
                    <a:pt x="90" y="20"/>
                    <a:pt x="90" y="20"/>
                  </a:cubicBezTo>
                  <a:cubicBezTo>
                    <a:pt x="90" y="43"/>
                    <a:pt x="90" y="43"/>
                    <a:pt x="90" y="43"/>
                  </a:cubicBezTo>
                  <a:cubicBezTo>
                    <a:pt x="97" y="43"/>
                    <a:pt x="97" y="43"/>
                    <a:pt x="97" y="43"/>
                  </a:cubicBezTo>
                  <a:cubicBezTo>
                    <a:pt x="97" y="27"/>
                    <a:pt x="97" y="27"/>
                    <a:pt x="97" y="27"/>
                  </a:cubicBezTo>
                  <a:cubicBezTo>
                    <a:pt x="99" y="29"/>
                    <a:pt x="99" y="29"/>
                    <a:pt x="99" y="29"/>
                  </a:cubicBezTo>
                  <a:cubicBezTo>
                    <a:pt x="99" y="15"/>
                    <a:pt x="99" y="15"/>
                    <a:pt x="99" y="15"/>
                  </a:cubicBezTo>
                  <a:close/>
                  <a:moveTo>
                    <a:pt x="27" y="1"/>
                  </a:moveTo>
                  <a:cubicBezTo>
                    <a:pt x="27" y="0"/>
                    <a:pt x="27" y="0"/>
                    <a:pt x="27" y="0"/>
                  </a:cubicBezTo>
                  <a:cubicBezTo>
                    <a:pt x="27" y="0"/>
                    <a:pt x="27" y="0"/>
                    <a:pt x="27" y="0"/>
                  </a:cubicBezTo>
                  <a:cubicBezTo>
                    <a:pt x="27" y="1"/>
                    <a:pt x="27" y="1"/>
                    <a:pt x="27" y="1"/>
                  </a:cubicBezTo>
                  <a:close/>
                  <a:moveTo>
                    <a:pt x="10" y="3"/>
                  </a:moveTo>
                  <a:cubicBezTo>
                    <a:pt x="13" y="0"/>
                    <a:pt x="13" y="0"/>
                    <a:pt x="13" y="0"/>
                  </a:cubicBezTo>
                  <a:cubicBezTo>
                    <a:pt x="10" y="0"/>
                    <a:pt x="10" y="0"/>
                    <a:pt x="10" y="0"/>
                  </a:cubicBezTo>
                  <a:cubicBezTo>
                    <a:pt x="10" y="3"/>
                    <a:pt x="10" y="3"/>
                    <a:pt x="10" y="3"/>
                  </a:cubicBezTo>
                  <a:close/>
                  <a:moveTo>
                    <a:pt x="27" y="0"/>
                  </a:moveTo>
                  <a:cubicBezTo>
                    <a:pt x="27" y="1"/>
                    <a:pt x="27" y="1"/>
                    <a:pt x="27" y="1"/>
                  </a:cubicBezTo>
                  <a:cubicBezTo>
                    <a:pt x="26" y="0"/>
                    <a:pt x="26" y="0"/>
                    <a:pt x="26" y="0"/>
                  </a:cubicBezTo>
                  <a:cubicBezTo>
                    <a:pt x="27" y="0"/>
                    <a:pt x="27" y="0"/>
                    <a:pt x="27" y="0"/>
                  </a:cubicBezTo>
                  <a:close/>
                  <a:moveTo>
                    <a:pt x="27" y="15"/>
                  </a:moveTo>
                  <a:cubicBezTo>
                    <a:pt x="27" y="29"/>
                    <a:pt x="27" y="29"/>
                    <a:pt x="27" y="29"/>
                  </a:cubicBezTo>
                  <a:cubicBezTo>
                    <a:pt x="19" y="37"/>
                    <a:pt x="19" y="37"/>
                    <a:pt x="19" y="37"/>
                  </a:cubicBezTo>
                  <a:cubicBezTo>
                    <a:pt x="14" y="32"/>
                    <a:pt x="14" y="32"/>
                    <a:pt x="14" y="32"/>
                  </a:cubicBezTo>
                  <a:cubicBezTo>
                    <a:pt x="24" y="22"/>
                    <a:pt x="24" y="22"/>
                    <a:pt x="24" y="22"/>
                  </a:cubicBezTo>
                  <a:cubicBezTo>
                    <a:pt x="10" y="22"/>
                    <a:pt x="10" y="22"/>
                    <a:pt x="10" y="22"/>
                  </a:cubicBezTo>
                  <a:cubicBezTo>
                    <a:pt x="10" y="15"/>
                    <a:pt x="10" y="15"/>
                    <a:pt x="10" y="15"/>
                  </a:cubicBezTo>
                  <a:lnTo>
                    <a:pt x="27" y="15"/>
                  </a:lnTo>
                  <a:close/>
                  <a:moveTo>
                    <a:pt x="3" y="0"/>
                  </a:moveTo>
                  <a:cubicBezTo>
                    <a:pt x="0" y="3"/>
                    <a:pt x="0" y="3"/>
                    <a:pt x="0" y="3"/>
                  </a:cubicBezTo>
                  <a:cubicBezTo>
                    <a:pt x="5" y="8"/>
                    <a:pt x="5" y="8"/>
                    <a:pt x="5" y="8"/>
                  </a:cubicBezTo>
                  <a:cubicBezTo>
                    <a:pt x="10" y="3"/>
                    <a:pt x="10" y="3"/>
                    <a:pt x="10" y="3"/>
                  </a:cubicBezTo>
                  <a:cubicBezTo>
                    <a:pt x="10" y="0"/>
                    <a:pt x="10" y="0"/>
                    <a:pt x="10" y="0"/>
                  </a:cubicBezTo>
                  <a:cubicBezTo>
                    <a:pt x="3" y="0"/>
                    <a:pt x="3" y="0"/>
                    <a:pt x="3" y="0"/>
                  </a:cubicBezTo>
                  <a:close/>
                  <a:moveTo>
                    <a:pt x="10" y="15"/>
                  </a:moveTo>
                  <a:cubicBezTo>
                    <a:pt x="10" y="22"/>
                    <a:pt x="10" y="22"/>
                    <a:pt x="10" y="22"/>
                  </a:cubicBezTo>
                  <a:cubicBezTo>
                    <a:pt x="7" y="22"/>
                    <a:pt x="7" y="22"/>
                    <a:pt x="7" y="22"/>
                  </a:cubicBezTo>
                  <a:cubicBezTo>
                    <a:pt x="7" y="15"/>
                    <a:pt x="7" y="15"/>
                    <a:pt x="7" y="15"/>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9" name="Freeform 225"/>
            <p:cNvSpPr/>
            <p:nvPr/>
          </p:nvSpPr>
          <p:spPr bwMode="auto">
            <a:xfrm>
              <a:off x="8682038" y="2805113"/>
              <a:ext cx="203200" cy="123825"/>
            </a:xfrm>
            <a:custGeom>
              <a:avLst/>
              <a:gdLst>
                <a:gd name="T0" fmla="*/ 128 w 128"/>
                <a:gd name="T1" fmla="*/ 0 h 78"/>
                <a:gd name="T2" fmla="*/ 10 w 128"/>
                <a:gd name="T3" fmla="*/ 0 h 78"/>
                <a:gd name="T4" fmla="*/ 10 w 128"/>
                <a:gd name="T5" fmla="*/ 23 h 78"/>
                <a:gd name="T6" fmla="*/ 0 w 128"/>
                <a:gd name="T7" fmla="*/ 23 h 78"/>
                <a:gd name="T8" fmla="*/ 0 w 128"/>
                <a:gd name="T9" fmla="*/ 56 h 78"/>
                <a:gd name="T10" fmla="*/ 10 w 128"/>
                <a:gd name="T11" fmla="*/ 56 h 78"/>
                <a:gd name="T12" fmla="*/ 10 w 128"/>
                <a:gd name="T13" fmla="*/ 78 h 78"/>
                <a:gd name="T14" fmla="*/ 128 w 128"/>
                <a:gd name="T15" fmla="*/ 78 h 78"/>
                <a:gd name="T16" fmla="*/ 128 w 128"/>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78">
                  <a:moveTo>
                    <a:pt x="128" y="0"/>
                  </a:moveTo>
                  <a:lnTo>
                    <a:pt x="10" y="0"/>
                  </a:lnTo>
                  <a:lnTo>
                    <a:pt x="10" y="23"/>
                  </a:lnTo>
                  <a:lnTo>
                    <a:pt x="0" y="23"/>
                  </a:lnTo>
                  <a:lnTo>
                    <a:pt x="0" y="56"/>
                  </a:lnTo>
                  <a:lnTo>
                    <a:pt x="10" y="56"/>
                  </a:lnTo>
                  <a:lnTo>
                    <a:pt x="10" y="78"/>
                  </a:lnTo>
                  <a:lnTo>
                    <a:pt x="128" y="78"/>
                  </a:lnTo>
                  <a:lnTo>
                    <a:pt x="1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0" name="Rectangle 226"/>
            <p:cNvSpPr>
              <a:spLocks noChangeArrowheads="1"/>
            </p:cNvSpPr>
            <p:nvPr/>
          </p:nvSpPr>
          <p:spPr bwMode="auto">
            <a:xfrm>
              <a:off x="8521700" y="2751138"/>
              <a:ext cx="2857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1" name="Oval 227"/>
            <p:cNvSpPr>
              <a:spLocks noChangeArrowheads="1"/>
            </p:cNvSpPr>
            <p:nvPr/>
          </p:nvSpPr>
          <p:spPr bwMode="auto">
            <a:xfrm>
              <a:off x="8555038" y="2830513"/>
              <a:ext cx="63500" cy="635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2" name="Freeform 228"/>
            <p:cNvSpPr>
              <a:spLocks noEditPoints="1"/>
            </p:cNvSpPr>
            <p:nvPr/>
          </p:nvSpPr>
          <p:spPr bwMode="auto">
            <a:xfrm>
              <a:off x="8497888" y="2778125"/>
              <a:ext cx="173038" cy="330200"/>
            </a:xfrm>
            <a:custGeom>
              <a:avLst/>
              <a:gdLst>
                <a:gd name="T0" fmla="*/ 24 w 46"/>
                <a:gd name="T1" fmla="*/ 88 h 88"/>
                <a:gd name="T2" fmla="*/ 46 w 46"/>
                <a:gd name="T3" fmla="*/ 88 h 88"/>
                <a:gd name="T4" fmla="*/ 46 w 46"/>
                <a:gd name="T5" fmla="*/ 31 h 88"/>
                <a:gd name="T6" fmla="*/ 46 w 46"/>
                <a:gd name="T7" fmla="*/ 17 h 88"/>
                <a:gd name="T8" fmla="*/ 46 w 46"/>
                <a:gd name="T9" fmla="*/ 0 h 88"/>
                <a:gd name="T10" fmla="*/ 24 w 46"/>
                <a:gd name="T11" fmla="*/ 0 h 88"/>
                <a:gd name="T12" fmla="*/ 24 w 46"/>
                <a:gd name="T13" fmla="*/ 5 h 88"/>
                <a:gd name="T14" fmla="*/ 24 w 46"/>
                <a:gd name="T15" fmla="*/ 5 h 88"/>
                <a:gd name="T16" fmla="*/ 24 w 46"/>
                <a:gd name="T17" fmla="*/ 5 h 88"/>
                <a:gd name="T18" fmla="*/ 41 w 46"/>
                <a:gd name="T19" fmla="*/ 22 h 88"/>
                <a:gd name="T20" fmla="*/ 24 w 46"/>
                <a:gd name="T21" fmla="*/ 40 h 88"/>
                <a:gd name="T22" fmla="*/ 24 w 46"/>
                <a:gd name="T23" fmla="*/ 40 h 88"/>
                <a:gd name="T24" fmla="*/ 24 w 46"/>
                <a:gd name="T25" fmla="*/ 88 h 88"/>
                <a:gd name="T26" fmla="*/ 0 w 46"/>
                <a:gd name="T27" fmla="*/ 88 h 88"/>
                <a:gd name="T28" fmla="*/ 24 w 46"/>
                <a:gd name="T29" fmla="*/ 88 h 88"/>
                <a:gd name="T30" fmla="*/ 24 w 46"/>
                <a:gd name="T31" fmla="*/ 40 h 88"/>
                <a:gd name="T32" fmla="*/ 6 w 46"/>
                <a:gd name="T33" fmla="*/ 22 h 88"/>
                <a:gd name="T34" fmla="*/ 24 w 46"/>
                <a:gd name="T35" fmla="*/ 5 h 88"/>
                <a:gd name="T36" fmla="*/ 24 w 46"/>
                <a:gd name="T37" fmla="*/ 0 h 88"/>
                <a:gd name="T38" fmla="*/ 0 w 46"/>
                <a:gd name="T39" fmla="*/ 0 h 88"/>
                <a:gd name="T40" fmla="*/ 0 w 46"/>
                <a:gd name="T4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88">
                  <a:moveTo>
                    <a:pt x="24" y="88"/>
                  </a:moveTo>
                  <a:cubicBezTo>
                    <a:pt x="46" y="88"/>
                    <a:pt x="46" y="88"/>
                    <a:pt x="46" y="88"/>
                  </a:cubicBezTo>
                  <a:cubicBezTo>
                    <a:pt x="46" y="31"/>
                    <a:pt x="46" y="31"/>
                    <a:pt x="46" y="31"/>
                  </a:cubicBezTo>
                  <a:cubicBezTo>
                    <a:pt x="46" y="17"/>
                    <a:pt x="46" y="17"/>
                    <a:pt x="46" y="17"/>
                  </a:cubicBezTo>
                  <a:cubicBezTo>
                    <a:pt x="46" y="0"/>
                    <a:pt x="46" y="0"/>
                    <a:pt x="46" y="0"/>
                  </a:cubicBezTo>
                  <a:cubicBezTo>
                    <a:pt x="24" y="0"/>
                    <a:pt x="24" y="0"/>
                    <a:pt x="24" y="0"/>
                  </a:cubicBezTo>
                  <a:cubicBezTo>
                    <a:pt x="24" y="5"/>
                    <a:pt x="24" y="5"/>
                    <a:pt x="24" y="5"/>
                  </a:cubicBezTo>
                  <a:cubicBezTo>
                    <a:pt x="24" y="5"/>
                    <a:pt x="24" y="5"/>
                    <a:pt x="24" y="5"/>
                  </a:cubicBezTo>
                  <a:cubicBezTo>
                    <a:pt x="24" y="5"/>
                    <a:pt x="24" y="5"/>
                    <a:pt x="24" y="5"/>
                  </a:cubicBezTo>
                  <a:cubicBezTo>
                    <a:pt x="33" y="5"/>
                    <a:pt x="41" y="13"/>
                    <a:pt x="41" y="22"/>
                  </a:cubicBezTo>
                  <a:cubicBezTo>
                    <a:pt x="41" y="32"/>
                    <a:pt x="33" y="40"/>
                    <a:pt x="24" y="40"/>
                  </a:cubicBezTo>
                  <a:cubicBezTo>
                    <a:pt x="24" y="40"/>
                    <a:pt x="24" y="40"/>
                    <a:pt x="24" y="40"/>
                  </a:cubicBezTo>
                  <a:lnTo>
                    <a:pt x="24" y="88"/>
                  </a:lnTo>
                  <a:close/>
                  <a:moveTo>
                    <a:pt x="0" y="88"/>
                  </a:moveTo>
                  <a:cubicBezTo>
                    <a:pt x="24" y="88"/>
                    <a:pt x="24" y="88"/>
                    <a:pt x="24" y="88"/>
                  </a:cubicBezTo>
                  <a:cubicBezTo>
                    <a:pt x="24" y="40"/>
                    <a:pt x="24" y="40"/>
                    <a:pt x="24" y="40"/>
                  </a:cubicBezTo>
                  <a:cubicBezTo>
                    <a:pt x="14" y="40"/>
                    <a:pt x="6" y="32"/>
                    <a:pt x="6" y="22"/>
                  </a:cubicBezTo>
                  <a:cubicBezTo>
                    <a:pt x="6" y="13"/>
                    <a:pt x="14" y="5"/>
                    <a:pt x="24" y="5"/>
                  </a:cubicBezTo>
                  <a:cubicBezTo>
                    <a:pt x="24" y="0"/>
                    <a:pt x="24" y="0"/>
                    <a:pt x="24" y="0"/>
                  </a:cubicBezTo>
                  <a:cubicBezTo>
                    <a:pt x="0" y="0"/>
                    <a:pt x="0" y="0"/>
                    <a:pt x="0" y="0"/>
                  </a:cubicBezTo>
                  <a:lnTo>
                    <a:pt x="0"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3" name="Freeform 229"/>
            <p:cNvSpPr>
              <a:spLocks noEditPoints="1"/>
            </p:cNvSpPr>
            <p:nvPr/>
          </p:nvSpPr>
          <p:spPr bwMode="auto">
            <a:xfrm>
              <a:off x="8326438" y="2470150"/>
              <a:ext cx="423863" cy="198438"/>
            </a:xfrm>
            <a:custGeom>
              <a:avLst/>
              <a:gdLst>
                <a:gd name="T0" fmla="*/ 238 w 267"/>
                <a:gd name="T1" fmla="*/ 0 h 125"/>
                <a:gd name="T2" fmla="*/ 238 w 267"/>
                <a:gd name="T3" fmla="*/ 40 h 125"/>
                <a:gd name="T4" fmla="*/ 238 w 267"/>
                <a:gd name="T5" fmla="*/ 40 h 125"/>
                <a:gd name="T6" fmla="*/ 238 w 267"/>
                <a:gd name="T7" fmla="*/ 17 h 125"/>
                <a:gd name="T8" fmla="*/ 231 w 267"/>
                <a:gd name="T9" fmla="*/ 52 h 125"/>
                <a:gd name="T10" fmla="*/ 219 w 267"/>
                <a:gd name="T11" fmla="*/ 90 h 125"/>
                <a:gd name="T12" fmla="*/ 219 w 267"/>
                <a:gd name="T13" fmla="*/ 114 h 125"/>
                <a:gd name="T14" fmla="*/ 219 w 267"/>
                <a:gd name="T15" fmla="*/ 114 h 125"/>
                <a:gd name="T16" fmla="*/ 219 w 267"/>
                <a:gd name="T17" fmla="*/ 0 h 125"/>
                <a:gd name="T18" fmla="*/ 215 w 267"/>
                <a:gd name="T19" fmla="*/ 40 h 125"/>
                <a:gd name="T20" fmla="*/ 219 w 267"/>
                <a:gd name="T21" fmla="*/ 76 h 125"/>
                <a:gd name="T22" fmla="*/ 219 w 267"/>
                <a:gd name="T23" fmla="*/ 0 h 125"/>
                <a:gd name="T24" fmla="*/ 184 w 267"/>
                <a:gd name="T25" fmla="*/ 114 h 125"/>
                <a:gd name="T26" fmla="*/ 184 w 267"/>
                <a:gd name="T27" fmla="*/ 0 h 125"/>
                <a:gd name="T28" fmla="*/ 184 w 267"/>
                <a:gd name="T29" fmla="*/ 76 h 125"/>
                <a:gd name="T30" fmla="*/ 191 w 267"/>
                <a:gd name="T31" fmla="*/ 40 h 125"/>
                <a:gd name="T32" fmla="*/ 203 w 267"/>
                <a:gd name="T33" fmla="*/ 0 h 125"/>
                <a:gd name="T34" fmla="*/ 167 w 267"/>
                <a:gd name="T35" fmla="*/ 114 h 125"/>
                <a:gd name="T36" fmla="*/ 167 w 267"/>
                <a:gd name="T37" fmla="*/ 0 h 125"/>
                <a:gd name="T38" fmla="*/ 167 w 267"/>
                <a:gd name="T39" fmla="*/ 40 h 125"/>
                <a:gd name="T40" fmla="*/ 172 w 267"/>
                <a:gd name="T41" fmla="*/ 76 h 125"/>
                <a:gd name="T42" fmla="*/ 184 w 267"/>
                <a:gd name="T43" fmla="*/ 0 h 125"/>
                <a:gd name="T44" fmla="*/ 149 w 267"/>
                <a:gd name="T45" fmla="*/ 114 h 125"/>
                <a:gd name="T46" fmla="*/ 149 w 267"/>
                <a:gd name="T47" fmla="*/ 0 h 125"/>
                <a:gd name="T48" fmla="*/ 149 w 267"/>
                <a:gd name="T49" fmla="*/ 76 h 125"/>
                <a:gd name="T50" fmla="*/ 156 w 267"/>
                <a:gd name="T51" fmla="*/ 40 h 125"/>
                <a:gd name="T52" fmla="*/ 167 w 267"/>
                <a:gd name="T53" fmla="*/ 0 h 125"/>
                <a:gd name="T54" fmla="*/ 132 w 267"/>
                <a:gd name="T55" fmla="*/ 114 h 125"/>
                <a:gd name="T56" fmla="*/ 132 w 267"/>
                <a:gd name="T57" fmla="*/ 0 h 125"/>
                <a:gd name="T58" fmla="*/ 132 w 267"/>
                <a:gd name="T59" fmla="*/ 40 h 125"/>
                <a:gd name="T60" fmla="*/ 139 w 267"/>
                <a:gd name="T61" fmla="*/ 76 h 125"/>
                <a:gd name="T62" fmla="*/ 149 w 267"/>
                <a:gd name="T63" fmla="*/ 0 h 125"/>
                <a:gd name="T64" fmla="*/ 115 w 267"/>
                <a:gd name="T65" fmla="*/ 114 h 125"/>
                <a:gd name="T66" fmla="*/ 115 w 267"/>
                <a:gd name="T67" fmla="*/ 0 h 125"/>
                <a:gd name="T68" fmla="*/ 115 w 267"/>
                <a:gd name="T69" fmla="*/ 76 h 125"/>
                <a:gd name="T70" fmla="*/ 120 w 267"/>
                <a:gd name="T71" fmla="*/ 40 h 125"/>
                <a:gd name="T72" fmla="*/ 132 w 267"/>
                <a:gd name="T73" fmla="*/ 0 h 125"/>
                <a:gd name="T74" fmla="*/ 97 w 267"/>
                <a:gd name="T75" fmla="*/ 114 h 125"/>
                <a:gd name="T76" fmla="*/ 97 w 267"/>
                <a:gd name="T77" fmla="*/ 0 h 125"/>
                <a:gd name="T78" fmla="*/ 97 w 267"/>
                <a:gd name="T79" fmla="*/ 40 h 125"/>
                <a:gd name="T80" fmla="*/ 104 w 267"/>
                <a:gd name="T81" fmla="*/ 76 h 125"/>
                <a:gd name="T82" fmla="*/ 115 w 267"/>
                <a:gd name="T83" fmla="*/ 0 h 125"/>
                <a:gd name="T84" fmla="*/ 80 w 267"/>
                <a:gd name="T85" fmla="*/ 114 h 125"/>
                <a:gd name="T86" fmla="*/ 80 w 267"/>
                <a:gd name="T87" fmla="*/ 0 h 125"/>
                <a:gd name="T88" fmla="*/ 80 w 267"/>
                <a:gd name="T89" fmla="*/ 76 h 125"/>
                <a:gd name="T90" fmla="*/ 85 w 267"/>
                <a:gd name="T91" fmla="*/ 40 h 125"/>
                <a:gd name="T92" fmla="*/ 97 w 267"/>
                <a:gd name="T93" fmla="*/ 0 h 125"/>
                <a:gd name="T94" fmla="*/ 61 w 267"/>
                <a:gd name="T95" fmla="*/ 114 h 125"/>
                <a:gd name="T96" fmla="*/ 61 w 267"/>
                <a:gd name="T97" fmla="*/ 0 h 125"/>
                <a:gd name="T98" fmla="*/ 61 w 267"/>
                <a:gd name="T99" fmla="*/ 40 h 125"/>
                <a:gd name="T100" fmla="*/ 68 w 267"/>
                <a:gd name="T101" fmla="*/ 76 h 125"/>
                <a:gd name="T102" fmla="*/ 80 w 267"/>
                <a:gd name="T103" fmla="*/ 0 h 125"/>
                <a:gd name="T104" fmla="*/ 45 w 267"/>
                <a:gd name="T105" fmla="*/ 114 h 125"/>
                <a:gd name="T106" fmla="*/ 45 w 267"/>
                <a:gd name="T107" fmla="*/ 0 h 125"/>
                <a:gd name="T108" fmla="*/ 45 w 267"/>
                <a:gd name="T109" fmla="*/ 76 h 125"/>
                <a:gd name="T110" fmla="*/ 49 w 267"/>
                <a:gd name="T111" fmla="*/ 40 h 125"/>
                <a:gd name="T112" fmla="*/ 61 w 267"/>
                <a:gd name="T113" fmla="*/ 0 h 125"/>
                <a:gd name="T114" fmla="*/ 45 w 267"/>
                <a:gd name="T115" fmla="*/ 90 h 125"/>
                <a:gd name="T116" fmla="*/ 33 w 267"/>
                <a:gd name="T117" fmla="*/ 52 h 125"/>
                <a:gd name="T118" fmla="*/ 26 w 267"/>
                <a:gd name="T119" fmla="*/ 17 h 125"/>
                <a:gd name="T120" fmla="*/ 26 w 267"/>
                <a:gd name="T121" fmla="*/ 125 h 125"/>
                <a:gd name="T122" fmla="*/ 14 w 267"/>
                <a:gd name="T123" fmla="*/ 40 h 125"/>
                <a:gd name="T124" fmla="*/ 26 w 267"/>
                <a:gd name="T12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7" h="125">
                  <a:moveTo>
                    <a:pt x="238" y="125"/>
                  </a:moveTo>
                  <a:lnTo>
                    <a:pt x="267" y="125"/>
                  </a:lnTo>
                  <a:lnTo>
                    <a:pt x="267" y="0"/>
                  </a:lnTo>
                  <a:lnTo>
                    <a:pt x="238" y="0"/>
                  </a:lnTo>
                  <a:lnTo>
                    <a:pt x="238" y="17"/>
                  </a:lnTo>
                  <a:lnTo>
                    <a:pt x="250" y="17"/>
                  </a:lnTo>
                  <a:lnTo>
                    <a:pt x="250" y="40"/>
                  </a:lnTo>
                  <a:lnTo>
                    <a:pt x="238" y="40"/>
                  </a:lnTo>
                  <a:lnTo>
                    <a:pt x="238" y="125"/>
                  </a:lnTo>
                  <a:close/>
                  <a:moveTo>
                    <a:pt x="219" y="125"/>
                  </a:moveTo>
                  <a:lnTo>
                    <a:pt x="238" y="125"/>
                  </a:lnTo>
                  <a:lnTo>
                    <a:pt x="238" y="40"/>
                  </a:lnTo>
                  <a:lnTo>
                    <a:pt x="227" y="40"/>
                  </a:lnTo>
                  <a:lnTo>
                    <a:pt x="227" y="17"/>
                  </a:lnTo>
                  <a:lnTo>
                    <a:pt x="227" y="17"/>
                  </a:lnTo>
                  <a:lnTo>
                    <a:pt x="238" y="17"/>
                  </a:lnTo>
                  <a:lnTo>
                    <a:pt x="238" y="0"/>
                  </a:lnTo>
                  <a:lnTo>
                    <a:pt x="219" y="0"/>
                  </a:lnTo>
                  <a:lnTo>
                    <a:pt x="219" y="52"/>
                  </a:lnTo>
                  <a:lnTo>
                    <a:pt x="231" y="52"/>
                  </a:lnTo>
                  <a:lnTo>
                    <a:pt x="231" y="76"/>
                  </a:lnTo>
                  <a:lnTo>
                    <a:pt x="231" y="76"/>
                  </a:lnTo>
                  <a:lnTo>
                    <a:pt x="219" y="76"/>
                  </a:lnTo>
                  <a:lnTo>
                    <a:pt x="219" y="90"/>
                  </a:lnTo>
                  <a:lnTo>
                    <a:pt x="219" y="90"/>
                  </a:lnTo>
                  <a:lnTo>
                    <a:pt x="219" y="114"/>
                  </a:lnTo>
                  <a:lnTo>
                    <a:pt x="219" y="114"/>
                  </a:lnTo>
                  <a:lnTo>
                    <a:pt x="219" y="114"/>
                  </a:lnTo>
                  <a:lnTo>
                    <a:pt x="219" y="125"/>
                  </a:lnTo>
                  <a:close/>
                  <a:moveTo>
                    <a:pt x="203" y="125"/>
                  </a:moveTo>
                  <a:lnTo>
                    <a:pt x="219" y="125"/>
                  </a:lnTo>
                  <a:lnTo>
                    <a:pt x="219" y="114"/>
                  </a:lnTo>
                  <a:lnTo>
                    <a:pt x="203" y="114"/>
                  </a:lnTo>
                  <a:lnTo>
                    <a:pt x="203" y="125"/>
                  </a:lnTo>
                  <a:lnTo>
                    <a:pt x="203" y="125"/>
                  </a:lnTo>
                  <a:close/>
                  <a:moveTo>
                    <a:pt x="219" y="0"/>
                  </a:moveTo>
                  <a:lnTo>
                    <a:pt x="203" y="0"/>
                  </a:lnTo>
                  <a:lnTo>
                    <a:pt x="203" y="17"/>
                  </a:lnTo>
                  <a:lnTo>
                    <a:pt x="215" y="17"/>
                  </a:lnTo>
                  <a:lnTo>
                    <a:pt x="215" y="40"/>
                  </a:lnTo>
                  <a:lnTo>
                    <a:pt x="203" y="40"/>
                  </a:lnTo>
                  <a:lnTo>
                    <a:pt x="203" y="90"/>
                  </a:lnTo>
                  <a:lnTo>
                    <a:pt x="219" y="90"/>
                  </a:lnTo>
                  <a:lnTo>
                    <a:pt x="219" y="76"/>
                  </a:lnTo>
                  <a:lnTo>
                    <a:pt x="208" y="76"/>
                  </a:lnTo>
                  <a:lnTo>
                    <a:pt x="208" y="52"/>
                  </a:lnTo>
                  <a:lnTo>
                    <a:pt x="219" y="52"/>
                  </a:lnTo>
                  <a:lnTo>
                    <a:pt x="219" y="0"/>
                  </a:lnTo>
                  <a:close/>
                  <a:moveTo>
                    <a:pt x="184" y="125"/>
                  </a:moveTo>
                  <a:lnTo>
                    <a:pt x="203" y="125"/>
                  </a:lnTo>
                  <a:lnTo>
                    <a:pt x="203" y="114"/>
                  </a:lnTo>
                  <a:lnTo>
                    <a:pt x="184" y="114"/>
                  </a:lnTo>
                  <a:lnTo>
                    <a:pt x="184" y="125"/>
                  </a:lnTo>
                  <a:lnTo>
                    <a:pt x="184" y="125"/>
                  </a:lnTo>
                  <a:close/>
                  <a:moveTo>
                    <a:pt x="203" y="0"/>
                  </a:moveTo>
                  <a:lnTo>
                    <a:pt x="184" y="0"/>
                  </a:lnTo>
                  <a:lnTo>
                    <a:pt x="184" y="52"/>
                  </a:lnTo>
                  <a:lnTo>
                    <a:pt x="196" y="52"/>
                  </a:lnTo>
                  <a:lnTo>
                    <a:pt x="196" y="76"/>
                  </a:lnTo>
                  <a:lnTo>
                    <a:pt x="184" y="76"/>
                  </a:lnTo>
                  <a:lnTo>
                    <a:pt x="184" y="90"/>
                  </a:lnTo>
                  <a:lnTo>
                    <a:pt x="203" y="90"/>
                  </a:lnTo>
                  <a:lnTo>
                    <a:pt x="203" y="40"/>
                  </a:lnTo>
                  <a:lnTo>
                    <a:pt x="191" y="40"/>
                  </a:lnTo>
                  <a:lnTo>
                    <a:pt x="191" y="17"/>
                  </a:lnTo>
                  <a:lnTo>
                    <a:pt x="191" y="17"/>
                  </a:lnTo>
                  <a:lnTo>
                    <a:pt x="203" y="17"/>
                  </a:lnTo>
                  <a:lnTo>
                    <a:pt x="203" y="0"/>
                  </a:lnTo>
                  <a:close/>
                  <a:moveTo>
                    <a:pt x="167" y="125"/>
                  </a:moveTo>
                  <a:lnTo>
                    <a:pt x="184" y="125"/>
                  </a:lnTo>
                  <a:lnTo>
                    <a:pt x="184" y="114"/>
                  </a:lnTo>
                  <a:lnTo>
                    <a:pt x="167" y="114"/>
                  </a:lnTo>
                  <a:lnTo>
                    <a:pt x="167" y="125"/>
                  </a:lnTo>
                  <a:lnTo>
                    <a:pt x="167" y="125"/>
                  </a:lnTo>
                  <a:close/>
                  <a:moveTo>
                    <a:pt x="184" y="0"/>
                  </a:moveTo>
                  <a:lnTo>
                    <a:pt x="167" y="0"/>
                  </a:lnTo>
                  <a:lnTo>
                    <a:pt x="167" y="17"/>
                  </a:lnTo>
                  <a:lnTo>
                    <a:pt x="179" y="17"/>
                  </a:lnTo>
                  <a:lnTo>
                    <a:pt x="179" y="40"/>
                  </a:lnTo>
                  <a:lnTo>
                    <a:pt x="167" y="40"/>
                  </a:lnTo>
                  <a:lnTo>
                    <a:pt x="167" y="90"/>
                  </a:lnTo>
                  <a:lnTo>
                    <a:pt x="184" y="90"/>
                  </a:lnTo>
                  <a:lnTo>
                    <a:pt x="184" y="76"/>
                  </a:lnTo>
                  <a:lnTo>
                    <a:pt x="172" y="76"/>
                  </a:lnTo>
                  <a:lnTo>
                    <a:pt x="172" y="76"/>
                  </a:lnTo>
                  <a:lnTo>
                    <a:pt x="172" y="52"/>
                  </a:lnTo>
                  <a:lnTo>
                    <a:pt x="184" y="52"/>
                  </a:lnTo>
                  <a:lnTo>
                    <a:pt x="184" y="0"/>
                  </a:lnTo>
                  <a:close/>
                  <a:moveTo>
                    <a:pt x="149" y="125"/>
                  </a:moveTo>
                  <a:lnTo>
                    <a:pt x="167" y="125"/>
                  </a:lnTo>
                  <a:lnTo>
                    <a:pt x="167" y="114"/>
                  </a:lnTo>
                  <a:lnTo>
                    <a:pt x="149" y="114"/>
                  </a:lnTo>
                  <a:lnTo>
                    <a:pt x="149" y="125"/>
                  </a:lnTo>
                  <a:lnTo>
                    <a:pt x="149" y="125"/>
                  </a:lnTo>
                  <a:close/>
                  <a:moveTo>
                    <a:pt x="167" y="0"/>
                  </a:moveTo>
                  <a:lnTo>
                    <a:pt x="149" y="0"/>
                  </a:lnTo>
                  <a:lnTo>
                    <a:pt x="149" y="52"/>
                  </a:lnTo>
                  <a:lnTo>
                    <a:pt x="160" y="52"/>
                  </a:lnTo>
                  <a:lnTo>
                    <a:pt x="160" y="76"/>
                  </a:lnTo>
                  <a:lnTo>
                    <a:pt x="149" y="76"/>
                  </a:lnTo>
                  <a:lnTo>
                    <a:pt x="149" y="90"/>
                  </a:lnTo>
                  <a:lnTo>
                    <a:pt x="167" y="90"/>
                  </a:lnTo>
                  <a:lnTo>
                    <a:pt x="167" y="40"/>
                  </a:lnTo>
                  <a:lnTo>
                    <a:pt x="156" y="40"/>
                  </a:lnTo>
                  <a:lnTo>
                    <a:pt x="156" y="17"/>
                  </a:lnTo>
                  <a:lnTo>
                    <a:pt x="156" y="17"/>
                  </a:lnTo>
                  <a:lnTo>
                    <a:pt x="167" y="17"/>
                  </a:lnTo>
                  <a:lnTo>
                    <a:pt x="167" y="0"/>
                  </a:lnTo>
                  <a:close/>
                  <a:moveTo>
                    <a:pt x="132" y="125"/>
                  </a:moveTo>
                  <a:lnTo>
                    <a:pt x="149" y="125"/>
                  </a:lnTo>
                  <a:lnTo>
                    <a:pt x="149" y="114"/>
                  </a:lnTo>
                  <a:lnTo>
                    <a:pt x="132" y="114"/>
                  </a:lnTo>
                  <a:lnTo>
                    <a:pt x="132" y="125"/>
                  </a:lnTo>
                  <a:lnTo>
                    <a:pt x="132" y="125"/>
                  </a:lnTo>
                  <a:close/>
                  <a:moveTo>
                    <a:pt x="149" y="0"/>
                  </a:moveTo>
                  <a:lnTo>
                    <a:pt x="132" y="0"/>
                  </a:lnTo>
                  <a:lnTo>
                    <a:pt x="132" y="17"/>
                  </a:lnTo>
                  <a:lnTo>
                    <a:pt x="144" y="17"/>
                  </a:lnTo>
                  <a:lnTo>
                    <a:pt x="144" y="40"/>
                  </a:lnTo>
                  <a:lnTo>
                    <a:pt x="132" y="40"/>
                  </a:lnTo>
                  <a:lnTo>
                    <a:pt x="132" y="90"/>
                  </a:lnTo>
                  <a:lnTo>
                    <a:pt x="149" y="90"/>
                  </a:lnTo>
                  <a:lnTo>
                    <a:pt x="149" y="76"/>
                  </a:lnTo>
                  <a:lnTo>
                    <a:pt x="139" y="76"/>
                  </a:lnTo>
                  <a:lnTo>
                    <a:pt x="139" y="76"/>
                  </a:lnTo>
                  <a:lnTo>
                    <a:pt x="139" y="52"/>
                  </a:lnTo>
                  <a:lnTo>
                    <a:pt x="149" y="52"/>
                  </a:lnTo>
                  <a:lnTo>
                    <a:pt x="149" y="0"/>
                  </a:lnTo>
                  <a:close/>
                  <a:moveTo>
                    <a:pt x="115" y="125"/>
                  </a:moveTo>
                  <a:lnTo>
                    <a:pt x="132" y="125"/>
                  </a:lnTo>
                  <a:lnTo>
                    <a:pt x="132" y="114"/>
                  </a:lnTo>
                  <a:lnTo>
                    <a:pt x="115" y="114"/>
                  </a:lnTo>
                  <a:lnTo>
                    <a:pt x="115" y="125"/>
                  </a:lnTo>
                  <a:lnTo>
                    <a:pt x="115" y="125"/>
                  </a:lnTo>
                  <a:close/>
                  <a:moveTo>
                    <a:pt x="132" y="0"/>
                  </a:moveTo>
                  <a:lnTo>
                    <a:pt x="115" y="0"/>
                  </a:lnTo>
                  <a:lnTo>
                    <a:pt x="115" y="52"/>
                  </a:lnTo>
                  <a:lnTo>
                    <a:pt x="127" y="52"/>
                  </a:lnTo>
                  <a:lnTo>
                    <a:pt x="127" y="76"/>
                  </a:lnTo>
                  <a:lnTo>
                    <a:pt x="115" y="76"/>
                  </a:lnTo>
                  <a:lnTo>
                    <a:pt x="115" y="90"/>
                  </a:lnTo>
                  <a:lnTo>
                    <a:pt x="132" y="90"/>
                  </a:lnTo>
                  <a:lnTo>
                    <a:pt x="132" y="40"/>
                  </a:lnTo>
                  <a:lnTo>
                    <a:pt x="120" y="40"/>
                  </a:lnTo>
                  <a:lnTo>
                    <a:pt x="120" y="17"/>
                  </a:lnTo>
                  <a:lnTo>
                    <a:pt x="120" y="17"/>
                  </a:lnTo>
                  <a:lnTo>
                    <a:pt x="132" y="17"/>
                  </a:lnTo>
                  <a:lnTo>
                    <a:pt x="132" y="0"/>
                  </a:lnTo>
                  <a:close/>
                  <a:moveTo>
                    <a:pt x="97" y="125"/>
                  </a:moveTo>
                  <a:lnTo>
                    <a:pt x="115" y="125"/>
                  </a:lnTo>
                  <a:lnTo>
                    <a:pt x="115" y="114"/>
                  </a:lnTo>
                  <a:lnTo>
                    <a:pt x="97" y="114"/>
                  </a:lnTo>
                  <a:lnTo>
                    <a:pt x="97" y="125"/>
                  </a:lnTo>
                  <a:lnTo>
                    <a:pt x="97" y="125"/>
                  </a:lnTo>
                  <a:close/>
                  <a:moveTo>
                    <a:pt x="115" y="0"/>
                  </a:moveTo>
                  <a:lnTo>
                    <a:pt x="97" y="0"/>
                  </a:lnTo>
                  <a:lnTo>
                    <a:pt x="97" y="17"/>
                  </a:lnTo>
                  <a:lnTo>
                    <a:pt x="108" y="17"/>
                  </a:lnTo>
                  <a:lnTo>
                    <a:pt x="108" y="40"/>
                  </a:lnTo>
                  <a:lnTo>
                    <a:pt x="97" y="40"/>
                  </a:lnTo>
                  <a:lnTo>
                    <a:pt x="97" y="90"/>
                  </a:lnTo>
                  <a:lnTo>
                    <a:pt x="115" y="90"/>
                  </a:lnTo>
                  <a:lnTo>
                    <a:pt x="115" y="76"/>
                  </a:lnTo>
                  <a:lnTo>
                    <a:pt x="104" y="76"/>
                  </a:lnTo>
                  <a:lnTo>
                    <a:pt x="104" y="76"/>
                  </a:lnTo>
                  <a:lnTo>
                    <a:pt x="104" y="52"/>
                  </a:lnTo>
                  <a:lnTo>
                    <a:pt x="115" y="52"/>
                  </a:lnTo>
                  <a:lnTo>
                    <a:pt x="115" y="0"/>
                  </a:lnTo>
                  <a:close/>
                  <a:moveTo>
                    <a:pt x="80" y="125"/>
                  </a:moveTo>
                  <a:lnTo>
                    <a:pt x="97" y="125"/>
                  </a:lnTo>
                  <a:lnTo>
                    <a:pt x="97" y="114"/>
                  </a:lnTo>
                  <a:lnTo>
                    <a:pt x="80" y="114"/>
                  </a:lnTo>
                  <a:lnTo>
                    <a:pt x="80" y="125"/>
                  </a:lnTo>
                  <a:lnTo>
                    <a:pt x="80" y="125"/>
                  </a:lnTo>
                  <a:close/>
                  <a:moveTo>
                    <a:pt x="97" y="0"/>
                  </a:moveTo>
                  <a:lnTo>
                    <a:pt x="80" y="0"/>
                  </a:lnTo>
                  <a:lnTo>
                    <a:pt x="80" y="52"/>
                  </a:lnTo>
                  <a:lnTo>
                    <a:pt x="92" y="52"/>
                  </a:lnTo>
                  <a:lnTo>
                    <a:pt x="92" y="76"/>
                  </a:lnTo>
                  <a:lnTo>
                    <a:pt x="80" y="76"/>
                  </a:lnTo>
                  <a:lnTo>
                    <a:pt x="80" y="90"/>
                  </a:lnTo>
                  <a:lnTo>
                    <a:pt x="97" y="90"/>
                  </a:lnTo>
                  <a:lnTo>
                    <a:pt x="97" y="40"/>
                  </a:lnTo>
                  <a:lnTo>
                    <a:pt x="85" y="40"/>
                  </a:lnTo>
                  <a:lnTo>
                    <a:pt x="85" y="17"/>
                  </a:lnTo>
                  <a:lnTo>
                    <a:pt x="85" y="17"/>
                  </a:lnTo>
                  <a:lnTo>
                    <a:pt x="97" y="17"/>
                  </a:lnTo>
                  <a:lnTo>
                    <a:pt x="97" y="0"/>
                  </a:lnTo>
                  <a:close/>
                  <a:moveTo>
                    <a:pt x="61" y="125"/>
                  </a:moveTo>
                  <a:lnTo>
                    <a:pt x="80" y="125"/>
                  </a:lnTo>
                  <a:lnTo>
                    <a:pt x="80" y="114"/>
                  </a:lnTo>
                  <a:lnTo>
                    <a:pt x="61" y="114"/>
                  </a:lnTo>
                  <a:lnTo>
                    <a:pt x="61" y="125"/>
                  </a:lnTo>
                  <a:lnTo>
                    <a:pt x="61" y="125"/>
                  </a:lnTo>
                  <a:close/>
                  <a:moveTo>
                    <a:pt x="80" y="0"/>
                  </a:moveTo>
                  <a:lnTo>
                    <a:pt x="61" y="0"/>
                  </a:lnTo>
                  <a:lnTo>
                    <a:pt x="61" y="17"/>
                  </a:lnTo>
                  <a:lnTo>
                    <a:pt x="73" y="17"/>
                  </a:lnTo>
                  <a:lnTo>
                    <a:pt x="73" y="40"/>
                  </a:lnTo>
                  <a:lnTo>
                    <a:pt x="61" y="40"/>
                  </a:lnTo>
                  <a:lnTo>
                    <a:pt x="61" y="90"/>
                  </a:lnTo>
                  <a:lnTo>
                    <a:pt x="80" y="90"/>
                  </a:lnTo>
                  <a:lnTo>
                    <a:pt x="80" y="76"/>
                  </a:lnTo>
                  <a:lnTo>
                    <a:pt x="68" y="76"/>
                  </a:lnTo>
                  <a:lnTo>
                    <a:pt x="68" y="76"/>
                  </a:lnTo>
                  <a:lnTo>
                    <a:pt x="68" y="52"/>
                  </a:lnTo>
                  <a:lnTo>
                    <a:pt x="80" y="52"/>
                  </a:lnTo>
                  <a:lnTo>
                    <a:pt x="80" y="0"/>
                  </a:lnTo>
                  <a:close/>
                  <a:moveTo>
                    <a:pt x="45" y="125"/>
                  </a:moveTo>
                  <a:lnTo>
                    <a:pt x="61" y="125"/>
                  </a:lnTo>
                  <a:lnTo>
                    <a:pt x="61" y="114"/>
                  </a:lnTo>
                  <a:lnTo>
                    <a:pt x="45" y="114"/>
                  </a:lnTo>
                  <a:lnTo>
                    <a:pt x="45" y="125"/>
                  </a:lnTo>
                  <a:lnTo>
                    <a:pt x="45" y="125"/>
                  </a:lnTo>
                  <a:close/>
                  <a:moveTo>
                    <a:pt x="61" y="0"/>
                  </a:moveTo>
                  <a:lnTo>
                    <a:pt x="45" y="0"/>
                  </a:lnTo>
                  <a:lnTo>
                    <a:pt x="45" y="52"/>
                  </a:lnTo>
                  <a:lnTo>
                    <a:pt x="56" y="52"/>
                  </a:lnTo>
                  <a:lnTo>
                    <a:pt x="56" y="76"/>
                  </a:lnTo>
                  <a:lnTo>
                    <a:pt x="45" y="76"/>
                  </a:lnTo>
                  <a:lnTo>
                    <a:pt x="45" y="90"/>
                  </a:lnTo>
                  <a:lnTo>
                    <a:pt x="61" y="90"/>
                  </a:lnTo>
                  <a:lnTo>
                    <a:pt x="61" y="40"/>
                  </a:lnTo>
                  <a:lnTo>
                    <a:pt x="49" y="40"/>
                  </a:lnTo>
                  <a:lnTo>
                    <a:pt x="49" y="17"/>
                  </a:lnTo>
                  <a:lnTo>
                    <a:pt x="49" y="17"/>
                  </a:lnTo>
                  <a:lnTo>
                    <a:pt x="61" y="17"/>
                  </a:lnTo>
                  <a:lnTo>
                    <a:pt x="61" y="0"/>
                  </a:lnTo>
                  <a:close/>
                  <a:moveTo>
                    <a:pt x="26" y="125"/>
                  </a:moveTo>
                  <a:lnTo>
                    <a:pt x="45" y="125"/>
                  </a:lnTo>
                  <a:lnTo>
                    <a:pt x="45" y="114"/>
                  </a:lnTo>
                  <a:lnTo>
                    <a:pt x="45" y="90"/>
                  </a:lnTo>
                  <a:lnTo>
                    <a:pt x="45" y="76"/>
                  </a:lnTo>
                  <a:lnTo>
                    <a:pt x="33" y="76"/>
                  </a:lnTo>
                  <a:lnTo>
                    <a:pt x="33" y="76"/>
                  </a:lnTo>
                  <a:lnTo>
                    <a:pt x="33" y="52"/>
                  </a:lnTo>
                  <a:lnTo>
                    <a:pt x="45" y="52"/>
                  </a:lnTo>
                  <a:lnTo>
                    <a:pt x="45" y="0"/>
                  </a:lnTo>
                  <a:lnTo>
                    <a:pt x="26" y="0"/>
                  </a:lnTo>
                  <a:lnTo>
                    <a:pt x="26" y="17"/>
                  </a:lnTo>
                  <a:lnTo>
                    <a:pt x="37" y="17"/>
                  </a:lnTo>
                  <a:lnTo>
                    <a:pt x="37" y="40"/>
                  </a:lnTo>
                  <a:lnTo>
                    <a:pt x="26" y="40"/>
                  </a:lnTo>
                  <a:lnTo>
                    <a:pt x="26" y="125"/>
                  </a:lnTo>
                  <a:close/>
                  <a:moveTo>
                    <a:pt x="0" y="125"/>
                  </a:moveTo>
                  <a:lnTo>
                    <a:pt x="26" y="125"/>
                  </a:lnTo>
                  <a:lnTo>
                    <a:pt x="26" y="40"/>
                  </a:lnTo>
                  <a:lnTo>
                    <a:pt x="14" y="40"/>
                  </a:lnTo>
                  <a:lnTo>
                    <a:pt x="14" y="17"/>
                  </a:lnTo>
                  <a:lnTo>
                    <a:pt x="14" y="17"/>
                  </a:lnTo>
                  <a:lnTo>
                    <a:pt x="26" y="17"/>
                  </a:lnTo>
                  <a:lnTo>
                    <a:pt x="26" y="0"/>
                  </a:lnTo>
                  <a:lnTo>
                    <a:pt x="0" y="0"/>
                  </a:lnTo>
                  <a:lnTo>
                    <a:pt x="0"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4" name="Freeform 230"/>
            <p:cNvSpPr/>
            <p:nvPr/>
          </p:nvSpPr>
          <p:spPr bwMode="auto">
            <a:xfrm>
              <a:off x="8404225" y="2379663"/>
              <a:ext cx="244475" cy="60325"/>
            </a:xfrm>
            <a:custGeom>
              <a:avLst/>
              <a:gdLst>
                <a:gd name="T0" fmla="*/ 0 w 65"/>
                <a:gd name="T1" fmla="*/ 8 h 16"/>
                <a:gd name="T2" fmla="*/ 4 w 65"/>
                <a:gd name="T3" fmla="*/ 16 h 16"/>
                <a:gd name="T4" fmla="*/ 33 w 65"/>
                <a:gd name="T5" fmla="*/ 9 h 16"/>
                <a:gd name="T6" fmla="*/ 61 w 65"/>
                <a:gd name="T7" fmla="*/ 16 h 16"/>
                <a:gd name="T8" fmla="*/ 65 w 65"/>
                <a:gd name="T9" fmla="*/ 8 h 16"/>
                <a:gd name="T10" fmla="*/ 33 w 65"/>
                <a:gd name="T11" fmla="*/ 0 h 16"/>
                <a:gd name="T12" fmla="*/ 0 w 65"/>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0" y="8"/>
                  </a:moveTo>
                  <a:cubicBezTo>
                    <a:pt x="4" y="16"/>
                    <a:pt x="4" y="16"/>
                    <a:pt x="4" y="16"/>
                  </a:cubicBezTo>
                  <a:cubicBezTo>
                    <a:pt x="12" y="11"/>
                    <a:pt x="22" y="9"/>
                    <a:pt x="33" y="9"/>
                  </a:cubicBezTo>
                  <a:cubicBezTo>
                    <a:pt x="43" y="9"/>
                    <a:pt x="53" y="11"/>
                    <a:pt x="61" y="16"/>
                  </a:cubicBezTo>
                  <a:cubicBezTo>
                    <a:pt x="65" y="8"/>
                    <a:pt x="65" y="8"/>
                    <a:pt x="65" y="8"/>
                  </a:cubicBezTo>
                  <a:cubicBezTo>
                    <a:pt x="56" y="3"/>
                    <a:pt x="44" y="0"/>
                    <a:pt x="33" y="0"/>
                  </a:cubicBezTo>
                  <a:cubicBezTo>
                    <a:pt x="21" y="0"/>
                    <a:pt x="9"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5" name="Freeform 231"/>
            <p:cNvSpPr/>
            <p:nvPr/>
          </p:nvSpPr>
          <p:spPr bwMode="auto">
            <a:xfrm>
              <a:off x="8362950" y="2312988"/>
              <a:ext cx="327025" cy="71438"/>
            </a:xfrm>
            <a:custGeom>
              <a:avLst/>
              <a:gdLst>
                <a:gd name="T0" fmla="*/ 87 w 87"/>
                <a:gd name="T1" fmla="*/ 11 h 19"/>
                <a:gd name="T2" fmla="*/ 44 w 87"/>
                <a:gd name="T3" fmla="*/ 0 h 19"/>
                <a:gd name="T4" fmla="*/ 0 w 87"/>
                <a:gd name="T5" fmla="*/ 11 h 19"/>
                <a:gd name="T6" fmla="*/ 4 w 87"/>
                <a:gd name="T7" fmla="*/ 19 h 19"/>
                <a:gd name="T8" fmla="*/ 44 w 87"/>
                <a:gd name="T9" fmla="*/ 9 h 19"/>
                <a:gd name="T10" fmla="*/ 83 w 87"/>
                <a:gd name="T11" fmla="*/ 19 h 19"/>
                <a:gd name="T12" fmla="*/ 87 w 87"/>
                <a:gd name="T13" fmla="*/ 11 h 19"/>
              </a:gdLst>
              <a:ahLst/>
              <a:cxnLst>
                <a:cxn ang="0">
                  <a:pos x="T0" y="T1"/>
                </a:cxn>
                <a:cxn ang="0">
                  <a:pos x="T2" y="T3"/>
                </a:cxn>
                <a:cxn ang="0">
                  <a:pos x="T4" y="T5"/>
                </a:cxn>
                <a:cxn ang="0">
                  <a:pos x="T6" y="T7"/>
                </a:cxn>
                <a:cxn ang="0">
                  <a:pos x="T8" y="T9"/>
                </a:cxn>
                <a:cxn ang="0">
                  <a:pos x="T10" y="T11"/>
                </a:cxn>
                <a:cxn ang="0">
                  <a:pos x="T12" y="T13"/>
                </a:cxn>
              </a:cxnLst>
              <a:rect l="0" t="0" r="r" b="b"/>
              <a:pathLst>
                <a:path w="87" h="19">
                  <a:moveTo>
                    <a:pt x="87" y="11"/>
                  </a:moveTo>
                  <a:cubicBezTo>
                    <a:pt x="75" y="4"/>
                    <a:pt x="59" y="0"/>
                    <a:pt x="44" y="0"/>
                  </a:cubicBezTo>
                  <a:cubicBezTo>
                    <a:pt x="28" y="0"/>
                    <a:pt x="12" y="4"/>
                    <a:pt x="0" y="11"/>
                  </a:cubicBezTo>
                  <a:cubicBezTo>
                    <a:pt x="4" y="19"/>
                    <a:pt x="4" y="19"/>
                    <a:pt x="4" y="19"/>
                  </a:cubicBezTo>
                  <a:cubicBezTo>
                    <a:pt x="15" y="13"/>
                    <a:pt x="29" y="9"/>
                    <a:pt x="44" y="9"/>
                  </a:cubicBezTo>
                  <a:cubicBezTo>
                    <a:pt x="58" y="9"/>
                    <a:pt x="72" y="13"/>
                    <a:pt x="83" y="19"/>
                  </a:cubicBezTo>
                  <a:lnTo>
                    <a:pt x="8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6" name="Freeform 232"/>
            <p:cNvSpPr/>
            <p:nvPr/>
          </p:nvSpPr>
          <p:spPr bwMode="auto">
            <a:xfrm>
              <a:off x="5529263" y="9525"/>
              <a:ext cx="333375" cy="169863"/>
            </a:xfrm>
            <a:custGeom>
              <a:avLst/>
              <a:gdLst>
                <a:gd name="T0" fmla="*/ 0 w 89"/>
                <a:gd name="T1" fmla="*/ 0 h 45"/>
                <a:gd name="T2" fmla="*/ 0 w 89"/>
                <a:gd name="T3" fmla="*/ 2 h 45"/>
                <a:gd name="T4" fmla="*/ 3 w 89"/>
                <a:gd name="T5" fmla="*/ 17 h 45"/>
                <a:gd name="T6" fmla="*/ 13 w 89"/>
                <a:gd name="T7" fmla="*/ 35 h 45"/>
                <a:gd name="T8" fmla="*/ 13 w 89"/>
                <a:gd name="T9" fmla="*/ 35 h 45"/>
                <a:gd name="T10" fmla="*/ 19 w 89"/>
                <a:gd name="T11" fmla="*/ 42 h 45"/>
                <a:gd name="T12" fmla="*/ 21 w 89"/>
                <a:gd name="T13" fmla="*/ 43 h 45"/>
                <a:gd name="T14" fmla="*/ 31 w 89"/>
                <a:gd name="T15" fmla="*/ 44 h 45"/>
                <a:gd name="T16" fmla="*/ 31 w 89"/>
                <a:gd name="T17" fmla="*/ 44 h 45"/>
                <a:gd name="T18" fmla="*/ 36 w 89"/>
                <a:gd name="T19" fmla="*/ 42 h 45"/>
                <a:gd name="T20" fmla="*/ 39 w 89"/>
                <a:gd name="T21" fmla="*/ 41 h 45"/>
                <a:gd name="T22" fmla="*/ 44 w 89"/>
                <a:gd name="T23" fmla="*/ 40 h 45"/>
                <a:gd name="T24" fmla="*/ 45 w 89"/>
                <a:gd name="T25" fmla="*/ 40 h 45"/>
                <a:gd name="T26" fmla="*/ 50 w 89"/>
                <a:gd name="T27" fmla="*/ 41 h 45"/>
                <a:gd name="T28" fmla="*/ 53 w 89"/>
                <a:gd name="T29" fmla="*/ 42 h 45"/>
                <a:gd name="T30" fmla="*/ 58 w 89"/>
                <a:gd name="T31" fmla="*/ 44 h 45"/>
                <a:gd name="T32" fmla="*/ 58 w 89"/>
                <a:gd name="T33" fmla="*/ 44 h 45"/>
                <a:gd name="T34" fmla="*/ 68 w 89"/>
                <a:gd name="T35" fmla="*/ 43 h 45"/>
                <a:gd name="T36" fmla="*/ 70 w 89"/>
                <a:gd name="T37" fmla="*/ 42 h 45"/>
                <a:gd name="T38" fmla="*/ 76 w 89"/>
                <a:gd name="T39" fmla="*/ 35 h 45"/>
                <a:gd name="T40" fmla="*/ 76 w 89"/>
                <a:gd name="T41" fmla="*/ 35 h 45"/>
                <a:gd name="T42" fmla="*/ 86 w 89"/>
                <a:gd name="T43" fmla="*/ 17 h 45"/>
                <a:gd name="T44" fmla="*/ 89 w 89"/>
                <a:gd name="T45" fmla="*/ 2 h 45"/>
                <a:gd name="T46" fmla="*/ 89 w 89"/>
                <a:gd name="T47" fmla="*/ 0 h 45"/>
                <a:gd name="T48" fmla="*/ 0 w 89"/>
                <a:gd name="T4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45">
                  <a:moveTo>
                    <a:pt x="0" y="0"/>
                  </a:moveTo>
                  <a:cubicBezTo>
                    <a:pt x="0" y="1"/>
                    <a:pt x="0" y="1"/>
                    <a:pt x="0" y="2"/>
                  </a:cubicBezTo>
                  <a:cubicBezTo>
                    <a:pt x="0" y="7"/>
                    <a:pt x="2" y="12"/>
                    <a:pt x="3" y="17"/>
                  </a:cubicBezTo>
                  <a:cubicBezTo>
                    <a:pt x="5" y="23"/>
                    <a:pt x="9" y="29"/>
                    <a:pt x="13" y="35"/>
                  </a:cubicBezTo>
                  <a:cubicBezTo>
                    <a:pt x="13" y="35"/>
                    <a:pt x="13" y="35"/>
                    <a:pt x="13" y="35"/>
                  </a:cubicBezTo>
                  <a:cubicBezTo>
                    <a:pt x="15" y="38"/>
                    <a:pt x="17" y="40"/>
                    <a:pt x="19" y="42"/>
                  </a:cubicBezTo>
                  <a:cubicBezTo>
                    <a:pt x="20" y="42"/>
                    <a:pt x="20" y="42"/>
                    <a:pt x="21" y="43"/>
                  </a:cubicBezTo>
                  <a:cubicBezTo>
                    <a:pt x="24" y="45"/>
                    <a:pt x="27" y="45"/>
                    <a:pt x="31" y="44"/>
                  </a:cubicBezTo>
                  <a:cubicBezTo>
                    <a:pt x="31" y="44"/>
                    <a:pt x="31" y="44"/>
                    <a:pt x="31" y="44"/>
                  </a:cubicBezTo>
                  <a:cubicBezTo>
                    <a:pt x="33" y="44"/>
                    <a:pt x="34" y="43"/>
                    <a:pt x="36" y="42"/>
                  </a:cubicBezTo>
                  <a:cubicBezTo>
                    <a:pt x="37" y="42"/>
                    <a:pt x="38" y="42"/>
                    <a:pt x="39" y="41"/>
                  </a:cubicBezTo>
                  <a:cubicBezTo>
                    <a:pt x="41" y="41"/>
                    <a:pt x="44" y="40"/>
                    <a:pt x="44" y="40"/>
                  </a:cubicBezTo>
                  <a:cubicBezTo>
                    <a:pt x="45" y="40"/>
                    <a:pt x="45" y="40"/>
                    <a:pt x="45" y="40"/>
                  </a:cubicBezTo>
                  <a:cubicBezTo>
                    <a:pt x="47" y="40"/>
                    <a:pt x="48" y="41"/>
                    <a:pt x="50" y="41"/>
                  </a:cubicBezTo>
                  <a:cubicBezTo>
                    <a:pt x="51" y="42"/>
                    <a:pt x="52" y="42"/>
                    <a:pt x="53" y="42"/>
                  </a:cubicBezTo>
                  <a:cubicBezTo>
                    <a:pt x="55" y="43"/>
                    <a:pt x="56" y="44"/>
                    <a:pt x="58" y="44"/>
                  </a:cubicBezTo>
                  <a:cubicBezTo>
                    <a:pt x="58" y="44"/>
                    <a:pt x="58" y="44"/>
                    <a:pt x="58" y="44"/>
                  </a:cubicBezTo>
                  <a:cubicBezTo>
                    <a:pt x="62" y="45"/>
                    <a:pt x="65" y="45"/>
                    <a:pt x="68" y="43"/>
                  </a:cubicBezTo>
                  <a:cubicBezTo>
                    <a:pt x="69" y="42"/>
                    <a:pt x="69" y="42"/>
                    <a:pt x="70" y="42"/>
                  </a:cubicBezTo>
                  <a:cubicBezTo>
                    <a:pt x="72" y="40"/>
                    <a:pt x="74" y="38"/>
                    <a:pt x="76" y="35"/>
                  </a:cubicBezTo>
                  <a:cubicBezTo>
                    <a:pt x="76" y="35"/>
                    <a:pt x="76" y="35"/>
                    <a:pt x="76" y="35"/>
                  </a:cubicBezTo>
                  <a:cubicBezTo>
                    <a:pt x="80" y="29"/>
                    <a:pt x="83" y="23"/>
                    <a:pt x="86" y="17"/>
                  </a:cubicBezTo>
                  <a:cubicBezTo>
                    <a:pt x="87" y="12"/>
                    <a:pt x="89" y="7"/>
                    <a:pt x="89" y="2"/>
                  </a:cubicBezTo>
                  <a:cubicBezTo>
                    <a:pt x="89" y="0"/>
                    <a:pt x="89" y="0"/>
                    <a:pt x="8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7" name="Freeform 233"/>
            <p:cNvSpPr/>
            <p:nvPr/>
          </p:nvSpPr>
          <p:spPr bwMode="auto">
            <a:xfrm>
              <a:off x="4129088" y="5675313"/>
              <a:ext cx="258763" cy="292100"/>
            </a:xfrm>
            <a:custGeom>
              <a:avLst/>
              <a:gdLst>
                <a:gd name="T0" fmla="*/ 8 w 69"/>
                <a:gd name="T1" fmla="*/ 2 h 78"/>
                <a:gd name="T2" fmla="*/ 25 w 69"/>
                <a:gd name="T3" fmla="*/ 12 h 78"/>
                <a:gd name="T4" fmla="*/ 31 w 69"/>
                <a:gd name="T5" fmla="*/ 21 h 78"/>
                <a:gd name="T6" fmla="*/ 63 w 69"/>
                <a:gd name="T7" fmla="*/ 15 h 78"/>
                <a:gd name="T8" fmla="*/ 67 w 69"/>
                <a:gd name="T9" fmla="*/ 22 h 78"/>
                <a:gd name="T10" fmla="*/ 40 w 69"/>
                <a:gd name="T11" fmla="*/ 34 h 78"/>
                <a:gd name="T12" fmla="*/ 49 w 69"/>
                <a:gd name="T13" fmla="*/ 47 h 78"/>
                <a:gd name="T14" fmla="*/ 64 w 69"/>
                <a:gd name="T15" fmla="*/ 48 h 78"/>
                <a:gd name="T16" fmla="*/ 69 w 69"/>
                <a:gd name="T17" fmla="*/ 55 h 78"/>
                <a:gd name="T18" fmla="*/ 47 w 69"/>
                <a:gd name="T19" fmla="*/ 61 h 78"/>
                <a:gd name="T20" fmla="*/ 34 w 69"/>
                <a:gd name="T21" fmla="*/ 78 h 78"/>
                <a:gd name="T22" fmla="*/ 30 w 69"/>
                <a:gd name="T23" fmla="*/ 71 h 78"/>
                <a:gd name="T24" fmla="*/ 35 w 69"/>
                <a:gd name="T25" fmla="*/ 57 h 78"/>
                <a:gd name="T26" fmla="*/ 26 w 69"/>
                <a:gd name="T27" fmla="*/ 43 h 78"/>
                <a:gd name="T28" fmla="*/ 5 w 69"/>
                <a:gd name="T29" fmla="*/ 64 h 78"/>
                <a:gd name="T30" fmla="*/ 0 w 69"/>
                <a:gd name="T31" fmla="*/ 57 h 78"/>
                <a:gd name="T32" fmla="*/ 17 w 69"/>
                <a:gd name="T33" fmla="*/ 31 h 78"/>
                <a:gd name="T34" fmla="*/ 11 w 69"/>
                <a:gd name="T35" fmla="*/ 21 h 78"/>
                <a:gd name="T36" fmla="*/ 8 w 69"/>
                <a:gd name="T37"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 h="78">
                  <a:moveTo>
                    <a:pt x="8" y="2"/>
                  </a:moveTo>
                  <a:cubicBezTo>
                    <a:pt x="12" y="0"/>
                    <a:pt x="22" y="8"/>
                    <a:pt x="25" y="12"/>
                  </a:cubicBezTo>
                  <a:cubicBezTo>
                    <a:pt x="31" y="21"/>
                    <a:pt x="31" y="21"/>
                    <a:pt x="31" y="21"/>
                  </a:cubicBezTo>
                  <a:cubicBezTo>
                    <a:pt x="63" y="15"/>
                    <a:pt x="63" y="15"/>
                    <a:pt x="63" y="15"/>
                  </a:cubicBezTo>
                  <a:cubicBezTo>
                    <a:pt x="67" y="22"/>
                    <a:pt x="67" y="22"/>
                    <a:pt x="67" y="22"/>
                  </a:cubicBezTo>
                  <a:cubicBezTo>
                    <a:pt x="40" y="34"/>
                    <a:pt x="40" y="34"/>
                    <a:pt x="40" y="34"/>
                  </a:cubicBezTo>
                  <a:cubicBezTo>
                    <a:pt x="49" y="47"/>
                    <a:pt x="49" y="47"/>
                    <a:pt x="49" y="47"/>
                  </a:cubicBezTo>
                  <a:cubicBezTo>
                    <a:pt x="64" y="48"/>
                    <a:pt x="64" y="48"/>
                    <a:pt x="64" y="48"/>
                  </a:cubicBezTo>
                  <a:cubicBezTo>
                    <a:pt x="69" y="55"/>
                    <a:pt x="69" y="55"/>
                    <a:pt x="69" y="55"/>
                  </a:cubicBezTo>
                  <a:cubicBezTo>
                    <a:pt x="47" y="61"/>
                    <a:pt x="47" y="61"/>
                    <a:pt x="47" y="61"/>
                  </a:cubicBezTo>
                  <a:cubicBezTo>
                    <a:pt x="34" y="78"/>
                    <a:pt x="34" y="78"/>
                    <a:pt x="34" y="78"/>
                  </a:cubicBezTo>
                  <a:cubicBezTo>
                    <a:pt x="30" y="71"/>
                    <a:pt x="30" y="71"/>
                    <a:pt x="30" y="71"/>
                  </a:cubicBezTo>
                  <a:cubicBezTo>
                    <a:pt x="35" y="57"/>
                    <a:pt x="35" y="57"/>
                    <a:pt x="35" y="57"/>
                  </a:cubicBezTo>
                  <a:cubicBezTo>
                    <a:pt x="26" y="43"/>
                    <a:pt x="26" y="43"/>
                    <a:pt x="26" y="43"/>
                  </a:cubicBezTo>
                  <a:cubicBezTo>
                    <a:pt x="5" y="64"/>
                    <a:pt x="5" y="64"/>
                    <a:pt x="5" y="64"/>
                  </a:cubicBezTo>
                  <a:cubicBezTo>
                    <a:pt x="0" y="57"/>
                    <a:pt x="0" y="57"/>
                    <a:pt x="0" y="57"/>
                  </a:cubicBezTo>
                  <a:cubicBezTo>
                    <a:pt x="17" y="31"/>
                    <a:pt x="17" y="31"/>
                    <a:pt x="17" y="31"/>
                  </a:cubicBezTo>
                  <a:cubicBezTo>
                    <a:pt x="11" y="21"/>
                    <a:pt x="11" y="21"/>
                    <a:pt x="11" y="21"/>
                  </a:cubicBezTo>
                  <a:cubicBezTo>
                    <a:pt x="8" y="17"/>
                    <a:pt x="5" y="5"/>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8" name="Freeform 234"/>
            <p:cNvSpPr/>
            <p:nvPr/>
          </p:nvSpPr>
          <p:spPr bwMode="auto">
            <a:xfrm>
              <a:off x="3213100" y="5527675"/>
              <a:ext cx="115888" cy="338138"/>
            </a:xfrm>
            <a:custGeom>
              <a:avLst/>
              <a:gdLst>
                <a:gd name="T0" fmla="*/ 4 w 31"/>
                <a:gd name="T1" fmla="*/ 10 h 90"/>
                <a:gd name="T2" fmla="*/ 1 w 31"/>
                <a:gd name="T3" fmla="*/ 21 h 90"/>
                <a:gd name="T4" fmla="*/ 3 w 31"/>
                <a:gd name="T5" fmla="*/ 31 h 90"/>
                <a:gd name="T6" fmla="*/ 11 w 31"/>
                <a:gd name="T7" fmla="*/ 41 h 90"/>
                <a:gd name="T8" fmla="*/ 11 w 31"/>
                <a:gd name="T9" fmla="*/ 90 h 90"/>
                <a:gd name="T10" fmla="*/ 20 w 31"/>
                <a:gd name="T11" fmla="*/ 90 h 90"/>
                <a:gd name="T12" fmla="*/ 20 w 31"/>
                <a:gd name="T13" fmla="*/ 41 h 90"/>
                <a:gd name="T14" fmla="*/ 29 w 31"/>
                <a:gd name="T15" fmla="*/ 31 h 90"/>
                <a:gd name="T16" fmla="*/ 31 w 31"/>
                <a:gd name="T17" fmla="*/ 21 h 90"/>
                <a:gd name="T18" fmla="*/ 28 w 31"/>
                <a:gd name="T19" fmla="*/ 10 h 90"/>
                <a:gd name="T20" fmla="*/ 21 w 31"/>
                <a:gd name="T21" fmla="*/ 0 h 90"/>
                <a:gd name="T22" fmla="*/ 23 w 31"/>
                <a:gd name="T23" fmla="*/ 21 h 90"/>
                <a:gd name="T24" fmla="*/ 20 w 31"/>
                <a:gd name="T25" fmla="*/ 21 h 90"/>
                <a:gd name="T26" fmla="*/ 18 w 31"/>
                <a:gd name="T27" fmla="*/ 0 h 90"/>
                <a:gd name="T28" fmla="*/ 16 w 31"/>
                <a:gd name="T29" fmla="*/ 0 h 90"/>
                <a:gd name="T30" fmla="*/ 14 w 31"/>
                <a:gd name="T31" fmla="*/ 0 h 90"/>
                <a:gd name="T32" fmla="*/ 11 w 31"/>
                <a:gd name="T33" fmla="*/ 21 h 90"/>
                <a:gd name="T34" fmla="*/ 8 w 31"/>
                <a:gd name="T35" fmla="*/ 21 h 90"/>
                <a:gd name="T36" fmla="*/ 11 w 31"/>
                <a:gd name="T37" fmla="*/ 0 h 90"/>
                <a:gd name="T38" fmla="*/ 4 w 31"/>
                <a:gd name="T39" fmla="*/ 1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90">
                  <a:moveTo>
                    <a:pt x="4" y="10"/>
                  </a:moveTo>
                  <a:cubicBezTo>
                    <a:pt x="3" y="14"/>
                    <a:pt x="1" y="18"/>
                    <a:pt x="1" y="21"/>
                  </a:cubicBezTo>
                  <a:cubicBezTo>
                    <a:pt x="0" y="25"/>
                    <a:pt x="1" y="28"/>
                    <a:pt x="3" y="31"/>
                  </a:cubicBezTo>
                  <a:cubicBezTo>
                    <a:pt x="5" y="34"/>
                    <a:pt x="8" y="39"/>
                    <a:pt x="11" y="41"/>
                  </a:cubicBezTo>
                  <a:cubicBezTo>
                    <a:pt x="11" y="90"/>
                    <a:pt x="11" y="90"/>
                    <a:pt x="11" y="90"/>
                  </a:cubicBezTo>
                  <a:cubicBezTo>
                    <a:pt x="20" y="90"/>
                    <a:pt x="20" y="90"/>
                    <a:pt x="20" y="90"/>
                  </a:cubicBezTo>
                  <a:cubicBezTo>
                    <a:pt x="20" y="41"/>
                    <a:pt x="20" y="41"/>
                    <a:pt x="20" y="41"/>
                  </a:cubicBezTo>
                  <a:cubicBezTo>
                    <a:pt x="24" y="39"/>
                    <a:pt x="27" y="34"/>
                    <a:pt x="29" y="31"/>
                  </a:cubicBezTo>
                  <a:cubicBezTo>
                    <a:pt x="31" y="28"/>
                    <a:pt x="31" y="25"/>
                    <a:pt x="31" y="21"/>
                  </a:cubicBezTo>
                  <a:cubicBezTo>
                    <a:pt x="31" y="18"/>
                    <a:pt x="29" y="14"/>
                    <a:pt x="28" y="10"/>
                  </a:cubicBezTo>
                  <a:cubicBezTo>
                    <a:pt x="27" y="7"/>
                    <a:pt x="25" y="0"/>
                    <a:pt x="21" y="0"/>
                  </a:cubicBezTo>
                  <a:cubicBezTo>
                    <a:pt x="23" y="21"/>
                    <a:pt x="23" y="21"/>
                    <a:pt x="23" y="21"/>
                  </a:cubicBezTo>
                  <a:cubicBezTo>
                    <a:pt x="20" y="21"/>
                    <a:pt x="20" y="21"/>
                    <a:pt x="20" y="21"/>
                  </a:cubicBezTo>
                  <a:cubicBezTo>
                    <a:pt x="18" y="0"/>
                    <a:pt x="18" y="0"/>
                    <a:pt x="18" y="0"/>
                  </a:cubicBezTo>
                  <a:cubicBezTo>
                    <a:pt x="16" y="0"/>
                    <a:pt x="16" y="0"/>
                    <a:pt x="16" y="0"/>
                  </a:cubicBezTo>
                  <a:cubicBezTo>
                    <a:pt x="14" y="0"/>
                    <a:pt x="14" y="0"/>
                    <a:pt x="14" y="0"/>
                  </a:cubicBezTo>
                  <a:cubicBezTo>
                    <a:pt x="11" y="21"/>
                    <a:pt x="11" y="21"/>
                    <a:pt x="11" y="21"/>
                  </a:cubicBezTo>
                  <a:cubicBezTo>
                    <a:pt x="8" y="21"/>
                    <a:pt x="8" y="21"/>
                    <a:pt x="8" y="21"/>
                  </a:cubicBezTo>
                  <a:cubicBezTo>
                    <a:pt x="11" y="0"/>
                    <a:pt x="11" y="0"/>
                    <a:pt x="11" y="0"/>
                  </a:cubicBezTo>
                  <a:cubicBezTo>
                    <a:pt x="7" y="0"/>
                    <a:pt x="5" y="7"/>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9" name="Freeform 235"/>
            <p:cNvSpPr/>
            <p:nvPr/>
          </p:nvSpPr>
          <p:spPr bwMode="auto">
            <a:xfrm>
              <a:off x="3367088" y="5521325"/>
              <a:ext cx="123825" cy="344488"/>
            </a:xfrm>
            <a:custGeom>
              <a:avLst/>
              <a:gdLst>
                <a:gd name="T0" fmla="*/ 21 w 33"/>
                <a:gd name="T1" fmla="*/ 92 h 92"/>
                <a:gd name="T2" fmla="*/ 21 w 33"/>
                <a:gd name="T3" fmla="*/ 44 h 92"/>
                <a:gd name="T4" fmla="*/ 33 w 33"/>
                <a:gd name="T5" fmla="*/ 24 h 92"/>
                <a:gd name="T6" fmla="*/ 17 w 33"/>
                <a:gd name="T7" fmla="*/ 0 h 92"/>
                <a:gd name="T8" fmla="*/ 0 w 33"/>
                <a:gd name="T9" fmla="*/ 24 h 92"/>
                <a:gd name="T10" fmla="*/ 12 w 33"/>
                <a:gd name="T11" fmla="*/ 44 h 92"/>
                <a:gd name="T12" fmla="*/ 12 w 33"/>
                <a:gd name="T13" fmla="*/ 92 h 92"/>
                <a:gd name="T14" fmla="*/ 21 w 33"/>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92">
                  <a:moveTo>
                    <a:pt x="21" y="92"/>
                  </a:moveTo>
                  <a:cubicBezTo>
                    <a:pt x="21" y="44"/>
                    <a:pt x="21" y="44"/>
                    <a:pt x="21" y="44"/>
                  </a:cubicBezTo>
                  <a:cubicBezTo>
                    <a:pt x="28" y="41"/>
                    <a:pt x="33" y="34"/>
                    <a:pt x="33" y="24"/>
                  </a:cubicBezTo>
                  <a:cubicBezTo>
                    <a:pt x="33" y="13"/>
                    <a:pt x="26" y="0"/>
                    <a:pt x="17" y="0"/>
                  </a:cubicBezTo>
                  <a:cubicBezTo>
                    <a:pt x="7" y="0"/>
                    <a:pt x="0" y="13"/>
                    <a:pt x="0" y="24"/>
                  </a:cubicBezTo>
                  <a:cubicBezTo>
                    <a:pt x="0" y="33"/>
                    <a:pt x="5" y="41"/>
                    <a:pt x="12" y="44"/>
                  </a:cubicBezTo>
                  <a:cubicBezTo>
                    <a:pt x="12" y="92"/>
                    <a:pt x="12" y="92"/>
                    <a:pt x="12" y="92"/>
                  </a:cubicBezTo>
                  <a:lnTo>
                    <a:pt x="21"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0" name="Oval 236"/>
            <p:cNvSpPr>
              <a:spLocks noChangeArrowheads="1"/>
            </p:cNvSpPr>
            <p:nvPr/>
          </p:nvSpPr>
          <p:spPr bwMode="auto">
            <a:xfrm>
              <a:off x="3724275" y="6403975"/>
              <a:ext cx="168275" cy="168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1" name="Rectangle 237"/>
            <p:cNvSpPr>
              <a:spLocks noChangeArrowheads="1"/>
            </p:cNvSpPr>
            <p:nvPr/>
          </p:nvSpPr>
          <p:spPr bwMode="auto">
            <a:xfrm>
              <a:off x="3798888" y="6362700"/>
              <a:ext cx="1905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2" name="Rectangle 239"/>
            <p:cNvSpPr>
              <a:spLocks noChangeArrowheads="1"/>
            </p:cNvSpPr>
            <p:nvPr/>
          </p:nvSpPr>
          <p:spPr bwMode="auto">
            <a:xfrm>
              <a:off x="3903663" y="6478588"/>
              <a:ext cx="301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3" name="Rectangle 240"/>
            <p:cNvSpPr>
              <a:spLocks noChangeArrowheads="1"/>
            </p:cNvSpPr>
            <p:nvPr/>
          </p:nvSpPr>
          <p:spPr bwMode="auto">
            <a:xfrm>
              <a:off x="3798888" y="6583363"/>
              <a:ext cx="1905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4" name="Rectangle 241"/>
            <p:cNvSpPr>
              <a:spLocks noChangeArrowheads="1"/>
            </p:cNvSpPr>
            <p:nvPr/>
          </p:nvSpPr>
          <p:spPr bwMode="auto">
            <a:xfrm>
              <a:off x="3683000" y="6478588"/>
              <a:ext cx="301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5" name="Freeform 242"/>
            <p:cNvSpPr/>
            <p:nvPr/>
          </p:nvSpPr>
          <p:spPr bwMode="auto">
            <a:xfrm>
              <a:off x="3870325" y="6392863"/>
              <a:ext cx="33338" cy="33338"/>
            </a:xfrm>
            <a:custGeom>
              <a:avLst/>
              <a:gdLst>
                <a:gd name="T0" fmla="*/ 21 w 21"/>
                <a:gd name="T1" fmla="*/ 9 h 21"/>
                <a:gd name="T2" fmla="*/ 9 w 21"/>
                <a:gd name="T3" fmla="*/ 21 h 21"/>
                <a:gd name="T4" fmla="*/ 0 w 21"/>
                <a:gd name="T5" fmla="*/ 11 h 21"/>
                <a:gd name="T6" fmla="*/ 12 w 21"/>
                <a:gd name="T7" fmla="*/ 0 h 21"/>
                <a:gd name="T8" fmla="*/ 21 w 21"/>
                <a:gd name="T9" fmla="*/ 9 h 21"/>
              </a:gdLst>
              <a:ahLst/>
              <a:cxnLst>
                <a:cxn ang="0">
                  <a:pos x="T0" y="T1"/>
                </a:cxn>
                <a:cxn ang="0">
                  <a:pos x="T2" y="T3"/>
                </a:cxn>
                <a:cxn ang="0">
                  <a:pos x="T4" y="T5"/>
                </a:cxn>
                <a:cxn ang="0">
                  <a:pos x="T6" y="T7"/>
                </a:cxn>
                <a:cxn ang="0">
                  <a:pos x="T8" y="T9"/>
                </a:cxn>
              </a:cxnLst>
              <a:rect l="0" t="0" r="r" b="b"/>
              <a:pathLst>
                <a:path w="21" h="21">
                  <a:moveTo>
                    <a:pt x="21" y="9"/>
                  </a:moveTo>
                  <a:lnTo>
                    <a:pt x="9" y="21"/>
                  </a:lnTo>
                  <a:lnTo>
                    <a:pt x="0" y="11"/>
                  </a:lnTo>
                  <a:lnTo>
                    <a:pt x="12" y="0"/>
                  </a:lnTo>
                  <a:lnTo>
                    <a:pt x="2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6" name="Freeform 243"/>
            <p:cNvSpPr/>
            <p:nvPr/>
          </p:nvSpPr>
          <p:spPr bwMode="auto">
            <a:xfrm>
              <a:off x="3870325" y="6550025"/>
              <a:ext cx="33338" cy="33338"/>
            </a:xfrm>
            <a:custGeom>
              <a:avLst/>
              <a:gdLst>
                <a:gd name="T0" fmla="*/ 9 w 21"/>
                <a:gd name="T1" fmla="*/ 0 h 21"/>
                <a:gd name="T2" fmla="*/ 21 w 21"/>
                <a:gd name="T3" fmla="*/ 12 h 21"/>
                <a:gd name="T4" fmla="*/ 12 w 21"/>
                <a:gd name="T5" fmla="*/ 21 h 21"/>
                <a:gd name="T6" fmla="*/ 0 w 21"/>
                <a:gd name="T7" fmla="*/ 9 h 21"/>
                <a:gd name="T8" fmla="*/ 9 w 21"/>
                <a:gd name="T9" fmla="*/ 0 h 21"/>
              </a:gdLst>
              <a:ahLst/>
              <a:cxnLst>
                <a:cxn ang="0">
                  <a:pos x="T0" y="T1"/>
                </a:cxn>
                <a:cxn ang="0">
                  <a:pos x="T2" y="T3"/>
                </a:cxn>
                <a:cxn ang="0">
                  <a:pos x="T4" y="T5"/>
                </a:cxn>
                <a:cxn ang="0">
                  <a:pos x="T6" y="T7"/>
                </a:cxn>
                <a:cxn ang="0">
                  <a:pos x="T8" y="T9"/>
                </a:cxn>
              </a:cxnLst>
              <a:rect l="0" t="0" r="r" b="b"/>
              <a:pathLst>
                <a:path w="21" h="21">
                  <a:moveTo>
                    <a:pt x="9" y="0"/>
                  </a:moveTo>
                  <a:lnTo>
                    <a:pt x="21" y="12"/>
                  </a:lnTo>
                  <a:lnTo>
                    <a:pt x="12" y="21"/>
                  </a:lnTo>
                  <a:lnTo>
                    <a:pt x="0" y="9"/>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7" name="Freeform 244"/>
            <p:cNvSpPr/>
            <p:nvPr/>
          </p:nvSpPr>
          <p:spPr bwMode="auto">
            <a:xfrm>
              <a:off x="3713163" y="6550025"/>
              <a:ext cx="33338" cy="33338"/>
            </a:xfrm>
            <a:custGeom>
              <a:avLst/>
              <a:gdLst>
                <a:gd name="T0" fmla="*/ 11 w 21"/>
                <a:gd name="T1" fmla="*/ 0 h 21"/>
                <a:gd name="T2" fmla="*/ 21 w 21"/>
                <a:gd name="T3" fmla="*/ 9 h 21"/>
                <a:gd name="T4" fmla="*/ 9 w 21"/>
                <a:gd name="T5" fmla="*/ 21 h 21"/>
                <a:gd name="T6" fmla="*/ 0 w 21"/>
                <a:gd name="T7" fmla="*/ 12 h 21"/>
                <a:gd name="T8" fmla="*/ 11 w 21"/>
                <a:gd name="T9" fmla="*/ 0 h 21"/>
              </a:gdLst>
              <a:ahLst/>
              <a:cxnLst>
                <a:cxn ang="0">
                  <a:pos x="T0" y="T1"/>
                </a:cxn>
                <a:cxn ang="0">
                  <a:pos x="T2" y="T3"/>
                </a:cxn>
                <a:cxn ang="0">
                  <a:pos x="T4" y="T5"/>
                </a:cxn>
                <a:cxn ang="0">
                  <a:pos x="T6" y="T7"/>
                </a:cxn>
                <a:cxn ang="0">
                  <a:pos x="T8" y="T9"/>
                </a:cxn>
              </a:cxnLst>
              <a:rect l="0" t="0" r="r" b="b"/>
              <a:pathLst>
                <a:path w="21" h="21">
                  <a:moveTo>
                    <a:pt x="11" y="0"/>
                  </a:moveTo>
                  <a:lnTo>
                    <a:pt x="21" y="9"/>
                  </a:lnTo>
                  <a:lnTo>
                    <a:pt x="9" y="21"/>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8" name="Freeform 245"/>
            <p:cNvSpPr/>
            <p:nvPr/>
          </p:nvSpPr>
          <p:spPr bwMode="auto">
            <a:xfrm>
              <a:off x="3713163" y="6392863"/>
              <a:ext cx="33338" cy="33338"/>
            </a:xfrm>
            <a:custGeom>
              <a:avLst/>
              <a:gdLst>
                <a:gd name="T0" fmla="*/ 21 w 21"/>
                <a:gd name="T1" fmla="*/ 11 h 21"/>
                <a:gd name="T2" fmla="*/ 11 w 21"/>
                <a:gd name="T3" fmla="*/ 21 h 21"/>
                <a:gd name="T4" fmla="*/ 0 w 21"/>
                <a:gd name="T5" fmla="*/ 9 h 21"/>
                <a:gd name="T6" fmla="*/ 9 w 21"/>
                <a:gd name="T7" fmla="*/ 0 h 21"/>
                <a:gd name="T8" fmla="*/ 21 w 21"/>
                <a:gd name="T9" fmla="*/ 11 h 21"/>
              </a:gdLst>
              <a:ahLst/>
              <a:cxnLst>
                <a:cxn ang="0">
                  <a:pos x="T0" y="T1"/>
                </a:cxn>
                <a:cxn ang="0">
                  <a:pos x="T2" y="T3"/>
                </a:cxn>
                <a:cxn ang="0">
                  <a:pos x="T4" y="T5"/>
                </a:cxn>
                <a:cxn ang="0">
                  <a:pos x="T6" y="T7"/>
                </a:cxn>
                <a:cxn ang="0">
                  <a:pos x="T8" y="T9"/>
                </a:cxn>
              </a:cxnLst>
              <a:rect l="0" t="0" r="r" b="b"/>
              <a:pathLst>
                <a:path w="21" h="21">
                  <a:moveTo>
                    <a:pt x="21" y="11"/>
                  </a:moveTo>
                  <a:lnTo>
                    <a:pt x="11" y="21"/>
                  </a:lnTo>
                  <a:lnTo>
                    <a:pt x="0" y="9"/>
                  </a:lnTo>
                  <a:lnTo>
                    <a:pt x="9" y="0"/>
                  </a:lnTo>
                  <a:lnTo>
                    <a:pt x="2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9" name="Freeform 246"/>
            <p:cNvSpPr/>
            <p:nvPr/>
          </p:nvSpPr>
          <p:spPr bwMode="auto">
            <a:xfrm>
              <a:off x="3836988" y="6365875"/>
              <a:ext cx="28575" cy="38100"/>
            </a:xfrm>
            <a:custGeom>
              <a:avLst/>
              <a:gdLst>
                <a:gd name="T0" fmla="*/ 18 w 18"/>
                <a:gd name="T1" fmla="*/ 5 h 24"/>
                <a:gd name="T2" fmla="*/ 11 w 18"/>
                <a:gd name="T3" fmla="*/ 24 h 24"/>
                <a:gd name="T4" fmla="*/ 0 w 18"/>
                <a:gd name="T5" fmla="*/ 19 h 24"/>
                <a:gd name="T6" fmla="*/ 7 w 18"/>
                <a:gd name="T7" fmla="*/ 0 h 24"/>
                <a:gd name="T8" fmla="*/ 18 w 18"/>
                <a:gd name="T9" fmla="*/ 5 h 24"/>
              </a:gdLst>
              <a:ahLst/>
              <a:cxnLst>
                <a:cxn ang="0">
                  <a:pos x="T0" y="T1"/>
                </a:cxn>
                <a:cxn ang="0">
                  <a:pos x="T2" y="T3"/>
                </a:cxn>
                <a:cxn ang="0">
                  <a:pos x="T4" y="T5"/>
                </a:cxn>
                <a:cxn ang="0">
                  <a:pos x="T6" y="T7"/>
                </a:cxn>
                <a:cxn ang="0">
                  <a:pos x="T8" y="T9"/>
                </a:cxn>
              </a:cxnLst>
              <a:rect l="0" t="0" r="r" b="b"/>
              <a:pathLst>
                <a:path w="18" h="24">
                  <a:moveTo>
                    <a:pt x="18" y="5"/>
                  </a:moveTo>
                  <a:lnTo>
                    <a:pt x="11" y="24"/>
                  </a:lnTo>
                  <a:lnTo>
                    <a:pt x="0" y="19"/>
                  </a:lnTo>
                  <a:lnTo>
                    <a:pt x="7" y="0"/>
                  </a:lnTo>
                  <a:lnTo>
                    <a:pt x="18"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0" name="Freeform 247"/>
            <p:cNvSpPr/>
            <p:nvPr/>
          </p:nvSpPr>
          <p:spPr bwMode="auto">
            <a:xfrm>
              <a:off x="3892550" y="6516688"/>
              <a:ext cx="38100" cy="30163"/>
            </a:xfrm>
            <a:custGeom>
              <a:avLst/>
              <a:gdLst>
                <a:gd name="T0" fmla="*/ 5 w 24"/>
                <a:gd name="T1" fmla="*/ 0 h 19"/>
                <a:gd name="T2" fmla="*/ 24 w 24"/>
                <a:gd name="T3" fmla="*/ 7 h 19"/>
                <a:gd name="T4" fmla="*/ 19 w 24"/>
                <a:gd name="T5" fmla="*/ 19 h 19"/>
                <a:gd name="T6" fmla="*/ 0 w 24"/>
                <a:gd name="T7" fmla="*/ 11 h 19"/>
                <a:gd name="T8" fmla="*/ 5 w 24"/>
                <a:gd name="T9" fmla="*/ 0 h 19"/>
              </a:gdLst>
              <a:ahLst/>
              <a:cxnLst>
                <a:cxn ang="0">
                  <a:pos x="T0" y="T1"/>
                </a:cxn>
                <a:cxn ang="0">
                  <a:pos x="T2" y="T3"/>
                </a:cxn>
                <a:cxn ang="0">
                  <a:pos x="T4" y="T5"/>
                </a:cxn>
                <a:cxn ang="0">
                  <a:pos x="T6" y="T7"/>
                </a:cxn>
                <a:cxn ang="0">
                  <a:pos x="T8" y="T9"/>
                </a:cxn>
              </a:cxnLst>
              <a:rect l="0" t="0" r="r" b="b"/>
              <a:pathLst>
                <a:path w="24" h="19">
                  <a:moveTo>
                    <a:pt x="5" y="0"/>
                  </a:moveTo>
                  <a:lnTo>
                    <a:pt x="24" y="7"/>
                  </a:lnTo>
                  <a:lnTo>
                    <a:pt x="19" y="19"/>
                  </a:lnTo>
                  <a:lnTo>
                    <a:pt x="0" y="11"/>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1" name="Freeform 248"/>
            <p:cNvSpPr/>
            <p:nvPr/>
          </p:nvSpPr>
          <p:spPr bwMode="auto">
            <a:xfrm>
              <a:off x="3749675" y="6572250"/>
              <a:ext cx="33338" cy="38100"/>
            </a:xfrm>
            <a:custGeom>
              <a:avLst/>
              <a:gdLst>
                <a:gd name="T0" fmla="*/ 21 w 21"/>
                <a:gd name="T1" fmla="*/ 5 h 24"/>
                <a:gd name="T2" fmla="*/ 12 w 21"/>
                <a:gd name="T3" fmla="*/ 24 h 24"/>
                <a:gd name="T4" fmla="*/ 0 w 21"/>
                <a:gd name="T5" fmla="*/ 19 h 24"/>
                <a:gd name="T6" fmla="*/ 7 w 21"/>
                <a:gd name="T7" fmla="*/ 0 h 24"/>
                <a:gd name="T8" fmla="*/ 21 w 21"/>
                <a:gd name="T9" fmla="*/ 5 h 24"/>
              </a:gdLst>
              <a:ahLst/>
              <a:cxnLst>
                <a:cxn ang="0">
                  <a:pos x="T0" y="T1"/>
                </a:cxn>
                <a:cxn ang="0">
                  <a:pos x="T2" y="T3"/>
                </a:cxn>
                <a:cxn ang="0">
                  <a:pos x="T4" y="T5"/>
                </a:cxn>
                <a:cxn ang="0">
                  <a:pos x="T6" y="T7"/>
                </a:cxn>
                <a:cxn ang="0">
                  <a:pos x="T8" y="T9"/>
                </a:cxn>
              </a:cxnLst>
              <a:rect l="0" t="0" r="r" b="b"/>
              <a:pathLst>
                <a:path w="21" h="24">
                  <a:moveTo>
                    <a:pt x="21" y="5"/>
                  </a:moveTo>
                  <a:lnTo>
                    <a:pt x="12" y="24"/>
                  </a:lnTo>
                  <a:lnTo>
                    <a:pt x="0" y="19"/>
                  </a:lnTo>
                  <a:lnTo>
                    <a:pt x="7" y="0"/>
                  </a:lnTo>
                  <a:lnTo>
                    <a:pt x="2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2" name="Freeform 249"/>
            <p:cNvSpPr/>
            <p:nvPr/>
          </p:nvSpPr>
          <p:spPr bwMode="auto">
            <a:xfrm>
              <a:off x="3686175" y="6429375"/>
              <a:ext cx="38100" cy="30163"/>
            </a:xfrm>
            <a:custGeom>
              <a:avLst/>
              <a:gdLst>
                <a:gd name="T0" fmla="*/ 19 w 24"/>
                <a:gd name="T1" fmla="*/ 19 h 19"/>
                <a:gd name="T2" fmla="*/ 0 w 24"/>
                <a:gd name="T3" fmla="*/ 12 h 19"/>
                <a:gd name="T4" fmla="*/ 7 w 24"/>
                <a:gd name="T5" fmla="*/ 0 h 19"/>
                <a:gd name="T6" fmla="*/ 24 w 24"/>
                <a:gd name="T7" fmla="*/ 7 h 19"/>
                <a:gd name="T8" fmla="*/ 19 w 24"/>
                <a:gd name="T9" fmla="*/ 19 h 19"/>
              </a:gdLst>
              <a:ahLst/>
              <a:cxnLst>
                <a:cxn ang="0">
                  <a:pos x="T0" y="T1"/>
                </a:cxn>
                <a:cxn ang="0">
                  <a:pos x="T2" y="T3"/>
                </a:cxn>
                <a:cxn ang="0">
                  <a:pos x="T4" y="T5"/>
                </a:cxn>
                <a:cxn ang="0">
                  <a:pos x="T6" y="T7"/>
                </a:cxn>
                <a:cxn ang="0">
                  <a:pos x="T8" y="T9"/>
                </a:cxn>
              </a:cxnLst>
              <a:rect l="0" t="0" r="r" b="b"/>
              <a:pathLst>
                <a:path w="24" h="19">
                  <a:moveTo>
                    <a:pt x="19" y="19"/>
                  </a:moveTo>
                  <a:lnTo>
                    <a:pt x="0" y="12"/>
                  </a:lnTo>
                  <a:lnTo>
                    <a:pt x="7" y="0"/>
                  </a:lnTo>
                  <a:lnTo>
                    <a:pt x="24" y="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3" name="Freeform 250"/>
            <p:cNvSpPr/>
            <p:nvPr/>
          </p:nvSpPr>
          <p:spPr bwMode="auto">
            <a:xfrm>
              <a:off x="3892550" y="6429375"/>
              <a:ext cx="38100" cy="30163"/>
            </a:xfrm>
            <a:custGeom>
              <a:avLst/>
              <a:gdLst>
                <a:gd name="T0" fmla="*/ 0 w 24"/>
                <a:gd name="T1" fmla="*/ 7 h 19"/>
                <a:gd name="T2" fmla="*/ 19 w 24"/>
                <a:gd name="T3" fmla="*/ 0 h 19"/>
                <a:gd name="T4" fmla="*/ 24 w 24"/>
                <a:gd name="T5" fmla="*/ 12 h 19"/>
                <a:gd name="T6" fmla="*/ 5 w 24"/>
                <a:gd name="T7" fmla="*/ 19 h 19"/>
                <a:gd name="T8" fmla="*/ 0 w 24"/>
                <a:gd name="T9" fmla="*/ 7 h 19"/>
              </a:gdLst>
              <a:ahLst/>
              <a:cxnLst>
                <a:cxn ang="0">
                  <a:pos x="T0" y="T1"/>
                </a:cxn>
                <a:cxn ang="0">
                  <a:pos x="T2" y="T3"/>
                </a:cxn>
                <a:cxn ang="0">
                  <a:pos x="T4" y="T5"/>
                </a:cxn>
                <a:cxn ang="0">
                  <a:pos x="T6" y="T7"/>
                </a:cxn>
                <a:cxn ang="0">
                  <a:pos x="T8" y="T9"/>
                </a:cxn>
              </a:cxnLst>
              <a:rect l="0" t="0" r="r" b="b"/>
              <a:pathLst>
                <a:path w="24" h="19">
                  <a:moveTo>
                    <a:pt x="0" y="7"/>
                  </a:moveTo>
                  <a:lnTo>
                    <a:pt x="19" y="0"/>
                  </a:lnTo>
                  <a:lnTo>
                    <a:pt x="24" y="12"/>
                  </a:lnTo>
                  <a:lnTo>
                    <a:pt x="5" y="19"/>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4" name="Freeform 251"/>
            <p:cNvSpPr/>
            <p:nvPr/>
          </p:nvSpPr>
          <p:spPr bwMode="auto">
            <a:xfrm>
              <a:off x="3836988" y="6572250"/>
              <a:ext cx="28575" cy="38100"/>
            </a:xfrm>
            <a:custGeom>
              <a:avLst/>
              <a:gdLst>
                <a:gd name="T0" fmla="*/ 18 w 18"/>
                <a:gd name="T1" fmla="*/ 17 h 24"/>
                <a:gd name="T2" fmla="*/ 7 w 18"/>
                <a:gd name="T3" fmla="*/ 24 h 24"/>
                <a:gd name="T4" fmla="*/ 0 w 18"/>
                <a:gd name="T5" fmla="*/ 5 h 24"/>
                <a:gd name="T6" fmla="*/ 11 w 18"/>
                <a:gd name="T7" fmla="*/ 0 h 24"/>
                <a:gd name="T8" fmla="*/ 18 w 18"/>
                <a:gd name="T9" fmla="*/ 17 h 24"/>
              </a:gdLst>
              <a:ahLst/>
              <a:cxnLst>
                <a:cxn ang="0">
                  <a:pos x="T0" y="T1"/>
                </a:cxn>
                <a:cxn ang="0">
                  <a:pos x="T2" y="T3"/>
                </a:cxn>
                <a:cxn ang="0">
                  <a:pos x="T4" y="T5"/>
                </a:cxn>
                <a:cxn ang="0">
                  <a:pos x="T6" y="T7"/>
                </a:cxn>
                <a:cxn ang="0">
                  <a:pos x="T8" y="T9"/>
                </a:cxn>
              </a:cxnLst>
              <a:rect l="0" t="0" r="r" b="b"/>
              <a:pathLst>
                <a:path w="18" h="24">
                  <a:moveTo>
                    <a:pt x="18" y="17"/>
                  </a:moveTo>
                  <a:lnTo>
                    <a:pt x="7" y="24"/>
                  </a:lnTo>
                  <a:lnTo>
                    <a:pt x="0" y="5"/>
                  </a:lnTo>
                  <a:lnTo>
                    <a:pt x="11" y="0"/>
                  </a:lnTo>
                  <a:lnTo>
                    <a:pt x="1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5" name="Freeform 252"/>
            <p:cNvSpPr/>
            <p:nvPr/>
          </p:nvSpPr>
          <p:spPr bwMode="auto">
            <a:xfrm>
              <a:off x="3686175" y="6516688"/>
              <a:ext cx="38100" cy="30163"/>
            </a:xfrm>
            <a:custGeom>
              <a:avLst/>
              <a:gdLst>
                <a:gd name="T0" fmla="*/ 24 w 24"/>
                <a:gd name="T1" fmla="*/ 11 h 19"/>
                <a:gd name="T2" fmla="*/ 7 w 24"/>
                <a:gd name="T3" fmla="*/ 19 h 19"/>
                <a:gd name="T4" fmla="*/ 0 w 24"/>
                <a:gd name="T5" fmla="*/ 7 h 19"/>
                <a:gd name="T6" fmla="*/ 19 w 24"/>
                <a:gd name="T7" fmla="*/ 0 h 19"/>
                <a:gd name="T8" fmla="*/ 24 w 24"/>
                <a:gd name="T9" fmla="*/ 11 h 19"/>
              </a:gdLst>
              <a:ahLst/>
              <a:cxnLst>
                <a:cxn ang="0">
                  <a:pos x="T0" y="T1"/>
                </a:cxn>
                <a:cxn ang="0">
                  <a:pos x="T2" y="T3"/>
                </a:cxn>
                <a:cxn ang="0">
                  <a:pos x="T4" y="T5"/>
                </a:cxn>
                <a:cxn ang="0">
                  <a:pos x="T6" y="T7"/>
                </a:cxn>
                <a:cxn ang="0">
                  <a:pos x="T8" y="T9"/>
                </a:cxn>
              </a:cxnLst>
              <a:rect l="0" t="0" r="r" b="b"/>
              <a:pathLst>
                <a:path w="24" h="19">
                  <a:moveTo>
                    <a:pt x="24" y="11"/>
                  </a:moveTo>
                  <a:lnTo>
                    <a:pt x="7" y="19"/>
                  </a:lnTo>
                  <a:lnTo>
                    <a:pt x="0" y="7"/>
                  </a:lnTo>
                  <a:lnTo>
                    <a:pt x="19" y="0"/>
                  </a:lnTo>
                  <a:lnTo>
                    <a:pt x="24"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6" name="Freeform 253"/>
            <p:cNvSpPr/>
            <p:nvPr/>
          </p:nvSpPr>
          <p:spPr bwMode="auto">
            <a:xfrm>
              <a:off x="3749675" y="6365875"/>
              <a:ext cx="30163" cy="38100"/>
            </a:xfrm>
            <a:custGeom>
              <a:avLst/>
              <a:gdLst>
                <a:gd name="T0" fmla="*/ 19 w 19"/>
                <a:gd name="T1" fmla="*/ 19 h 24"/>
                <a:gd name="T2" fmla="*/ 7 w 19"/>
                <a:gd name="T3" fmla="*/ 24 h 24"/>
                <a:gd name="T4" fmla="*/ 0 w 19"/>
                <a:gd name="T5" fmla="*/ 7 h 24"/>
                <a:gd name="T6" fmla="*/ 12 w 19"/>
                <a:gd name="T7" fmla="*/ 0 h 24"/>
                <a:gd name="T8" fmla="*/ 19 w 19"/>
                <a:gd name="T9" fmla="*/ 19 h 24"/>
              </a:gdLst>
              <a:ahLst/>
              <a:cxnLst>
                <a:cxn ang="0">
                  <a:pos x="T0" y="T1"/>
                </a:cxn>
                <a:cxn ang="0">
                  <a:pos x="T2" y="T3"/>
                </a:cxn>
                <a:cxn ang="0">
                  <a:pos x="T4" y="T5"/>
                </a:cxn>
                <a:cxn ang="0">
                  <a:pos x="T6" y="T7"/>
                </a:cxn>
                <a:cxn ang="0">
                  <a:pos x="T8" y="T9"/>
                </a:cxn>
              </a:cxnLst>
              <a:rect l="0" t="0" r="r" b="b"/>
              <a:pathLst>
                <a:path w="19" h="24">
                  <a:moveTo>
                    <a:pt x="19" y="19"/>
                  </a:moveTo>
                  <a:lnTo>
                    <a:pt x="7" y="24"/>
                  </a:lnTo>
                  <a:lnTo>
                    <a:pt x="0" y="7"/>
                  </a:lnTo>
                  <a:lnTo>
                    <a:pt x="12" y="0"/>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grpSp>
      <p:grpSp>
        <p:nvGrpSpPr>
          <p:cNvPr id="217" name="Group 19"/>
          <p:cNvGrpSpPr/>
          <p:nvPr/>
        </p:nvGrpSpPr>
        <p:grpSpPr>
          <a:xfrm>
            <a:off x="-24521" y="-25465"/>
            <a:ext cx="7492786" cy="3953571"/>
            <a:chOff x="-17463" y="12700"/>
            <a:chExt cx="11753852" cy="6546851"/>
          </a:xfrm>
          <a:solidFill>
            <a:srgbClr val="0083E6"/>
          </a:solidFill>
        </p:grpSpPr>
        <p:sp>
          <p:nvSpPr>
            <p:cNvPr id="218" name="Freeform 319"/>
            <p:cNvSpPr/>
            <p:nvPr/>
          </p:nvSpPr>
          <p:spPr bwMode="auto">
            <a:xfrm>
              <a:off x="4257675" y="2344738"/>
              <a:ext cx="484188" cy="436563"/>
            </a:xfrm>
            <a:custGeom>
              <a:avLst/>
              <a:gdLst>
                <a:gd name="T0" fmla="*/ 13 w 129"/>
                <a:gd name="T1" fmla="*/ 12 h 116"/>
                <a:gd name="T2" fmla="*/ 1 w 129"/>
                <a:gd name="T3" fmla="*/ 35 h 116"/>
                <a:gd name="T4" fmla="*/ 0 w 129"/>
                <a:gd name="T5" fmla="*/ 42 h 116"/>
                <a:gd name="T6" fmla="*/ 0 w 129"/>
                <a:gd name="T7" fmla="*/ 43 h 116"/>
                <a:gd name="T8" fmla="*/ 0 w 129"/>
                <a:gd name="T9" fmla="*/ 50 h 116"/>
                <a:gd name="T10" fmla="*/ 1 w 129"/>
                <a:gd name="T11" fmla="*/ 54 h 116"/>
                <a:gd name="T12" fmla="*/ 6 w 129"/>
                <a:gd name="T13" fmla="*/ 76 h 116"/>
                <a:gd name="T14" fmla="*/ 19 w 129"/>
                <a:gd name="T15" fmla="*/ 101 h 116"/>
                <a:gd name="T16" fmla="*/ 20 w 129"/>
                <a:gd name="T17" fmla="*/ 102 h 116"/>
                <a:gd name="T18" fmla="*/ 29 w 129"/>
                <a:gd name="T19" fmla="*/ 111 h 116"/>
                <a:gd name="T20" fmla="*/ 31 w 129"/>
                <a:gd name="T21" fmla="*/ 113 h 116"/>
                <a:gd name="T22" fmla="*/ 45 w 129"/>
                <a:gd name="T23" fmla="*/ 115 h 116"/>
                <a:gd name="T24" fmla="*/ 45 w 129"/>
                <a:gd name="T25" fmla="*/ 115 h 116"/>
                <a:gd name="T26" fmla="*/ 52 w 129"/>
                <a:gd name="T27" fmla="*/ 112 h 116"/>
                <a:gd name="T28" fmla="*/ 56 w 129"/>
                <a:gd name="T29" fmla="*/ 111 h 116"/>
                <a:gd name="T30" fmla="*/ 65 w 129"/>
                <a:gd name="T31" fmla="*/ 109 h 116"/>
                <a:gd name="T32" fmla="*/ 65 w 129"/>
                <a:gd name="T33" fmla="*/ 109 h 116"/>
                <a:gd name="T34" fmla="*/ 73 w 129"/>
                <a:gd name="T35" fmla="*/ 111 h 116"/>
                <a:gd name="T36" fmla="*/ 77 w 129"/>
                <a:gd name="T37" fmla="*/ 112 h 116"/>
                <a:gd name="T38" fmla="*/ 84 w 129"/>
                <a:gd name="T39" fmla="*/ 115 h 116"/>
                <a:gd name="T40" fmla="*/ 84 w 129"/>
                <a:gd name="T41" fmla="*/ 115 h 116"/>
                <a:gd name="T42" fmla="*/ 98 w 129"/>
                <a:gd name="T43" fmla="*/ 113 h 116"/>
                <a:gd name="T44" fmla="*/ 101 w 129"/>
                <a:gd name="T45" fmla="*/ 111 h 116"/>
                <a:gd name="T46" fmla="*/ 109 w 129"/>
                <a:gd name="T47" fmla="*/ 102 h 116"/>
                <a:gd name="T48" fmla="*/ 110 w 129"/>
                <a:gd name="T49" fmla="*/ 101 h 116"/>
                <a:gd name="T50" fmla="*/ 124 w 129"/>
                <a:gd name="T51" fmla="*/ 76 h 116"/>
                <a:gd name="T52" fmla="*/ 129 w 129"/>
                <a:gd name="T53" fmla="*/ 54 h 116"/>
                <a:gd name="T54" fmla="*/ 129 w 129"/>
                <a:gd name="T55" fmla="*/ 50 h 116"/>
                <a:gd name="T56" fmla="*/ 129 w 129"/>
                <a:gd name="T57" fmla="*/ 43 h 116"/>
                <a:gd name="T58" fmla="*/ 129 w 129"/>
                <a:gd name="T59" fmla="*/ 42 h 116"/>
                <a:gd name="T60" fmla="*/ 128 w 129"/>
                <a:gd name="T61" fmla="*/ 35 h 116"/>
                <a:gd name="T62" fmla="*/ 116 w 129"/>
                <a:gd name="T63" fmla="*/ 12 h 116"/>
                <a:gd name="T64" fmla="*/ 113 w 129"/>
                <a:gd name="T65" fmla="*/ 9 h 116"/>
                <a:gd name="T66" fmla="*/ 95 w 129"/>
                <a:gd name="T67" fmla="*/ 1 h 116"/>
                <a:gd name="T68" fmla="*/ 75 w 129"/>
                <a:gd name="T69" fmla="*/ 4 h 116"/>
                <a:gd name="T70" fmla="*/ 65 w 129"/>
                <a:gd name="T71" fmla="*/ 8 h 116"/>
                <a:gd name="T72" fmla="*/ 54 w 129"/>
                <a:gd name="T73" fmla="*/ 4 h 116"/>
                <a:gd name="T74" fmla="*/ 34 w 129"/>
                <a:gd name="T75" fmla="*/ 1 h 116"/>
                <a:gd name="T76" fmla="*/ 16 w 129"/>
                <a:gd name="T77" fmla="*/ 9 h 116"/>
                <a:gd name="T78" fmla="*/ 13 w 129"/>
                <a:gd name="T79" fmla="*/ 1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9" h="116">
                  <a:moveTo>
                    <a:pt x="13" y="12"/>
                  </a:moveTo>
                  <a:cubicBezTo>
                    <a:pt x="7" y="18"/>
                    <a:pt x="3" y="26"/>
                    <a:pt x="1" y="35"/>
                  </a:cubicBezTo>
                  <a:cubicBezTo>
                    <a:pt x="1" y="38"/>
                    <a:pt x="1" y="40"/>
                    <a:pt x="0" y="42"/>
                  </a:cubicBezTo>
                  <a:cubicBezTo>
                    <a:pt x="0" y="42"/>
                    <a:pt x="0" y="43"/>
                    <a:pt x="0" y="43"/>
                  </a:cubicBezTo>
                  <a:cubicBezTo>
                    <a:pt x="0" y="45"/>
                    <a:pt x="0" y="47"/>
                    <a:pt x="0" y="50"/>
                  </a:cubicBezTo>
                  <a:cubicBezTo>
                    <a:pt x="0" y="51"/>
                    <a:pt x="0" y="53"/>
                    <a:pt x="1" y="54"/>
                  </a:cubicBezTo>
                  <a:cubicBezTo>
                    <a:pt x="1" y="62"/>
                    <a:pt x="3" y="69"/>
                    <a:pt x="6" y="76"/>
                  </a:cubicBezTo>
                  <a:cubicBezTo>
                    <a:pt x="9" y="85"/>
                    <a:pt x="13" y="93"/>
                    <a:pt x="19" y="101"/>
                  </a:cubicBezTo>
                  <a:cubicBezTo>
                    <a:pt x="20" y="101"/>
                    <a:pt x="20" y="102"/>
                    <a:pt x="20" y="102"/>
                  </a:cubicBezTo>
                  <a:cubicBezTo>
                    <a:pt x="23" y="105"/>
                    <a:pt x="25" y="109"/>
                    <a:pt x="29" y="111"/>
                  </a:cubicBezTo>
                  <a:cubicBezTo>
                    <a:pt x="29" y="112"/>
                    <a:pt x="30" y="112"/>
                    <a:pt x="31" y="113"/>
                  </a:cubicBezTo>
                  <a:cubicBezTo>
                    <a:pt x="35" y="116"/>
                    <a:pt x="40" y="116"/>
                    <a:pt x="45" y="115"/>
                  </a:cubicBezTo>
                  <a:cubicBezTo>
                    <a:pt x="45" y="115"/>
                    <a:pt x="45" y="115"/>
                    <a:pt x="45" y="115"/>
                  </a:cubicBezTo>
                  <a:cubicBezTo>
                    <a:pt x="48" y="114"/>
                    <a:pt x="50" y="113"/>
                    <a:pt x="52" y="112"/>
                  </a:cubicBezTo>
                  <a:cubicBezTo>
                    <a:pt x="53" y="112"/>
                    <a:pt x="55" y="111"/>
                    <a:pt x="56" y="111"/>
                  </a:cubicBezTo>
                  <a:cubicBezTo>
                    <a:pt x="59" y="110"/>
                    <a:pt x="64" y="109"/>
                    <a:pt x="65" y="109"/>
                  </a:cubicBezTo>
                  <a:cubicBezTo>
                    <a:pt x="65" y="109"/>
                    <a:pt x="65" y="109"/>
                    <a:pt x="65" y="109"/>
                  </a:cubicBezTo>
                  <a:cubicBezTo>
                    <a:pt x="68" y="109"/>
                    <a:pt x="70" y="110"/>
                    <a:pt x="73" y="111"/>
                  </a:cubicBezTo>
                  <a:cubicBezTo>
                    <a:pt x="74" y="111"/>
                    <a:pt x="76" y="112"/>
                    <a:pt x="77" y="112"/>
                  </a:cubicBezTo>
                  <a:cubicBezTo>
                    <a:pt x="79" y="113"/>
                    <a:pt x="82" y="114"/>
                    <a:pt x="84" y="115"/>
                  </a:cubicBezTo>
                  <a:cubicBezTo>
                    <a:pt x="84" y="115"/>
                    <a:pt x="84" y="115"/>
                    <a:pt x="84" y="115"/>
                  </a:cubicBezTo>
                  <a:cubicBezTo>
                    <a:pt x="89" y="116"/>
                    <a:pt x="94" y="116"/>
                    <a:pt x="98" y="113"/>
                  </a:cubicBezTo>
                  <a:cubicBezTo>
                    <a:pt x="99" y="112"/>
                    <a:pt x="100" y="112"/>
                    <a:pt x="101" y="111"/>
                  </a:cubicBezTo>
                  <a:cubicBezTo>
                    <a:pt x="104" y="109"/>
                    <a:pt x="107" y="105"/>
                    <a:pt x="109" y="102"/>
                  </a:cubicBezTo>
                  <a:cubicBezTo>
                    <a:pt x="109" y="102"/>
                    <a:pt x="110" y="101"/>
                    <a:pt x="110" y="101"/>
                  </a:cubicBezTo>
                  <a:cubicBezTo>
                    <a:pt x="116" y="93"/>
                    <a:pt x="120" y="85"/>
                    <a:pt x="124" y="76"/>
                  </a:cubicBezTo>
                  <a:cubicBezTo>
                    <a:pt x="126" y="69"/>
                    <a:pt x="128" y="62"/>
                    <a:pt x="129" y="54"/>
                  </a:cubicBezTo>
                  <a:cubicBezTo>
                    <a:pt x="129" y="53"/>
                    <a:pt x="129" y="51"/>
                    <a:pt x="129" y="50"/>
                  </a:cubicBezTo>
                  <a:cubicBezTo>
                    <a:pt x="129" y="47"/>
                    <a:pt x="129" y="45"/>
                    <a:pt x="129" y="43"/>
                  </a:cubicBezTo>
                  <a:cubicBezTo>
                    <a:pt x="129" y="43"/>
                    <a:pt x="129" y="42"/>
                    <a:pt x="129" y="42"/>
                  </a:cubicBezTo>
                  <a:cubicBezTo>
                    <a:pt x="129" y="40"/>
                    <a:pt x="129" y="38"/>
                    <a:pt x="128" y="35"/>
                  </a:cubicBezTo>
                  <a:cubicBezTo>
                    <a:pt x="126" y="26"/>
                    <a:pt x="123" y="18"/>
                    <a:pt x="116" y="12"/>
                  </a:cubicBezTo>
                  <a:cubicBezTo>
                    <a:pt x="115" y="11"/>
                    <a:pt x="114" y="10"/>
                    <a:pt x="113" y="9"/>
                  </a:cubicBezTo>
                  <a:cubicBezTo>
                    <a:pt x="108" y="5"/>
                    <a:pt x="102" y="2"/>
                    <a:pt x="95" y="1"/>
                  </a:cubicBezTo>
                  <a:cubicBezTo>
                    <a:pt x="88" y="0"/>
                    <a:pt x="81" y="2"/>
                    <a:pt x="75" y="4"/>
                  </a:cubicBezTo>
                  <a:cubicBezTo>
                    <a:pt x="72" y="5"/>
                    <a:pt x="65" y="8"/>
                    <a:pt x="65" y="8"/>
                  </a:cubicBezTo>
                  <a:cubicBezTo>
                    <a:pt x="64" y="8"/>
                    <a:pt x="57" y="5"/>
                    <a:pt x="54" y="4"/>
                  </a:cubicBezTo>
                  <a:cubicBezTo>
                    <a:pt x="48" y="2"/>
                    <a:pt x="41" y="0"/>
                    <a:pt x="34" y="1"/>
                  </a:cubicBezTo>
                  <a:cubicBezTo>
                    <a:pt x="27" y="2"/>
                    <a:pt x="21" y="5"/>
                    <a:pt x="16" y="9"/>
                  </a:cubicBezTo>
                  <a:cubicBezTo>
                    <a:pt x="15" y="10"/>
                    <a:pt x="14" y="11"/>
                    <a:pt x="1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9" name="Freeform 320"/>
            <p:cNvSpPr/>
            <p:nvPr/>
          </p:nvSpPr>
          <p:spPr bwMode="auto">
            <a:xfrm>
              <a:off x="4384675" y="2209800"/>
              <a:ext cx="115888" cy="131763"/>
            </a:xfrm>
            <a:custGeom>
              <a:avLst/>
              <a:gdLst>
                <a:gd name="T0" fmla="*/ 10 w 31"/>
                <a:gd name="T1" fmla="*/ 26 h 35"/>
                <a:gd name="T2" fmla="*/ 22 w 31"/>
                <a:gd name="T3" fmla="*/ 35 h 35"/>
                <a:gd name="T4" fmla="*/ 30 w 31"/>
                <a:gd name="T5" fmla="*/ 35 h 35"/>
                <a:gd name="T6" fmla="*/ 31 w 31"/>
                <a:gd name="T7" fmla="*/ 35 h 35"/>
                <a:gd name="T8" fmla="*/ 24 w 31"/>
                <a:gd name="T9" fmla="*/ 14 h 35"/>
                <a:gd name="T10" fmla="*/ 3 w 31"/>
                <a:gd name="T11" fmla="*/ 1 h 35"/>
                <a:gd name="T12" fmla="*/ 1 w 31"/>
                <a:gd name="T13" fmla="*/ 0 h 35"/>
                <a:gd name="T14" fmla="*/ 0 w 31"/>
                <a:gd name="T15" fmla="*/ 0 h 35"/>
                <a:gd name="T16" fmla="*/ 1 w 31"/>
                <a:gd name="T17" fmla="*/ 9 h 35"/>
                <a:gd name="T18" fmla="*/ 10 w 31"/>
                <a:gd name="T19"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5">
                  <a:moveTo>
                    <a:pt x="10" y="26"/>
                  </a:moveTo>
                  <a:cubicBezTo>
                    <a:pt x="13" y="30"/>
                    <a:pt x="17" y="33"/>
                    <a:pt x="22" y="35"/>
                  </a:cubicBezTo>
                  <a:cubicBezTo>
                    <a:pt x="25" y="35"/>
                    <a:pt x="27" y="35"/>
                    <a:pt x="30" y="35"/>
                  </a:cubicBezTo>
                  <a:cubicBezTo>
                    <a:pt x="30" y="35"/>
                    <a:pt x="30" y="35"/>
                    <a:pt x="31" y="35"/>
                  </a:cubicBezTo>
                  <a:cubicBezTo>
                    <a:pt x="31" y="27"/>
                    <a:pt x="29" y="20"/>
                    <a:pt x="24" y="14"/>
                  </a:cubicBezTo>
                  <a:cubicBezTo>
                    <a:pt x="19" y="7"/>
                    <a:pt x="11" y="2"/>
                    <a:pt x="3" y="1"/>
                  </a:cubicBezTo>
                  <a:cubicBezTo>
                    <a:pt x="2" y="1"/>
                    <a:pt x="2" y="1"/>
                    <a:pt x="1" y="0"/>
                  </a:cubicBezTo>
                  <a:cubicBezTo>
                    <a:pt x="1" y="0"/>
                    <a:pt x="1" y="0"/>
                    <a:pt x="0" y="0"/>
                  </a:cubicBezTo>
                  <a:cubicBezTo>
                    <a:pt x="0" y="3"/>
                    <a:pt x="0" y="6"/>
                    <a:pt x="1" y="9"/>
                  </a:cubicBezTo>
                  <a:cubicBezTo>
                    <a:pt x="2" y="16"/>
                    <a:pt x="5" y="22"/>
                    <a:pt x="1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0" name="Freeform 321"/>
            <p:cNvSpPr/>
            <p:nvPr/>
          </p:nvSpPr>
          <p:spPr bwMode="auto">
            <a:xfrm>
              <a:off x="3473450" y="3798888"/>
              <a:ext cx="520700" cy="123825"/>
            </a:xfrm>
            <a:custGeom>
              <a:avLst/>
              <a:gdLst>
                <a:gd name="T0" fmla="*/ 328 w 328"/>
                <a:gd name="T1" fmla="*/ 0 h 78"/>
                <a:gd name="T2" fmla="*/ 298 w 328"/>
                <a:gd name="T3" fmla="*/ 0 h 78"/>
                <a:gd name="T4" fmla="*/ 298 w 328"/>
                <a:gd name="T5" fmla="*/ 47 h 78"/>
                <a:gd name="T6" fmla="*/ 28 w 328"/>
                <a:gd name="T7" fmla="*/ 47 h 78"/>
                <a:gd name="T8" fmla="*/ 28 w 328"/>
                <a:gd name="T9" fmla="*/ 0 h 78"/>
                <a:gd name="T10" fmla="*/ 0 w 328"/>
                <a:gd name="T11" fmla="*/ 0 h 78"/>
                <a:gd name="T12" fmla="*/ 0 w 328"/>
                <a:gd name="T13" fmla="*/ 78 h 78"/>
                <a:gd name="T14" fmla="*/ 328 w 328"/>
                <a:gd name="T15" fmla="*/ 78 h 78"/>
                <a:gd name="T16" fmla="*/ 328 w 328"/>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8" h="78">
                  <a:moveTo>
                    <a:pt x="328" y="0"/>
                  </a:moveTo>
                  <a:lnTo>
                    <a:pt x="298" y="0"/>
                  </a:lnTo>
                  <a:lnTo>
                    <a:pt x="298" y="47"/>
                  </a:lnTo>
                  <a:lnTo>
                    <a:pt x="28" y="47"/>
                  </a:lnTo>
                  <a:lnTo>
                    <a:pt x="28" y="0"/>
                  </a:lnTo>
                  <a:lnTo>
                    <a:pt x="0" y="0"/>
                  </a:lnTo>
                  <a:lnTo>
                    <a:pt x="0" y="78"/>
                  </a:lnTo>
                  <a:lnTo>
                    <a:pt x="328" y="78"/>
                  </a:lnTo>
                  <a:lnTo>
                    <a:pt x="3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1" name="Freeform 322"/>
            <p:cNvSpPr/>
            <p:nvPr/>
          </p:nvSpPr>
          <p:spPr bwMode="auto">
            <a:xfrm>
              <a:off x="3544887" y="3427413"/>
              <a:ext cx="385763" cy="412750"/>
            </a:xfrm>
            <a:custGeom>
              <a:avLst/>
              <a:gdLst>
                <a:gd name="T0" fmla="*/ 42 w 243"/>
                <a:gd name="T1" fmla="*/ 109 h 260"/>
                <a:gd name="T2" fmla="*/ 0 w 243"/>
                <a:gd name="T3" fmla="*/ 109 h 260"/>
                <a:gd name="T4" fmla="*/ 120 w 243"/>
                <a:gd name="T5" fmla="*/ 260 h 260"/>
                <a:gd name="T6" fmla="*/ 243 w 243"/>
                <a:gd name="T7" fmla="*/ 109 h 260"/>
                <a:gd name="T8" fmla="*/ 201 w 243"/>
                <a:gd name="T9" fmla="*/ 109 h 260"/>
                <a:gd name="T10" fmla="*/ 201 w 243"/>
                <a:gd name="T11" fmla="*/ 0 h 260"/>
                <a:gd name="T12" fmla="*/ 42 w 243"/>
                <a:gd name="T13" fmla="*/ 0 h 260"/>
                <a:gd name="T14" fmla="*/ 42 w 243"/>
                <a:gd name="T15" fmla="*/ 109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260">
                  <a:moveTo>
                    <a:pt x="42" y="109"/>
                  </a:moveTo>
                  <a:lnTo>
                    <a:pt x="0" y="109"/>
                  </a:lnTo>
                  <a:lnTo>
                    <a:pt x="120" y="260"/>
                  </a:lnTo>
                  <a:lnTo>
                    <a:pt x="243" y="109"/>
                  </a:lnTo>
                  <a:lnTo>
                    <a:pt x="201" y="109"/>
                  </a:lnTo>
                  <a:lnTo>
                    <a:pt x="201" y="0"/>
                  </a:lnTo>
                  <a:lnTo>
                    <a:pt x="42" y="0"/>
                  </a:lnTo>
                  <a:lnTo>
                    <a:pt x="42" y="1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2" name="Freeform 323"/>
            <p:cNvSpPr>
              <a:spLocks noEditPoints="1"/>
            </p:cNvSpPr>
            <p:nvPr/>
          </p:nvSpPr>
          <p:spPr bwMode="auto">
            <a:xfrm>
              <a:off x="2932112" y="3430588"/>
              <a:ext cx="608013" cy="747713"/>
            </a:xfrm>
            <a:custGeom>
              <a:avLst/>
              <a:gdLst>
                <a:gd name="T0" fmla="*/ 113 w 162"/>
                <a:gd name="T1" fmla="*/ 183 h 199"/>
                <a:gd name="T2" fmla="*/ 162 w 162"/>
                <a:gd name="T3" fmla="*/ 199 h 199"/>
                <a:gd name="T4" fmla="*/ 113 w 162"/>
                <a:gd name="T5" fmla="*/ 114 h 199"/>
                <a:gd name="T6" fmla="*/ 102 w 162"/>
                <a:gd name="T7" fmla="*/ 97 h 199"/>
                <a:gd name="T8" fmla="*/ 93 w 162"/>
                <a:gd name="T9" fmla="*/ 138 h 199"/>
                <a:gd name="T10" fmla="*/ 97 w 162"/>
                <a:gd name="T11" fmla="*/ 151 h 199"/>
                <a:gd name="T12" fmla="*/ 93 w 162"/>
                <a:gd name="T13" fmla="*/ 147 h 199"/>
                <a:gd name="T14" fmla="*/ 100 w 162"/>
                <a:gd name="T15" fmla="*/ 169 h 199"/>
                <a:gd name="T16" fmla="*/ 93 w 162"/>
                <a:gd name="T17" fmla="*/ 183 h 199"/>
                <a:gd name="T18" fmla="*/ 93 w 162"/>
                <a:gd name="T19" fmla="*/ 183 h 199"/>
                <a:gd name="T20" fmla="*/ 81 w 162"/>
                <a:gd name="T21" fmla="*/ 169 h 199"/>
                <a:gd name="T22" fmla="*/ 93 w 162"/>
                <a:gd name="T23" fmla="*/ 53 h 199"/>
                <a:gd name="T24" fmla="*/ 86 w 162"/>
                <a:gd name="T25" fmla="*/ 30 h 199"/>
                <a:gd name="T26" fmla="*/ 81 w 162"/>
                <a:gd name="T27" fmla="*/ 59 h 199"/>
                <a:gd name="T28" fmla="*/ 81 w 162"/>
                <a:gd name="T29" fmla="*/ 97 h 199"/>
                <a:gd name="T30" fmla="*/ 88 w 162"/>
                <a:gd name="T31" fmla="*/ 114 h 199"/>
                <a:gd name="T32" fmla="*/ 81 w 162"/>
                <a:gd name="T33" fmla="*/ 135 h 199"/>
                <a:gd name="T34" fmla="*/ 93 w 162"/>
                <a:gd name="T35" fmla="*/ 161 h 199"/>
                <a:gd name="T36" fmla="*/ 88 w 162"/>
                <a:gd name="T37" fmla="*/ 142 h 199"/>
                <a:gd name="T38" fmla="*/ 93 w 162"/>
                <a:gd name="T39" fmla="*/ 53 h 199"/>
                <a:gd name="T40" fmla="*/ 81 w 162"/>
                <a:gd name="T41" fmla="*/ 183 h 199"/>
                <a:gd name="T42" fmla="*/ 81 w 162"/>
                <a:gd name="T43" fmla="*/ 169 h 199"/>
                <a:gd name="T44" fmla="*/ 81 w 162"/>
                <a:gd name="T45" fmla="*/ 169 h 199"/>
                <a:gd name="T46" fmla="*/ 69 w 162"/>
                <a:gd name="T47" fmla="*/ 183 h 199"/>
                <a:gd name="T48" fmla="*/ 81 w 162"/>
                <a:gd name="T49" fmla="*/ 0 h 199"/>
                <a:gd name="T50" fmla="*/ 73 w 162"/>
                <a:gd name="T51" fmla="*/ 30 h 199"/>
                <a:gd name="T52" fmla="*/ 69 w 162"/>
                <a:gd name="T53" fmla="*/ 138 h 199"/>
                <a:gd name="T54" fmla="*/ 69 w 162"/>
                <a:gd name="T55" fmla="*/ 147 h 199"/>
                <a:gd name="T56" fmla="*/ 81 w 162"/>
                <a:gd name="T57" fmla="*/ 150 h 199"/>
                <a:gd name="T58" fmla="*/ 81 w 162"/>
                <a:gd name="T59" fmla="*/ 135 h 199"/>
                <a:gd name="T60" fmla="*/ 71 w 162"/>
                <a:gd name="T61" fmla="*/ 125 h 199"/>
                <a:gd name="T62" fmla="*/ 81 w 162"/>
                <a:gd name="T63" fmla="*/ 114 h 199"/>
                <a:gd name="T64" fmla="*/ 81 w 162"/>
                <a:gd name="T65" fmla="*/ 114 h 199"/>
                <a:gd name="T66" fmla="*/ 81 w 162"/>
                <a:gd name="T67" fmla="*/ 97 h 199"/>
                <a:gd name="T68" fmla="*/ 81 w 162"/>
                <a:gd name="T69" fmla="*/ 59 h 199"/>
                <a:gd name="T70" fmla="*/ 81 w 162"/>
                <a:gd name="T71" fmla="*/ 59 h 199"/>
                <a:gd name="T72" fmla="*/ 0 w 162"/>
                <a:gd name="T73" fmla="*/ 199 h 199"/>
                <a:gd name="T74" fmla="*/ 49 w 162"/>
                <a:gd name="T75" fmla="*/ 183 h 199"/>
                <a:gd name="T76" fmla="*/ 69 w 162"/>
                <a:gd name="T77" fmla="*/ 169 h 199"/>
                <a:gd name="T78" fmla="*/ 69 w 162"/>
                <a:gd name="T79" fmla="*/ 161 h 199"/>
                <a:gd name="T80" fmla="*/ 65 w 162"/>
                <a:gd name="T81" fmla="*/ 151 h 199"/>
                <a:gd name="T82" fmla="*/ 69 w 162"/>
                <a:gd name="T83" fmla="*/ 137 h 199"/>
                <a:gd name="T84" fmla="*/ 69 w 162"/>
                <a:gd name="T85" fmla="*/ 53 h 199"/>
                <a:gd name="T86" fmla="*/ 49 w 162"/>
                <a:gd name="T87" fmla="*/ 97 h 199"/>
                <a:gd name="T88" fmla="*/ 55 w 162"/>
                <a:gd name="T89" fmla="*/ 11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2" h="199">
                  <a:moveTo>
                    <a:pt x="93" y="183"/>
                  </a:moveTo>
                  <a:cubicBezTo>
                    <a:pt x="113" y="183"/>
                    <a:pt x="113" y="183"/>
                    <a:pt x="113" y="183"/>
                  </a:cubicBezTo>
                  <a:cubicBezTo>
                    <a:pt x="129" y="199"/>
                    <a:pt x="129" y="199"/>
                    <a:pt x="129" y="199"/>
                  </a:cubicBezTo>
                  <a:cubicBezTo>
                    <a:pt x="162" y="199"/>
                    <a:pt x="162" y="199"/>
                    <a:pt x="162" y="199"/>
                  </a:cubicBezTo>
                  <a:cubicBezTo>
                    <a:pt x="136" y="185"/>
                    <a:pt x="119" y="149"/>
                    <a:pt x="107" y="114"/>
                  </a:cubicBezTo>
                  <a:cubicBezTo>
                    <a:pt x="113" y="114"/>
                    <a:pt x="113" y="114"/>
                    <a:pt x="113" y="114"/>
                  </a:cubicBezTo>
                  <a:cubicBezTo>
                    <a:pt x="113" y="97"/>
                    <a:pt x="113" y="97"/>
                    <a:pt x="113" y="97"/>
                  </a:cubicBezTo>
                  <a:cubicBezTo>
                    <a:pt x="102" y="97"/>
                    <a:pt x="102" y="97"/>
                    <a:pt x="102" y="97"/>
                  </a:cubicBezTo>
                  <a:cubicBezTo>
                    <a:pt x="98" y="80"/>
                    <a:pt x="95" y="65"/>
                    <a:pt x="93" y="53"/>
                  </a:cubicBezTo>
                  <a:cubicBezTo>
                    <a:pt x="93" y="138"/>
                    <a:pt x="93" y="138"/>
                    <a:pt x="93" y="138"/>
                  </a:cubicBezTo>
                  <a:cubicBezTo>
                    <a:pt x="93" y="137"/>
                    <a:pt x="93" y="137"/>
                    <a:pt x="93" y="137"/>
                  </a:cubicBezTo>
                  <a:cubicBezTo>
                    <a:pt x="94" y="142"/>
                    <a:pt x="96" y="146"/>
                    <a:pt x="97" y="151"/>
                  </a:cubicBezTo>
                  <a:cubicBezTo>
                    <a:pt x="97" y="151"/>
                    <a:pt x="97" y="151"/>
                    <a:pt x="97" y="151"/>
                  </a:cubicBezTo>
                  <a:cubicBezTo>
                    <a:pt x="93" y="147"/>
                    <a:pt x="93" y="147"/>
                    <a:pt x="93" y="147"/>
                  </a:cubicBezTo>
                  <a:cubicBezTo>
                    <a:pt x="93" y="161"/>
                    <a:pt x="93" y="161"/>
                    <a:pt x="93" y="161"/>
                  </a:cubicBezTo>
                  <a:cubicBezTo>
                    <a:pt x="100" y="169"/>
                    <a:pt x="100" y="169"/>
                    <a:pt x="100" y="169"/>
                  </a:cubicBezTo>
                  <a:cubicBezTo>
                    <a:pt x="93" y="169"/>
                    <a:pt x="93" y="169"/>
                    <a:pt x="93" y="169"/>
                  </a:cubicBezTo>
                  <a:lnTo>
                    <a:pt x="93" y="183"/>
                  </a:lnTo>
                  <a:close/>
                  <a:moveTo>
                    <a:pt x="81" y="183"/>
                  </a:moveTo>
                  <a:cubicBezTo>
                    <a:pt x="93" y="183"/>
                    <a:pt x="93" y="183"/>
                    <a:pt x="93" y="183"/>
                  </a:cubicBezTo>
                  <a:cubicBezTo>
                    <a:pt x="93" y="169"/>
                    <a:pt x="93" y="169"/>
                    <a:pt x="93" y="169"/>
                  </a:cubicBezTo>
                  <a:cubicBezTo>
                    <a:pt x="81" y="169"/>
                    <a:pt x="81" y="169"/>
                    <a:pt x="81" y="169"/>
                  </a:cubicBezTo>
                  <a:cubicBezTo>
                    <a:pt x="81" y="183"/>
                    <a:pt x="81" y="183"/>
                    <a:pt x="81" y="183"/>
                  </a:cubicBezTo>
                  <a:close/>
                  <a:moveTo>
                    <a:pt x="93" y="53"/>
                  </a:moveTo>
                  <a:cubicBezTo>
                    <a:pt x="90" y="39"/>
                    <a:pt x="89" y="30"/>
                    <a:pt x="89" y="30"/>
                  </a:cubicBezTo>
                  <a:cubicBezTo>
                    <a:pt x="86" y="30"/>
                    <a:pt x="86" y="30"/>
                    <a:pt x="86" y="30"/>
                  </a:cubicBezTo>
                  <a:cubicBezTo>
                    <a:pt x="81" y="0"/>
                    <a:pt x="81" y="0"/>
                    <a:pt x="81" y="0"/>
                  </a:cubicBezTo>
                  <a:cubicBezTo>
                    <a:pt x="81" y="59"/>
                    <a:pt x="81" y="59"/>
                    <a:pt x="81" y="59"/>
                  </a:cubicBezTo>
                  <a:cubicBezTo>
                    <a:pt x="81" y="61"/>
                    <a:pt x="83" y="88"/>
                    <a:pt x="84" y="97"/>
                  </a:cubicBezTo>
                  <a:cubicBezTo>
                    <a:pt x="81" y="97"/>
                    <a:pt x="81" y="97"/>
                    <a:pt x="81" y="97"/>
                  </a:cubicBezTo>
                  <a:cubicBezTo>
                    <a:pt x="81" y="114"/>
                    <a:pt x="81" y="114"/>
                    <a:pt x="81" y="114"/>
                  </a:cubicBezTo>
                  <a:cubicBezTo>
                    <a:pt x="88" y="114"/>
                    <a:pt x="88" y="114"/>
                    <a:pt x="88" y="114"/>
                  </a:cubicBezTo>
                  <a:cubicBezTo>
                    <a:pt x="88" y="114"/>
                    <a:pt x="89" y="118"/>
                    <a:pt x="91" y="125"/>
                  </a:cubicBezTo>
                  <a:cubicBezTo>
                    <a:pt x="81" y="135"/>
                    <a:pt x="81" y="135"/>
                    <a:pt x="81" y="135"/>
                  </a:cubicBezTo>
                  <a:cubicBezTo>
                    <a:pt x="81" y="150"/>
                    <a:pt x="81" y="150"/>
                    <a:pt x="81" y="150"/>
                  </a:cubicBezTo>
                  <a:cubicBezTo>
                    <a:pt x="93" y="161"/>
                    <a:pt x="93" y="161"/>
                    <a:pt x="93" y="161"/>
                  </a:cubicBezTo>
                  <a:cubicBezTo>
                    <a:pt x="93" y="147"/>
                    <a:pt x="93" y="147"/>
                    <a:pt x="93" y="147"/>
                  </a:cubicBezTo>
                  <a:cubicBezTo>
                    <a:pt x="88" y="142"/>
                    <a:pt x="88" y="142"/>
                    <a:pt x="88" y="142"/>
                  </a:cubicBezTo>
                  <a:cubicBezTo>
                    <a:pt x="93" y="138"/>
                    <a:pt x="93" y="138"/>
                    <a:pt x="93" y="138"/>
                  </a:cubicBezTo>
                  <a:lnTo>
                    <a:pt x="93" y="53"/>
                  </a:lnTo>
                  <a:close/>
                  <a:moveTo>
                    <a:pt x="69" y="183"/>
                  </a:moveTo>
                  <a:cubicBezTo>
                    <a:pt x="81" y="183"/>
                    <a:pt x="81" y="183"/>
                    <a:pt x="81" y="183"/>
                  </a:cubicBezTo>
                  <a:cubicBezTo>
                    <a:pt x="81" y="183"/>
                    <a:pt x="81" y="183"/>
                    <a:pt x="81" y="183"/>
                  </a:cubicBezTo>
                  <a:cubicBezTo>
                    <a:pt x="81" y="169"/>
                    <a:pt x="81" y="169"/>
                    <a:pt x="81" y="169"/>
                  </a:cubicBezTo>
                  <a:cubicBezTo>
                    <a:pt x="81" y="169"/>
                    <a:pt x="81" y="169"/>
                    <a:pt x="81" y="169"/>
                  </a:cubicBezTo>
                  <a:cubicBezTo>
                    <a:pt x="81" y="169"/>
                    <a:pt x="81" y="169"/>
                    <a:pt x="81" y="169"/>
                  </a:cubicBezTo>
                  <a:cubicBezTo>
                    <a:pt x="69" y="169"/>
                    <a:pt x="69" y="169"/>
                    <a:pt x="69" y="169"/>
                  </a:cubicBezTo>
                  <a:cubicBezTo>
                    <a:pt x="69" y="183"/>
                    <a:pt x="69" y="183"/>
                    <a:pt x="69" y="183"/>
                  </a:cubicBezTo>
                  <a:close/>
                  <a:moveTo>
                    <a:pt x="81" y="0"/>
                  </a:moveTo>
                  <a:cubicBezTo>
                    <a:pt x="81" y="0"/>
                    <a:pt x="81" y="0"/>
                    <a:pt x="81" y="0"/>
                  </a:cubicBezTo>
                  <a:cubicBezTo>
                    <a:pt x="76" y="30"/>
                    <a:pt x="76" y="30"/>
                    <a:pt x="76" y="30"/>
                  </a:cubicBezTo>
                  <a:cubicBezTo>
                    <a:pt x="73" y="30"/>
                    <a:pt x="73" y="30"/>
                    <a:pt x="73" y="30"/>
                  </a:cubicBezTo>
                  <a:cubicBezTo>
                    <a:pt x="73" y="30"/>
                    <a:pt x="72" y="39"/>
                    <a:pt x="69" y="53"/>
                  </a:cubicBezTo>
                  <a:cubicBezTo>
                    <a:pt x="69" y="138"/>
                    <a:pt x="69" y="138"/>
                    <a:pt x="69" y="138"/>
                  </a:cubicBezTo>
                  <a:cubicBezTo>
                    <a:pt x="74" y="142"/>
                    <a:pt x="74" y="142"/>
                    <a:pt x="74" y="142"/>
                  </a:cubicBezTo>
                  <a:cubicBezTo>
                    <a:pt x="69" y="147"/>
                    <a:pt x="69" y="147"/>
                    <a:pt x="69" y="147"/>
                  </a:cubicBezTo>
                  <a:cubicBezTo>
                    <a:pt x="69" y="161"/>
                    <a:pt x="69" y="161"/>
                    <a:pt x="69" y="161"/>
                  </a:cubicBezTo>
                  <a:cubicBezTo>
                    <a:pt x="81" y="150"/>
                    <a:pt x="81" y="150"/>
                    <a:pt x="81" y="150"/>
                  </a:cubicBezTo>
                  <a:cubicBezTo>
                    <a:pt x="81" y="150"/>
                    <a:pt x="81" y="150"/>
                    <a:pt x="81" y="150"/>
                  </a:cubicBezTo>
                  <a:cubicBezTo>
                    <a:pt x="81" y="135"/>
                    <a:pt x="81" y="135"/>
                    <a:pt x="81" y="135"/>
                  </a:cubicBezTo>
                  <a:cubicBezTo>
                    <a:pt x="81" y="135"/>
                    <a:pt x="81" y="135"/>
                    <a:pt x="81" y="135"/>
                  </a:cubicBezTo>
                  <a:cubicBezTo>
                    <a:pt x="71" y="125"/>
                    <a:pt x="71" y="125"/>
                    <a:pt x="71" y="125"/>
                  </a:cubicBezTo>
                  <a:cubicBezTo>
                    <a:pt x="73" y="118"/>
                    <a:pt x="73" y="114"/>
                    <a:pt x="73" y="114"/>
                  </a:cubicBezTo>
                  <a:cubicBezTo>
                    <a:pt x="81" y="114"/>
                    <a:pt x="81" y="114"/>
                    <a:pt x="81" y="114"/>
                  </a:cubicBezTo>
                  <a:cubicBezTo>
                    <a:pt x="81" y="114"/>
                    <a:pt x="81" y="114"/>
                    <a:pt x="81" y="114"/>
                  </a:cubicBezTo>
                  <a:cubicBezTo>
                    <a:pt x="81" y="114"/>
                    <a:pt x="81" y="114"/>
                    <a:pt x="81" y="114"/>
                  </a:cubicBezTo>
                  <a:cubicBezTo>
                    <a:pt x="81" y="97"/>
                    <a:pt x="81" y="97"/>
                    <a:pt x="81" y="97"/>
                  </a:cubicBezTo>
                  <a:cubicBezTo>
                    <a:pt x="81" y="97"/>
                    <a:pt x="81" y="97"/>
                    <a:pt x="81" y="97"/>
                  </a:cubicBezTo>
                  <a:cubicBezTo>
                    <a:pt x="78" y="97"/>
                    <a:pt x="78" y="97"/>
                    <a:pt x="78" y="97"/>
                  </a:cubicBezTo>
                  <a:cubicBezTo>
                    <a:pt x="79" y="88"/>
                    <a:pt x="81" y="59"/>
                    <a:pt x="81" y="59"/>
                  </a:cubicBezTo>
                  <a:cubicBezTo>
                    <a:pt x="81" y="59"/>
                    <a:pt x="81" y="59"/>
                    <a:pt x="81" y="59"/>
                  </a:cubicBezTo>
                  <a:cubicBezTo>
                    <a:pt x="81" y="59"/>
                    <a:pt x="81" y="59"/>
                    <a:pt x="81" y="59"/>
                  </a:cubicBezTo>
                  <a:lnTo>
                    <a:pt x="81" y="0"/>
                  </a:lnTo>
                  <a:close/>
                  <a:moveTo>
                    <a:pt x="0" y="199"/>
                  </a:moveTo>
                  <a:cubicBezTo>
                    <a:pt x="32" y="199"/>
                    <a:pt x="32" y="199"/>
                    <a:pt x="32" y="199"/>
                  </a:cubicBezTo>
                  <a:cubicBezTo>
                    <a:pt x="49" y="183"/>
                    <a:pt x="49" y="183"/>
                    <a:pt x="49" y="183"/>
                  </a:cubicBezTo>
                  <a:cubicBezTo>
                    <a:pt x="69" y="183"/>
                    <a:pt x="69" y="183"/>
                    <a:pt x="69" y="183"/>
                  </a:cubicBezTo>
                  <a:cubicBezTo>
                    <a:pt x="69" y="169"/>
                    <a:pt x="69" y="169"/>
                    <a:pt x="69" y="169"/>
                  </a:cubicBezTo>
                  <a:cubicBezTo>
                    <a:pt x="62" y="169"/>
                    <a:pt x="62" y="169"/>
                    <a:pt x="62" y="169"/>
                  </a:cubicBezTo>
                  <a:cubicBezTo>
                    <a:pt x="69" y="161"/>
                    <a:pt x="69" y="161"/>
                    <a:pt x="69" y="161"/>
                  </a:cubicBezTo>
                  <a:cubicBezTo>
                    <a:pt x="69" y="147"/>
                    <a:pt x="69" y="147"/>
                    <a:pt x="69" y="147"/>
                  </a:cubicBezTo>
                  <a:cubicBezTo>
                    <a:pt x="65" y="151"/>
                    <a:pt x="65" y="151"/>
                    <a:pt x="65" y="151"/>
                  </a:cubicBezTo>
                  <a:cubicBezTo>
                    <a:pt x="66" y="146"/>
                    <a:pt x="67" y="142"/>
                    <a:pt x="69" y="137"/>
                  </a:cubicBezTo>
                  <a:cubicBezTo>
                    <a:pt x="69" y="137"/>
                    <a:pt x="69" y="137"/>
                    <a:pt x="69" y="137"/>
                  </a:cubicBezTo>
                  <a:cubicBezTo>
                    <a:pt x="69" y="138"/>
                    <a:pt x="69" y="138"/>
                    <a:pt x="69" y="138"/>
                  </a:cubicBezTo>
                  <a:cubicBezTo>
                    <a:pt x="69" y="53"/>
                    <a:pt x="69" y="53"/>
                    <a:pt x="69" y="53"/>
                  </a:cubicBezTo>
                  <a:cubicBezTo>
                    <a:pt x="67" y="65"/>
                    <a:pt x="64" y="80"/>
                    <a:pt x="59" y="97"/>
                  </a:cubicBezTo>
                  <a:cubicBezTo>
                    <a:pt x="49" y="97"/>
                    <a:pt x="49" y="97"/>
                    <a:pt x="49" y="97"/>
                  </a:cubicBezTo>
                  <a:cubicBezTo>
                    <a:pt x="49" y="114"/>
                    <a:pt x="49" y="114"/>
                    <a:pt x="49" y="114"/>
                  </a:cubicBezTo>
                  <a:cubicBezTo>
                    <a:pt x="55" y="114"/>
                    <a:pt x="55" y="114"/>
                    <a:pt x="55" y="114"/>
                  </a:cubicBezTo>
                  <a:cubicBezTo>
                    <a:pt x="43" y="149"/>
                    <a:pt x="26" y="185"/>
                    <a:pt x="0" y="1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3" name="Freeform 324"/>
            <p:cNvSpPr>
              <a:spLocks noEditPoints="1"/>
            </p:cNvSpPr>
            <p:nvPr/>
          </p:nvSpPr>
          <p:spPr bwMode="auto">
            <a:xfrm>
              <a:off x="3498850" y="1793875"/>
              <a:ext cx="736600" cy="735013"/>
            </a:xfrm>
            <a:custGeom>
              <a:avLst/>
              <a:gdLst>
                <a:gd name="T0" fmla="*/ 98 w 196"/>
                <a:gd name="T1" fmla="*/ 196 h 196"/>
                <a:gd name="T2" fmla="*/ 196 w 196"/>
                <a:gd name="T3" fmla="*/ 98 h 196"/>
                <a:gd name="T4" fmla="*/ 98 w 196"/>
                <a:gd name="T5" fmla="*/ 0 h 196"/>
                <a:gd name="T6" fmla="*/ 98 w 196"/>
                <a:gd name="T7" fmla="*/ 69 h 196"/>
                <a:gd name="T8" fmla="*/ 127 w 196"/>
                <a:gd name="T9" fmla="*/ 98 h 196"/>
                <a:gd name="T10" fmla="*/ 98 w 196"/>
                <a:gd name="T11" fmla="*/ 126 h 196"/>
                <a:gd name="T12" fmla="*/ 98 w 196"/>
                <a:gd name="T13" fmla="*/ 196 h 196"/>
                <a:gd name="T14" fmla="*/ 98 w 196"/>
                <a:gd name="T15" fmla="*/ 0 h 196"/>
                <a:gd name="T16" fmla="*/ 0 w 196"/>
                <a:gd name="T17" fmla="*/ 98 h 196"/>
                <a:gd name="T18" fmla="*/ 98 w 196"/>
                <a:gd name="T19" fmla="*/ 196 h 196"/>
                <a:gd name="T20" fmla="*/ 98 w 196"/>
                <a:gd name="T21" fmla="*/ 196 h 196"/>
                <a:gd name="T22" fmla="*/ 98 w 196"/>
                <a:gd name="T23" fmla="*/ 126 h 196"/>
                <a:gd name="T24" fmla="*/ 98 w 196"/>
                <a:gd name="T25" fmla="*/ 126 h 196"/>
                <a:gd name="T26" fmla="*/ 98 w 196"/>
                <a:gd name="T27" fmla="*/ 126 h 196"/>
                <a:gd name="T28" fmla="*/ 70 w 196"/>
                <a:gd name="T29" fmla="*/ 98 h 196"/>
                <a:gd name="T30" fmla="*/ 98 w 196"/>
                <a:gd name="T31" fmla="*/ 69 h 196"/>
                <a:gd name="T32" fmla="*/ 98 w 196"/>
                <a:gd name="T33" fmla="*/ 69 h 196"/>
                <a:gd name="T34" fmla="*/ 98 w 196"/>
                <a:gd name="T3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6">
                  <a:moveTo>
                    <a:pt x="98" y="196"/>
                  </a:moveTo>
                  <a:cubicBezTo>
                    <a:pt x="152" y="196"/>
                    <a:pt x="196" y="152"/>
                    <a:pt x="196" y="98"/>
                  </a:cubicBezTo>
                  <a:cubicBezTo>
                    <a:pt x="196" y="44"/>
                    <a:pt x="152" y="0"/>
                    <a:pt x="98" y="0"/>
                  </a:cubicBezTo>
                  <a:cubicBezTo>
                    <a:pt x="98" y="69"/>
                    <a:pt x="98" y="69"/>
                    <a:pt x="98" y="69"/>
                  </a:cubicBezTo>
                  <a:cubicBezTo>
                    <a:pt x="114" y="69"/>
                    <a:pt x="127" y="82"/>
                    <a:pt x="127" y="98"/>
                  </a:cubicBezTo>
                  <a:cubicBezTo>
                    <a:pt x="127" y="113"/>
                    <a:pt x="114" y="126"/>
                    <a:pt x="98" y="126"/>
                  </a:cubicBezTo>
                  <a:lnTo>
                    <a:pt x="98" y="196"/>
                  </a:lnTo>
                  <a:close/>
                  <a:moveTo>
                    <a:pt x="98" y="0"/>
                  </a:moveTo>
                  <a:cubicBezTo>
                    <a:pt x="44" y="0"/>
                    <a:pt x="0" y="44"/>
                    <a:pt x="0" y="98"/>
                  </a:cubicBezTo>
                  <a:cubicBezTo>
                    <a:pt x="0" y="152"/>
                    <a:pt x="44" y="196"/>
                    <a:pt x="98" y="196"/>
                  </a:cubicBezTo>
                  <a:cubicBezTo>
                    <a:pt x="98" y="196"/>
                    <a:pt x="98" y="196"/>
                    <a:pt x="98" y="196"/>
                  </a:cubicBezTo>
                  <a:cubicBezTo>
                    <a:pt x="98" y="126"/>
                    <a:pt x="98" y="126"/>
                    <a:pt x="98" y="126"/>
                  </a:cubicBezTo>
                  <a:cubicBezTo>
                    <a:pt x="98" y="126"/>
                    <a:pt x="98" y="126"/>
                    <a:pt x="98" y="126"/>
                  </a:cubicBezTo>
                  <a:cubicBezTo>
                    <a:pt x="98" y="126"/>
                    <a:pt x="98" y="126"/>
                    <a:pt x="98" y="126"/>
                  </a:cubicBezTo>
                  <a:cubicBezTo>
                    <a:pt x="83" y="126"/>
                    <a:pt x="70" y="113"/>
                    <a:pt x="70" y="98"/>
                  </a:cubicBezTo>
                  <a:cubicBezTo>
                    <a:pt x="70" y="82"/>
                    <a:pt x="83" y="69"/>
                    <a:pt x="98" y="69"/>
                  </a:cubicBezTo>
                  <a:cubicBezTo>
                    <a:pt x="98" y="69"/>
                    <a:pt x="98" y="69"/>
                    <a:pt x="98" y="69"/>
                  </a:cubicBezTo>
                  <a:cubicBezTo>
                    <a:pt x="98" y="0"/>
                    <a:pt x="98" y="0"/>
                    <a:pt x="9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4" name="Freeform 325"/>
            <p:cNvSpPr>
              <a:spLocks noEditPoints="1"/>
            </p:cNvSpPr>
            <p:nvPr/>
          </p:nvSpPr>
          <p:spPr bwMode="auto">
            <a:xfrm>
              <a:off x="3781425" y="2074863"/>
              <a:ext cx="171450" cy="173038"/>
            </a:xfrm>
            <a:custGeom>
              <a:avLst/>
              <a:gdLst>
                <a:gd name="T0" fmla="*/ 23 w 46"/>
                <a:gd name="T1" fmla="*/ 46 h 46"/>
                <a:gd name="T2" fmla="*/ 46 w 46"/>
                <a:gd name="T3" fmla="*/ 23 h 46"/>
                <a:gd name="T4" fmla="*/ 23 w 46"/>
                <a:gd name="T5" fmla="*/ 0 h 46"/>
                <a:gd name="T6" fmla="*/ 23 w 46"/>
                <a:gd name="T7" fmla="*/ 7 h 46"/>
                <a:gd name="T8" fmla="*/ 39 w 46"/>
                <a:gd name="T9" fmla="*/ 23 h 46"/>
                <a:gd name="T10" fmla="*/ 23 w 46"/>
                <a:gd name="T11" fmla="*/ 39 h 46"/>
                <a:gd name="T12" fmla="*/ 23 w 46"/>
                <a:gd name="T13" fmla="*/ 46 h 46"/>
                <a:gd name="T14" fmla="*/ 23 w 46"/>
                <a:gd name="T15" fmla="*/ 0 h 46"/>
                <a:gd name="T16" fmla="*/ 0 w 46"/>
                <a:gd name="T17" fmla="*/ 23 h 46"/>
                <a:gd name="T18" fmla="*/ 23 w 46"/>
                <a:gd name="T19" fmla="*/ 46 h 46"/>
                <a:gd name="T20" fmla="*/ 23 w 46"/>
                <a:gd name="T21" fmla="*/ 46 h 46"/>
                <a:gd name="T22" fmla="*/ 23 w 46"/>
                <a:gd name="T23" fmla="*/ 39 h 46"/>
                <a:gd name="T24" fmla="*/ 23 w 46"/>
                <a:gd name="T25" fmla="*/ 39 h 46"/>
                <a:gd name="T26" fmla="*/ 23 w 46"/>
                <a:gd name="T27" fmla="*/ 39 h 46"/>
                <a:gd name="T28" fmla="*/ 7 w 46"/>
                <a:gd name="T29" fmla="*/ 23 h 46"/>
                <a:gd name="T30" fmla="*/ 23 w 46"/>
                <a:gd name="T31" fmla="*/ 7 h 46"/>
                <a:gd name="T32" fmla="*/ 23 w 46"/>
                <a:gd name="T33" fmla="*/ 7 h 46"/>
                <a:gd name="T34" fmla="*/ 23 w 46"/>
                <a:gd name="T3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46">
                  <a:moveTo>
                    <a:pt x="23" y="46"/>
                  </a:moveTo>
                  <a:cubicBezTo>
                    <a:pt x="36" y="46"/>
                    <a:pt x="46" y="35"/>
                    <a:pt x="46" y="23"/>
                  </a:cubicBezTo>
                  <a:cubicBezTo>
                    <a:pt x="46" y="10"/>
                    <a:pt x="36" y="0"/>
                    <a:pt x="23" y="0"/>
                  </a:cubicBezTo>
                  <a:cubicBezTo>
                    <a:pt x="23" y="7"/>
                    <a:pt x="23" y="7"/>
                    <a:pt x="23" y="7"/>
                  </a:cubicBezTo>
                  <a:cubicBezTo>
                    <a:pt x="32" y="7"/>
                    <a:pt x="39" y="14"/>
                    <a:pt x="39" y="23"/>
                  </a:cubicBezTo>
                  <a:cubicBezTo>
                    <a:pt x="39" y="32"/>
                    <a:pt x="32" y="39"/>
                    <a:pt x="23" y="39"/>
                  </a:cubicBezTo>
                  <a:lnTo>
                    <a:pt x="23" y="46"/>
                  </a:lnTo>
                  <a:close/>
                  <a:moveTo>
                    <a:pt x="23" y="0"/>
                  </a:moveTo>
                  <a:cubicBezTo>
                    <a:pt x="11" y="0"/>
                    <a:pt x="0" y="10"/>
                    <a:pt x="0" y="23"/>
                  </a:cubicBezTo>
                  <a:cubicBezTo>
                    <a:pt x="0" y="35"/>
                    <a:pt x="11" y="46"/>
                    <a:pt x="23" y="46"/>
                  </a:cubicBezTo>
                  <a:cubicBezTo>
                    <a:pt x="23" y="46"/>
                    <a:pt x="23" y="46"/>
                    <a:pt x="23" y="46"/>
                  </a:cubicBezTo>
                  <a:cubicBezTo>
                    <a:pt x="23" y="39"/>
                    <a:pt x="23" y="39"/>
                    <a:pt x="23" y="39"/>
                  </a:cubicBezTo>
                  <a:cubicBezTo>
                    <a:pt x="23" y="39"/>
                    <a:pt x="23" y="39"/>
                    <a:pt x="23" y="39"/>
                  </a:cubicBezTo>
                  <a:cubicBezTo>
                    <a:pt x="23" y="39"/>
                    <a:pt x="23" y="39"/>
                    <a:pt x="23" y="39"/>
                  </a:cubicBezTo>
                  <a:cubicBezTo>
                    <a:pt x="14" y="39"/>
                    <a:pt x="7" y="32"/>
                    <a:pt x="7" y="23"/>
                  </a:cubicBezTo>
                  <a:cubicBezTo>
                    <a:pt x="7" y="14"/>
                    <a:pt x="14" y="7"/>
                    <a:pt x="23" y="7"/>
                  </a:cubicBezTo>
                  <a:cubicBezTo>
                    <a:pt x="23" y="7"/>
                    <a:pt x="23" y="7"/>
                    <a:pt x="23" y="7"/>
                  </a:cubicBezTo>
                  <a:cubicBezTo>
                    <a:pt x="23" y="0"/>
                    <a:pt x="23" y="0"/>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5" name="Freeform 326"/>
            <p:cNvSpPr>
              <a:spLocks noEditPoints="1"/>
            </p:cNvSpPr>
            <p:nvPr/>
          </p:nvSpPr>
          <p:spPr bwMode="auto">
            <a:xfrm>
              <a:off x="7597775" y="2435225"/>
              <a:ext cx="266700" cy="55562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6" name="Freeform 327"/>
            <p:cNvSpPr>
              <a:spLocks noEditPoints="1"/>
            </p:cNvSpPr>
            <p:nvPr/>
          </p:nvSpPr>
          <p:spPr bwMode="auto">
            <a:xfrm>
              <a:off x="7886700" y="2435225"/>
              <a:ext cx="261938" cy="55562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7" name="Freeform 328"/>
            <p:cNvSpPr/>
            <p:nvPr/>
          </p:nvSpPr>
          <p:spPr bwMode="auto">
            <a:xfrm>
              <a:off x="57150" y="2638425"/>
              <a:ext cx="390525" cy="93663"/>
            </a:xfrm>
            <a:custGeom>
              <a:avLst/>
              <a:gdLst>
                <a:gd name="T0" fmla="*/ 104 w 104"/>
                <a:gd name="T1" fmla="*/ 4 h 25"/>
                <a:gd name="T2" fmla="*/ 94 w 104"/>
                <a:gd name="T3" fmla="*/ 7 h 25"/>
                <a:gd name="T4" fmla="*/ 80 w 104"/>
                <a:gd name="T5" fmla="*/ 0 h 25"/>
                <a:gd name="T6" fmla="*/ 66 w 104"/>
                <a:gd name="T7" fmla="*/ 7 h 25"/>
                <a:gd name="T8" fmla="*/ 52 w 104"/>
                <a:gd name="T9" fmla="*/ 0 h 25"/>
                <a:gd name="T10" fmla="*/ 38 w 104"/>
                <a:gd name="T11" fmla="*/ 7 h 25"/>
                <a:gd name="T12" fmla="*/ 24 w 104"/>
                <a:gd name="T13" fmla="*/ 0 h 25"/>
                <a:gd name="T14" fmla="*/ 10 w 104"/>
                <a:gd name="T15" fmla="*/ 7 h 25"/>
                <a:gd name="T16" fmla="*/ 0 w 104"/>
                <a:gd name="T17" fmla="*/ 4 h 25"/>
                <a:gd name="T18" fmla="*/ 0 w 104"/>
                <a:gd name="T19" fmla="*/ 18 h 25"/>
                <a:gd name="T20" fmla="*/ 7 w 104"/>
                <a:gd name="T21" fmla="*/ 16 h 25"/>
                <a:gd name="T22" fmla="*/ 24 w 104"/>
                <a:gd name="T23" fmla="*/ 20 h 25"/>
                <a:gd name="T24" fmla="*/ 32 w 104"/>
                <a:gd name="T25" fmla="*/ 23 h 25"/>
                <a:gd name="T26" fmla="*/ 39 w 104"/>
                <a:gd name="T27" fmla="*/ 21 h 25"/>
                <a:gd name="T28" fmla="*/ 54 w 104"/>
                <a:gd name="T29" fmla="*/ 16 h 25"/>
                <a:gd name="T30" fmla="*/ 70 w 104"/>
                <a:gd name="T31" fmla="*/ 21 h 25"/>
                <a:gd name="T32" fmla="*/ 84 w 104"/>
                <a:gd name="T33" fmla="*/ 23 h 25"/>
                <a:gd name="T34" fmla="*/ 101 w 104"/>
                <a:gd name="T35" fmla="*/ 15 h 25"/>
                <a:gd name="T36" fmla="*/ 104 w 104"/>
                <a:gd name="T37" fmla="*/ 15 h 25"/>
                <a:gd name="T38" fmla="*/ 104 w 104"/>
                <a:gd name="T39"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25">
                  <a:moveTo>
                    <a:pt x="104" y="4"/>
                  </a:moveTo>
                  <a:cubicBezTo>
                    <a:pt x="102" y="6"/>
                    <a:pt x="98" y="7"/>
                    <a:pt x="94" y="7"/>
                  </a:cubicBezTo>
                  <a:cubicBezTo>
                    <a:pt x="89" y="7"/>
                    <a:pt x="84" y="5"/>
                    <a:pt x="80" y="0"/>
                  </a:cubicBezTo>
                  <a:cubicBezTo>
                    <a:pt x="77" y="5"/>
                    <a:pt x="72" y="7"/>
                    <a:pt x="66" y="7"/>
                  </a:cubicBezTo>
                  <a:cubicBezTo>
                    <a:pt x="61" y="7"/>
                    <a:pt x="55" y="5"/>
                    <a:pt x="52" y="0"/>
                  </a:cubicBezTo>
                  <a:cubicBezTo>
                    <a:pt x="49" y="5"/>
                    <a:pt x="44" y="7"/>
                    <a:pt x="38" y="7"/>
                  </a:cubicBezTo>
                  <a:cubicBezTo>
                    <a:pt x="32" y="7"/>
                    <a:pt x="27" y="5"/>
                    <a:pt x="24" y="0"/>
                  </a:cubicBezTo>
                  <a:cubicBezTo>
                    <a:pt x="21" y="5"/>
                    <a:pt x="16" y="7"/>
                    <a:pt x="10" y="7"/>
                  </a:cubicBezTo>
                  <a:cubicBezTo>
                    <a:pt x="6" y="7"/>
                    <a:pt x="3" y="6"/>
                    <a:pt x="0" y="4"/>
                  </a:cubicBezTo>
                  <a:cubicBezTo>
                    <a:pt x="0" y="18"/>
                    <a:pt x="0" y="18"/>
                    <a:pt x="0" y="18"/>
                  </a:cubicBezTo>
                  <a:cubicBezTo>
                    <a:pt x="2" y="17"/>
                    <a:pt x="4" y="17"/>
                    <a:pt x="7" y="16"/>
                  </a:cubicBezTo>
                  <a:cubicBezTo>
                    <a:pt x="13" y="16"/>
                    <a:pt x="18" y="17"/>
                    <a:pt x="24" y="20"/>
                  </a:cubicBezTo>
                  <a:cubicBezTo>
                    <a:pt x="26" y="21"/>
                    <a:pt x="29" y="23"/>
                    <a:pt x="32" y="23"/>
                  </a:cubicBezTo>
                  <a:cubicBezTo>
                    <a:pt x="34" y="23"/>
                    <a:pt x="37" y="22"/>
                    <a:pt x="39" y="21"/>
                  </a:cubicBezTo>
                  <a:cubicBezTo>
                    <a:pt x="44" y="18"/>
                    <a:pt x="49" y="16"/>
                    <a:pt x="54" y="16"/>
                  </a:cubicBezTo>
                  <a:cubicBezTo>
                    <a:pt x="60" y="16"/>
                    <a:pt x="65" y="18"/>
                    <a:pt x="70" y="21"/>
                  </a:cubicBezTo>
                  <a:cubicBezTo>
                    <a:pt x="74" y="23"/>
                    <a:pt x="79" y="25"/>
                    <a:pt x="84" y="23"/>
                  </a:cubicBezTo>
                  <a:cubicBezTo>
                    <a:pt x="89" y="20"/>
                    <a:pt x="94" y="16"/>
                    <a:pt x="101" y="15"/>
                  </a:cubicBezTo>
                  <a:cubicBezTo>
                    <a:pt x="102" y="15"/>
                    <a:pt x="103" y="15"/>
                    <a:pt x="104" y="15"/>
                  </a:cubicBezTo>
                  <a:lnTo>
                    <a:pt x="10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8" name="Freeform 329"/>
            <p:cNvSpPr/>
            <p:nvPr/>
          </p:nvSpPr>
          <p:spPr bwMode="auto">
            <a:xfrm>
              <a:off x="57150" y="2732088"/>
              <a:ext cx="390525" cy="63500"/>
            </a:xfrm>
            <a:custGeom>
              <a:avLst/>
              <a:gdLst>
                <a:gd name="T0" fmla="*/ 95 w 104"/>
                <a:gd name="T1" fmla="*/ 3 h 17"/>
                <a:gd name="T2" fmla="*/ 80 w 104"/>
                <a:gd name="T3" fmla="*/ 9 h 17"/>
                <a:gd name="T4" fmla="*/ 66 w 104"/>
                <a:gd name="T5" fmla="*/ 6 h 17"/>
                <a:gd name="T6" fmla="*/ 54 w 104"/>
                <a:gd name="T7" fmla="*/ 1 h 17"/>
                <a:gd name="T8" fmla="*/ 40 w 104"/>
                <a:gd name="T9" fmla="*/ 7 h 17"/>
                <a:gd name="T10" fmla="*/ 25 w 104"/>
                <a:gd name="T11" fmla="*/ 7 h 17"/>
                <a:gd name="T12" fmla="*/ 11 w 104"/>
                <a:gd name="T13" fmla="*/ 2 h 17"/>
                <a:gd name="T14" fmla="*/ 0 w 104"/>
                <a:gd name="T15" fmla="*/ 7 h 17"/>
                <a:gd name="T16" fmla="*/ 0 w 104"/>
                <a:gd name="T17" fmla="*/ 17 h 17"/>
                <a:gd name="T18" fmla="*/ 104 w 104"/>
                <a:gd name="T19" fmla="*/ 17 h 17"/>
                <a:gd name="T20" fmla="*/ 104 w 104"/>
                <a:gd name="T21" fmla="*/ 0 h 17"/>
                <a:gd name="T22" fmla="*/ 95 w 104"/>
                <a:gd name="T2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17">
                  <a:moveTo>
                    <a:pt x="95" y="3"/>
                  </a:moveTo>
                  <a:cubicBezTo>
                    <a:pt x="90" y="6"/>
                    <a:pt x="86" y="9"/>
                    <a:pt x="80" y="9"/>
                  </a:cubicBezTo>
                  <a:cubicBezTo>
                    <a:pt x="75" y="10"/>
                    <a:pt x="70" y="8"/>
                    <a:pt x="66" y="6"/>
                  </a:cubicBezTo>
                  <a:cubicBezTo>
                    <a:pt x="62" y="4"/>
                    <a:pt x="58" y="1"/>
                    <a:pt x="54" y="1"/>
                  </a:cubicBezTo>
                  <a:cubicBezTo>
                    <a:pt x="49" y="2"/>
                    <a:pt x="44" y="5"/>
                    <a:pt x="40" y="7"/>
                  </a:cubicBezTo>
                  <a:cubicBezTo>
                    <a:pt x="35" y="8"/>
                    <a:pt x="30" y="9"/>
                    <a:pt x="25" y="7"/>
                  </a:cubicBezTo>
                  <a:cubicBezTo>
                    <a:pt x="20" y="5"/>
                    <a:pt x="16" y="2"/>
                    <a:pt x="11" y="2"/>
                  </a:cubicBezTo>
                  <a:cubicBezTo>
                    <a:pt x="6" y="2"/>
                    <a:pt x="3" y="3"/>
                    <a:pt x="0" y="7"/>
                  </a:cubicBezTo>
                  <a:cubicBezTo>
                    <a:pt x="0" y="17"/>
                    <a:pt x="0" y="17"/>
                    <a:pt x="0" y="17"/>
                  </a:cubicBezTo>
                  <a:cubicBezTo>
                    <a:pt x="104" y="17"/>
                    <a:pt x="104" y="17"/>
                    <a:pt x="104" y="17"/>
                  </a:cubicBezTo>
                  <a:cubicBezTo>
                    <a:pt x="104" y="0"/>
                    <a:pt x="104" y="0"/>
                    <a:pt x="104" y="0"/>
                  </a:cubicBezTo>
                  <a:cubicBezTo>
                    <a:pt x="101" y="0"/>
                    <a:pt x="98" y="2"/>
                    <a:pt x="9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9" name="Freeform 330"/>
            <p:cNvSpPr/>
            <p:nvPr/>
          </p:nvSpPr>
          <p:spPr bwMode="auto">
            <a:xfrm>
              <a:off x="42862" y="2465388"/>
              <a:ext cx="420688" cy="187325"/>
            </a:xfrm>
            <a:custGeom>
              <a:avLst/>
              <a:gdLst>
                <a:gd name="T0" fmla="*/ 109 w 112"/>
                <a:gd name="T1" fmla="*/ 45 h 50"/>
                <a:gd name="T2" fmla="*/ 109 w 112"/>
                <a:gd name="T3" fmla="*/ 45 h 50"/>
                <a:gd name="T4" fmla="*/ 112 w 112"/>
                <a:gd name="T5" fmla="*/ 36 h 50"/>
                <a:gd name="T6" fmla="*/ 112 w 112"/>
                <a:gd name="T7" fmla="*/ 12 h 50"/>
                <a:gd name="T8" fmla="*/ 62 w 112"/>
                <a:gd name="T9" fmla="*/ 12 h 50"/>
                <a:gd name="T10" fmla="*/ 62 w 112"/>
                <a:gd name="T11" fmla="*/ 11 h 50"/>
                <a:gd name="T12" fmla="*/ 62 w 112"/>
                <a:gd name="T13" fmla="*/ 9 h 50"/>
                <a:gd name="T14" fmla="*/ 62 w 112"/>
                <a:gd name="T15" fmla="*/ 0 h 50"/>
                <a:gd name="T16" fmla="*/ 56 w 112"/>
                <a:gd name="T17" fmla="*/ 1 h 50"/>
                <a:gd name="T18" fmla="*/ 51 w 112"/>
                <a:gd name="T19" fmla="*/ 0 h 50"/>
                <a:gd name="T20" fmla="*/ 51 w 112"/>
                <a:gd name="T21" fmla="*/ 9 h 50"/>
                <a:gd name="T22" fmla="*/ 51 w 112"/>
                <a:gd name="T23" fmla="*/ 11 h 50"/>
                <a:gd name="T24" fmla="*/ 51 w 112"/>
                <a:gd name="T25" fmla="*/ 12 h 50"/>
                <a:gd name="T26" fmla="*/ 0 w 112"/>
                <a:gd name="T27" fmla="*/ 12 h 50"/>
                <a:gd name="T28" fmla="*/ 0 w 112"/>
                <a:gd name="T29" fmla="*/ 36 h 50"/>
                <a:gd name="T30" fmla="*/ 3 w 112"/>
                <a:gd name="T31" fmla="*/ 45 h 50"/>
                <a:gd name="T32" fmla="*/ 4 w 112"/>
                <a:gd name="T33" fmla="*/ 45 h 50"/>
                <a:gd name="T34" fmla="*/ 4 w 112"/>
                <a:gd name="T35" fmla="*/ 46 h 50"/>
                <a:gd name="T36" fmla="*/ 14 w 112"/>
                <a:gd name="T37" fmla="*/ 50 h 50"/>
                <a:gd name="T38" fmla="*/ 28 w 112"/>
                <a:gd name="T39" fmla="*/ 36 h 50"/>
                <a:gd name="T40" fmla="*/ 42 w 112"/>
                <a:gd name="T41" fmla="*/ 50 h 50"/>
                <a:gd name="T42" fmla="*/ 56 w 112"/>
                <a:gd name="T43" fmla="*/ 36 h 50"/>
                <a:gd name="T44" fmla="*/ 70 w 112"/>
                <a:gd name="T45" fmla="*/ 50 h 50"/>
                <a:gd name="T46" fmla="*/ 84 w 112"/>
                <a:gd name="T47" fmla="*/ 36 h 50"/>
                <a:gd name="T48" fmla="*/ 98 w 112"/>
                <a:gd name="T49" fmla="*/ 50 h 50"/>
                <a:gd name="T50" fmla="*/ 108 w 112"/>
                <a:gd name="T51" fmla="*/ 46 h 50"/>
                <a:gd name="T52" fmla="*/ 109 w 112"/>
                <a:gd name="T53"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50">
                  <a:moveTo>
                    <a:pt x="109" y="45"/>
                  </a:moveTo>
                  <a:cubicBezTo>
                    <a:pt x="109" y="45"/>
                    <a:pt x="109" y="45"/>
                    <a:pt x="109" y="45"/>
                  </a:cubicBezTo>
                  <a:cubicBezTo>
                    <a:pt x="111" y="42"/>
                    <a:pt x="112" y="39"/>
                    <a:pt x="112" y="36"/>
                  </a:cubicBezTo>
                  <a:cubicBezTo>
                    <a:pt x="112" y="12"/>
                    <a:pt x="112" y="12"/>
                    <a:pt x="112" y="12"/>
                  </a:cubicBezTo>
                  <a:cubicBezTo>
                    <a:pt x="62" y="12"/>
                    <a:pt x="62" y="12"/>
                    <a:pt x="62" y="12"/>
                  </a:cubicBezTo>
                  <a:cubicBezTo>
                    <a:pt x="62" y="11"/>
                    <a:pt x="62" y="11"/>
                    <a:pt x="62" y="11"/>
                  </a:cubicBezTo>
                  <a:cubicBezTo>
                    <a:pt x="62" y="9"/>
                    <a:pt x="62" y="9"/>
                    <a:pt x="62" y="9"/>
                  </a:cubicBezTo>
                  <a:cubicBezTo>
                    <a:pt x="62" y="0"/>
                    <a:pt x="62" y="0"/>
                    <a:pt x="62" y="0"/>
                  </a:cubicBezTo>
                  <a:cubicBezTo>
                    <a:pt x="60" y="1"/>
                    <a:pt x="58" y="1"/>
                    <a:pt x="56" y="1"/>
                  </a:cubicBezTo>
                  <a:cubicBezTo>
                    <a:pt x="54" y="1"/>
                    <a:pt x="52" y="1"/>
                    <a:pt x="51" y="0"/>
                  </a:cubicBezTo>
                  <a:cubicBezTo>
                    <a:pt x="51" y="9"/>
                    <a:pt x="51" y="9"/>
                    <a:pt x="51" y="9"/>
                  </a:cubicBezTo>
                  <a:cubicBezTo>
                    <a:pt x="51" y="11"/>
                    <a:pt x="51" y="11"/>
                    <a:pt x="51" y="11"/>
                  </a:cubicBezTo>
                  <a:cubicBezTo>
                    <a:pt x="51" y="12"/>
                    <a:pt x="51" y="12"/>
                    <a:pt x="51" y="12"/>
                  </a:cubicBezTo>
                  <a:cubicBezTo>
                    <a:pt x="0" y="12"/>
                    <a:pt x="0" y="12"/>
                    <a:pt x="0" y="12"/>
                  </a:cubicBezTo>
                  <a:cubicBezTo>
                    <a:pt x="0" y="36"/>
                    <a:pt x="0" y="36"/>
                    <a:pt x="0" y="36"/>
                  </a:cubicBezTo>
                  <a:cubicBezTo>
                    <a:pt x="0" y="39"/>
                    <a:pt x="1" y="42"/>
                    <a:pt x="3" y="45"/>
                  </a:cubicBezTo>
                  <a:cubicBezTo>
                    <a:pt x="3" y="45"/>
                    <a:pt x="4" y="45"/>
                    <a:pt x="4" y="45"/>
                  </a:cubicBezTo>
                  <a:cubicBezTo>
                    <a:pt x="4" y="45"/>
                    <a:pt x="4" y="46"/>
                    <a:pt x="4" y="46"/>
                  </a:cubicBezTo>
                  <a:cubicBezTo>
                    <a:pt x="7" y="48"/>
                    <a:pt x="10" y="50"/>
                    <a:pt x="14" y="50"/>
                  </a:cubicBezTo>
                  <a:cubicBezTo>
                    <a:pt x="22" y="50"/>
                    <a:pt x="28" y="44"/>
                    <a:pt x="28" y="36"/>
                  </a:cubicBezTo>
                  <a:cubicBezTo>
                    <a:pt x="28" y="44"/>
                    <a:pt x="34" y="50"/>
                    <a:pt x="42" y="50"/>
                  </a:cubicBezTo>
                  <a:cubicBezTo>
                    <a:pt x="50" y="50"/>
                    <a:pt x="56" y="44"/>
                    <a:pt x="56" y="36"/>
                  </a:cubicBezTo>
                  <a:cubicBezTo>
                    <a:pt x="56" y="44"/>
                    <a:pt x="63" y="50"/>
                    <a:pt x="70" y="50"/>
                  </a:cubicBezTo>
                  <a:cubicBezTo>
                    <a:pt x="78" y="50"/>
                    <a:pt x="84" y="44"/>
                    <a:pt x="84" y="36"/>
                  </a:cubicBezTo>
                  <a:cubicBezTo>
                    <a:pt x="84" y="44"/>
                    <a:pt x="91" y="50"/>
                    <a:pt x="98" y="50"/>
                  </a:cubicBezTo>
                  <a:cubicBezTo>
                    <a:pt x="102" y="50"/>
                    <a:pt x="106" y="48"/>
                    <a:pt x="108" y="46"/>
                  </a:cubicBezTo>
                  <a:cubicBezTo>
                    <a:pt x="109" y="46"/>
                    <a:pt x="109" y="45"/>
                    <a:pt x="109"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0" name="Freeform 331"/>
            <p:cNvSpPr/>
            <p:nvPr/>
          </p:nvSpPr>
          <p:spPr bwMode="auto">
            <a:xfrm>
              <a:off x="15875" y="2806700"/>
              <a:ext cx="473075" cy="57150"/>
            </a:xfrm>
            <a:custGeom>
              <a:avLst/>
              <a:gdLst>
                <a:gd name="T0" fmla="*/ 63 w 126"/>
                <a:gd name="T1" fmla="*/ 15 h 15"/>
                <a:gd name="T2" fmla="*/ 126 w 126"/>
                <a:gd name="T3" fmla="*/ 0 h 15"/>
                <a:gd name="T4" fmla="*/ 116 w 126"/>
                <a:gd name="T5" fmla="*/ 0 h 15"/>
                <a:gd name="T6" fmla="*/ 116 w 126"/>
                <a:gd name="T7" fmla="*/ 0 h 15"/>
                <a:gd name="T8" fmla="*/ 115 w 126"/>
                <a:gd name="T9" fmla="*/ 0 h 15"/>
                <a:gd name="T10" fmla="*/ 11 w 126"/>
                <a:gd name="T11" fmla="*/ 0 h 15"/>
                <a:gd name="T12" fmla="*/ 11 w 126"/>
                <a:gd name="T13" fmla="*/ 0 h 15"/>
                <a:gd name="T14" fmla="*/ 10 w 126"/>
                <a:gd name="T15" fmla="*/ 0 h 15"/>
                <a:gd name="T16" fmla="*/ 0 w 126"/>
                <a:gd name="T17" fmla="*/ 0 h 15"/>
                <a:gd name="T18" fmla="*/ 63 w 126"/>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5">
                  <a:moveTo>
                    <a:pt x="63" y="15"/>
                  </a:moveTo>
                  <a:cubicBezTo>
                    <a:pt x="98" y="15"/>
                    <a:pt x="126" y="8"/>
                    <a:pt x="126" y="0"/>
                  </a:cubicBezTo>
                  <a:cubicBezTo>
                    <a:pt x="116" y="0"/>
                    <a:pt x="116" y="0"/>
                    <a:pt x="116" y="0"/>
                  </a:cubicBezTo>
                  <a:cubicBezTo>
                    <a:pt x="116" y="0"/>
                    <a:pt x="116" y="0"/>
                    <a:pt x="116" y="0"/>
                  </a:cubicBezTo>
                  <a:cubicBezTo>
                    <a:pt x="115" y="0"/>
                    <a:pt x="115" y="0"/>
                    <a:pt x="115" y="0"/>
                  </a:cubicBezTo>
                  <a:cubicBezTo>
                    <a:pt x="11" y="0"/>
                    <a:pt x="11" y="0"/>
                    <a:pt x="11" y="0"/>
                  </a:cubicBezTo>
                  <a:cubicBezTo>
                    <a:pt x="11" y="0"/>
                    <a:pt x="11" y="0"/>
                    <a:pt x="11" y="0"/>
                  </a:cubicBezTo>
                  <a:cubicBezTo>
                    <a:pt x="10" y="0"/>
                    <a:pt x="10" y="0"/>
                    <a:pt x="10" y="0"/>
                  </a:cubicBezTo>
                  <a:cubicBezTo>
                    <a:pt x="0" y="0"/>
                    <a:pt x="0" y="0"/>
                    <a:pt x="0" y="0"/>
                  </a:cubicBezTo>
                  <a:cubicBezTo>
                    <a:pt x="0" y="8"/>
                    <a:pt x="29" y="15"/>
                    <a:pt x="6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1" name="Freeform 332"/>
            <p:cNvSpPr/>
            <p:nvPr/>
          </p:nvSpPr>
          <p:spPr bwMode="auto">
            <a:xfrm>
              <a:off x="222250" y="2360613"/>
              <a:ext cx="60325" cy="96838"/>
            </a:xfrm>
            <a:custGeom>
              <a:avLst/>
              <a:gdLst>
                <a:gd name="T0" fmla="*/ 5 w 16"/>
                <a:gd name="T1" fmla="*/ 25 h 26"/>
                <a:gd name="T2" fmla="*/ 8 w 16"/>
                <a:gd name="T3" fmla="*/ 26 h 26"/>
                <a:gd name="T4" fmla="*/ 12 w 16"/>
                <a:gd name="T5" fmla="*/ 25 h 26"/>
                <a:gd name="T6" fmla="*/ 16 w 16"/>
                <a:gd name="T7" fmla="*/ 17 h 26"/>
                <a:gd name="T8" fmla="*/ 8 w 16"/>
                <a:gd name="T9" fmla="*/ 0 h 26"/>
                <a:gd name="T10" fmla="*/ 8 w 16"/>
                <a:gd name="T11" fmla="*/ 0 h 26"/>
                <a:gd name="T12" fmla="*/ 0 w 16"/>
                <a:gd name="T13" fmla="*/ 17 h 26"/>
                <a:gd name="T14" fmla="*/ 5 w 16"/>
                <a:gd name="T15" fmla="*/ 25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6">
                  <a:moveTo>
                    <a:pt x="5" y="25"/>
                  </a:moveTo>
                  <a:cubicBezTo>
                    <a:pt x="6" y="25"/>
                    <a:pt x="7" y="26"/>
                    <a:pt x="8" y="26"/>
                  </a:cubicBezTo>
                  <a:cubicBezTo>
                    <a:pt x="10" y="26"/>
                    <a:pt x="11" y="25"/>
                    <a:pt x="12" y="25"/>
                  </a:cubicBezTo>
                  <a:cubicBezTo>
                    <a:pt x="14" y="23"/>
                    <a:pt x="16" y="20"/>
                    <a:pt x="16" y="17"/>
                  </a:cubicBezTo>
                  <a:cubicBezTo>
                    <a:pt x="16" y="14"/>
                    <a:pt x="12" y="0"/>
                    <a:pt x="8" y="0"/>
                  </a:cubicBezTo>
                  <a:cubicBezTo>
                    <a:pt x="8" y="0"/>
                    <a:pt x="8" y="0"/>
                    <a:pt x="8" y="0"/>
                  </a:cubicBezTo>
                  <a:cubicBezTo>
                    <a:pt x="4" y="0"/>
                    <a:pt x="0" y="14"/>
                    <a:pt x="0" y="17"/>
                  </a:cubicBezTo>
                  <a:cubicBezTo>
                    <a:pt x="0" y="20"/>
                    <a:pt x="2" y="23"/>
                    <a:pt x="5"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2" name="Freeform 333"/>
            <p:cNvSpPr/>
            <p:nvPr/>
          </p:nvSpPr>
          <p:spPr bwMode="auto">
            <a:xfrm>
              <a:off x="1314450" y="1609725"/>
              <a:ext cx="323850" cy="322263"/>
            </a:xfrm>
            <a:custGeom>
              <a:avLst/>
              <a:gdLst>
                <a:gd name="T0" fmla="*/ 41 w 86"/>
                <a:gd name="T1" fmla="*/ 86 h 86"/>
                <a:gd name="T2" fmla="*/ 43 w 86"/>
                <a:gd name="T3" fmla="*/ 86 h 86"/>
                <a:gd name="T4" fmla="*/ 86 w 86"/>
                <a:gd name="T5" fmla="*/ 43 h 86"/>
                <a:gd name="T6" fmla="*/ 43 w 86"/>
                <a:gd name="T7" fmla="*/ 0 h 86"/>
                <a:gd name="T8" fmla="*/ 0 w 86"/>
                <a:gd name="T9" fmla="*/ 42 h 86"/>
                <a:gd name="T10" fmla="*/ 24 w 86"/>
                <a:gd name="T11" fmla="*/ 57 h 86"/>
                <a:gd name="T12" fmla="*/ 41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41" y="86"/>
                  </a:moveTo>
                  <a:cubicBezTo>
                    <a:pt x="42" y="86"/>
                    <a:pt x="43" y="86"/>
                    <a:pt x="43" y="86"/>
                  </a:cubicBezTo>
                  <a:cubicBezTo>
                    <a:pt x="67" y="86"/>
                    <a:pt x="86" y="67"/>
                    <a:pt x="86" y="43"/>
                  </a:cubicBezTo>
                  <a:cubicBezTo>
                    <a:pt x="86" y="19"/>
                    <a:pt x="67" y="0"/>
                    <a:pt x="43" y="0"/>
                  </a:cubicBezTo>
                  <a:cubicBezTo>
                    <a:pt x="20" y="0"/>
                    <a:pt x="1" y="19"/>
                    <a:pt x="0" y="42"/>
                  </a:cubicBezTo>
                  <a:cubicBezTo>
                    <a:pt x="9" y="45"/>
                    <a:pt x="17" y="50"/>
                    <a:pt x="24" y="57"/>
                  </a:cubicBezTo>
                  <a:cubicBezTo>
                    <a:pt x="32" y="65"/>
                    <a:pt x="38" y="75"/>
                    <a:pt x="41"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3" name="Freeform 334"/>
            <p:cNvSpPr/>
            <p:nvPr/>
          </p:nvSpPr>
          <p:spPr bwMode="auto">
            <a:xfrm>
              <a:off x="1431925" y="1514475"/>
              <a:ext cx="88900" cy="71438"/>
            </a:xfrm>
            <a:custGeom>
              <a:avLst/>
              <a:gdLst>
                <a:gd name="T0" fmla="*/ 56 w 56"/>
                <a:gd name="T1" fmla="*/ 45 h 45"/>
                <a:gd name="T2" fmla="*/ 28 w 56"/>
                <a:gd name="T3" fmla="*/ 0 h 45"/>
                <a:gd name="T4" fmla="*/ 0 w 56"/>
                <a:gd name="T5" fmla="*/ 45 h 45"/>
                <a:gd name="T6" fmla="*/ 56 w 56"/>
                <a:gd name="T7" fmla="*/ 45 h 45"/>
              </a:gdLst>
              <a:ahLst/>
              <a:cxnLst>
                <a:cxn ang="0">
                  <a:pos x="T0" y="T1"/>
                </a:cxn>
                <a:cxn ang="0">
                  <a:pos x="T2" y="T3"/>
                </a:cxn>
                <a:cxn ang="0">
                  <a:pos x="T4" y="T5"/>
                </a:cxn>
                <a:cxn ang="0">
                  <a:pos x="T6" y="T7"/>
                </a:cxn>
              </a:cxnLst>
              <a:rect l="0" t="0" r="r" b="b"/>
              <a:pathLst>
                <a:path w="56" h="45">
                  <a:moveTo>
                    <a:pt x="56" y="45"/>
                  </a:moveTo>
                  <a:lnTo>
                    <a:pt x="28" y="0"/>
                  </a:lnTo>
                  <a:lnTo>
                    <a:pt x="0" y="45"/>
                  </a:lnTo>
                  <a:lnTo>
                    <a:pt x="56"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4" name="Freeform 335"/>
            <p:cNvSpPr/>
            <p:nvPr/>
          </p:nvSpPr>
          <p:spPr bwMode="auto">
            <a:xfrm>
              <a:off x="1660525" y="1725613"/>
              <a:ext cx="71438" cy="90488"/>
            </a:xfrm>
            <a:custGeom>
              <a:avLst/>
              <a:gdLst>
                <a:gd name="T0" fmla="*/ 0 w 45"/>
                <a:gd name="T1" fmla="*/ 57 h 57"/>
                <a:gd name="T2" fmla="*/ 45 w 45"/>
                <a:gd name="T3" fmla="*/ 28 h 57"/>
                <a:gd name="T4" fmla="*/ 0 w 45"/>
                <a:gd name="T5" fmla="*/ 0 h 57"/>
                <a:gd name="T6" fmla="*/ 0 w 45"/>
                <a:gd name="T7" fmla="*/ 57 h 57"/>
              </a:gdLst>
              <a:ahLst/>
              <a:cxnLst>
                <a:cxn ang="0">
                  <a:pos x="T0" y="T1"/>
                </a:cxn>
                <a:cxn ang="0">
                  <a:pos x="T2" y="T3"/>
                </a:cxn>
                <a:cxn ang="0">
                  <a:pos x="T4" y="T5"/>
                </a:cxn>
                <a:cxn ang="0">
                  <a:pos x="T6" y="T7"/>
                </a:cxn>
              </a:cxnLst>
              <a:rect l="0" t="0" r="r" b="b"/>
              <a:pathLst>
                <a:path w="45" h="57">
                  <a:moveTo>
                    <a:pt x="0" y="57"/>
                  </a:moveTo>
                  <a:lnTo>
                    <a:pt x="45" y="28"/>
                  </a:lnTo>
                  <a:lnTo>
                    <a:pt x="0" y="0"/>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5" name="Freeform 336"/>
            <p:cNvSpPr/>
            <p:nvPr/>
          </p:nvSpPr>
          <p:spPr bwMode="auto">
            <a:xfrm>
              <a:off x="1250950" y="1725613"/>
              <a:ext cx="44450" cy="33338"/>
            </a:xfrm>
            <a:custGeom>
              <a:avLst/>
              <a:gdLst>
                <a:gd name="T0" fmla="*/ 12 w 12"/>
                <a:gd name="T1" fmla="*/ 0 h 9"/>
                <a:gd name="T2" fmla="*/ 0 w 12"/>
                <a:gd name="T3" fmla="*/ 7 h 9"/>
                <a:gd name="T4" fmla="*/ 12 w 12"/>
                <a:gd name="T5" fmla="*/ 9 h 9"/>
                <a:gd name="T6" fmla="*/ 12 w 12"/>
                <a:gd name="T7" fmla="*/ 0 h 9"/>
              </a:gdLst>
              <a:ahLst/>
              <a:cxnLst>
                <a:cxn ang="0">
                  <a:pos x="T0" y="T1"/>
                </a:cxn>
                <a:cxn ang="0">
                  <a:pos x="T2" y="T3"/>
                </a:cxn>
                <a:cxn ang="0">
                  <a:pos x="T4" y="T5"/>
                </a:cxn>
                <a:cxn ang="0">
                  <a:pos x="T6" y="T7"/>
                </a:cxn>
              </a:cxnLst>
              <a:rect l="0" t="0" r="r" b="b"/>
              <a:pathLst>
                <a:path w="12" h="9">
                  <a:moveTo>
                    <a:pt x="12" y="0"/>
                  </a:moveTo>
                  <a:cubicBezTo>
                    <a:pt x="0" y="7"/>
                    <a:pt x="0" y="7"/>
                    <a:pt x="0" y="7"/>
                  </a:cubicBezTo>
                  <a:cubicBezTo>
                    <a:pt x="4" y="8"/>
                    <a:pt x="8" y="8"/>
                    <a:pt x="12" y="9"/>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6" name="Freeform 337"/>
            <p:cNvSpPr/>
            <p:nvPr/>
          </p:nvSpPr>
          <p:spPr bwMode="auto">
            <a:xfrm>
              <a:off x="1573212" y="1590675"/>
              <a:ext cx="82550" cy="82550"/>
            </a:xfrm>
            <a:custGeom>
              <a:avLst/>
              <a:gdLst>
                <a:gd name="T0" fmla="*/ 0 w 52"/>
                <a:gd name="T1" fmla="*/ 12 h 52"/>
                <a:gd name="T2" fmla="*/ 41 w 52"/>
                <a:gd name="T3" fmla="*/ 52 h 52"/>
                <a:gd name="T4" fmla="*/ 52 w 52"/>
                <a:gd name="T5" fmla="*/ 0 h 52"/>
                <a:gd name="T6" fmla="*/ 0 w 52"/>
                <a:gd name="T7" fmla="*/ 12 h 52"/>
              </a:gdLst>
              <a:ahLst/>
              <a:cxnLst>
                <a:cxn ang="0">
                  <a:pos x="T0" y="T1"/>
                </a:cxn>
                <a:cxn ang="0">
                  <a:pos x="T2" y="T3"/>
                </a:cxn>
                <a:cxn ang="0">
                  <a:pos x="T4" y="T5"/>
                </a:cxn>
                <a:cxn ang="0">
                  <a:pos x="T6" y="T7"/>
                </a:cxn>
              </a:cxnLst>
              <a:rect l="0" t="0" r="r" b="b"/>
              <a:pathLst>
                <a:path w="52" h="52">
                  <a:moveTo>
                    <a:pt x="0" y="12"/>
                  </a:moveTo>
                  <a:lnTo>
                    <a:pt x="41" y="52"/>
                  </a:lnTo>
                  <a:lnTo>
                    <a:pt x="52" y="0"/>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7" name="Freeform 338"/>
            <p:cNvSpPr/>
            <p:nvPr/>
          </p:nvSpPr>
          <p:spPr bwMode="auto">
            <a:xfrm>
              <a:off x="1573212" y="1868488"/>
              <a:ext cx="82550" cy="82550"/>
            </a:xfrm>
            <a:custGeom>
              <a:avLst/>
              <a:gdLst>
                <a:gd name="T0" fmla="*/ 41 w 52"/>
                <a:gd name="T1" fmla="*/ 0 h 52"/>
                <a:gd name="T2" fmla="*/ 0 w 52"/>
                <a:gd name="T3" fmla="*/ 40 h 52"/>
                <a:gd name="T4" fmla="*/ 52 w 52"/>
                <a:gd name="T5" fmla="*/ 52 h 52"/>
                <a:gd name="T6" fmla="*/ 41 w 52"/>
                <a:gd name="T7" fmla="*/ 0 h 52"/>
              </a:gdLst>
              <a:ahLst/>
              <a:cxnLst>
                <a:cxn ang="0">
                  <a:pos x="T0" y="T1"/>
                </a:cxn>
                <a:cxn ang="0">
                  <a:pos x="T2" y="T3"/>
                </a:cxn>
                <a:cxn ang="0">
                  <a:pos x="T4" y="T5"/>
                </a:cxn>
                <a:cxn ang="0">
                  <a:pos x="T6" y="T7"/>
                </a:cxn>
              </a:cxnLst>
              <a:rect l="0" t="0" r="r" b="b"/>
              <a:pathLst>
                <a:path w="52" h="52">
                  <a:moveTo>
                    <a:pt x="41" y="0"/>
                  </a:moveTo>
                  <a:lnTo>
                    <a:pt x="0" y="40"/>
                  </a:lnTo>
                  <a:lnTo>
                    <a:pt x="52" y="52"/>
                  </a:lnTo>
                  <a:lnTo>
                    <a:pt x="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8" name="Freeform 339"/>
            <p:cNvSpPr/>
            <p:nvPr/>
          </p:nvSpPr>
          <p:spPr bwMode="auto">
            <a:xfrm>
              <a:off x="1295400" y="1590675"/>
              <a:ext cx="82550" cy="82550"/>
            </a:xfrm>
            <a:custGeom>
              <a:avLst/>
              <a:gdLst>
                <a:gd name="T0" fmla="*/ 12 w 52"/>
                <a:gd name="T1" fmla="*/ 52 h 52"/>
                <a:gd name="T2" fmla="*/ 52 w 52"/>
                <a:gd name="T3" fmla="*/ 12 h 52"/>
                <a:gd name="T4" fmla="*/ 0 w 52"/>
                <a:gd name="T5" fmla="*/ 0 h 52"/>
                <a:gd name="T6" fmla="*/ 12 w 52"/>
                <a:gd name="T7" fmla="*/ 52 h 52"/>
              </a:gdLst>
              <a:ahLst/>
              <a:cxnLst>
                <a:cxn ang="0">
                  <a:pos x="T0" y="T1"/>
                </a:cxn>
                <a:cxn ang="0">
                  <a:pos x="T2" y="T3"/>
                </a:cxn>
                <a:cxn ang="0">
                  <a:pos x="T4" y="T5"/>
                </a:cxn>
                <a:cxn ang="0">
                  <a:pos x="T6" y="T7"/>
                </a:cxn>
              </a:cxnLst>
              <a:rect l="0" t="0" r="r" b="b"/>
              <a:pathLst>
                <a:path w="52" h="52">
                  <a:moveTo>
                    <a:pt x="12" y="52"/>
                  </a:moveTo>
                  <a:lnTo>
                    <a:pt x="52" y="12"/>
                  </a:lnTo>
                  <a:lnTo>
                    <a:pt x="0" y="0"/>
                  </a:lnTo>
                  <a:lnTo>
                    <a:pt x="12"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9" name="Freeform 340"/>
            <p:cNvSpPr/>
            <p:nvPr/>
          </p:nvSpPr>
          <p:spPr bwMode="auto">
            <a:xfrm>
              <a:off x="954087" y="1774825"/>
              <a:ext cx="709613" cy="434975"/>
            </a:xfrm>
            <a:custGeom>
              <a:avLst/>
              <a:gdLst>
                <a:gd name="T0" fmla="*/ 155 w 189"/>
                <a:gd name="T1" fmla="*/ 49 h 116"/>
                <a:gd name="T2" fmla="*/ 150 w 189"/>
                <a:gd name="T3" fmla="*/ 49 h 116"/>
                <a:gd name="T4" fmla="*/ 134 w 189"/>
                <a:gd name="T5" fmla="*/ 57 h 116"/>
                <a:gd name="T6" fmla="*/ 133 w 189"/>
                <a:gd name="T7" fmla="*/ 48 h 116"/>
                <a:gd name="T8" fmla="*/ 131 w 189"/>
                <a:gd name="T9" fmla="*/ 41 h 116"/>
                <a:gd name="T10" fmla="*/ 96 w 189"/>
                <a:gd name="T11" fmla="*/ 4 h 116"/>
                <a:gd name="T12" fmla="*/ 91 w 189"/>
                <a:gd name="T13" fmla="*/ 2 h 116"/>
                <a:gd name="T14" fmla="*/ 76 w 189"/>
                <a:gd name="T15" fmla="*/ 0 h 116"/>
                <a:gd name="T16" fmla="*/ 73 w 189"/>
                <a:gd name="T17" fmla="*/ 0 h 116"/>
                <a:gd name="T18" fmla="*/ 17 w 189"/>
                <a:gd name="T19" fmla="*/ 58 h 116"/>
                <a:gd name="T20" fmla="*/ 20 w 189"/>
                <a:gd name="T21" fmla="*/ 75 h 116"/>
                <a:gd name="T22" fmla="*/ 0 w 189"/>
                <a:gd name="T23" fmla="*/ 95 h 116"/>
                <a:gd name="T24" fmla="*/ 21 w 189"/>
                <a:gd name="T25" fmla="*/ 116 h 116"/>
                <a:gd name="T26" fmla="*/ 76 w 189"/>
                <a:gd name="T27" fmla="*/ 116 h 116"/>
                <a:gd name="T28" fmla="*/ 78 w 189"/>
                <a:gd name="T29" fmla="*/ 116 h 116"/>
                <a:gd name="T30" fmla="*/ 155 w 189"/>
                <a:gd name="T31" fmla="*/ 116 h 116"/>
                <a:gd name="T32" fmla="*/ 189 w 189"/>
                <a:gd name="T33" fmla="*/ 82 h 116"/>
                <a:gd name="T34" fmla="*/ 155 w 189"/>
                <a:gd name="T35" fmla="*/ 4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9" h="116">
                  <a:moveTo>
                    <a:pt x="155" y="49"/>
                  </a:moveTo>
                  <a:cubicBezTo>
                    <a:pt x="154" y="49"/>
                    <a:pt x="152" y="49"/>
                    <a:pt x="150" y="49"/>
                  </a:cubicBezTo>
                  <a:cubicBezTo>
                    <a:pt x="144" y="50"/>
                    <a:pt x="138" y="53"/>
                    <a:pt x="134" y="57"/>
                  </a:cubicBezTo>
                  <a:cubicBezTo>
                    <a:pt x="134" y="54"/>
                    <a:pt x="133" y="51"/>
                    <a:pt x="133" y="48"/>
                  </a:cubicBezTo>
                  <a:cubicBezTo>
                    <a:pt x="132" y="45"/>
                    <a:pt x="132" y="43"/>
                    <a:pt x="131" y="41"/>
                  </a:cubicBezTo>
                  <a:cubicBezTo>
                    <a:pt x="126" y="24"/>
                    <a:pt x="113" y="10"/>
                    <a:pt x="96" y="4"/>
                  </a:cubicBezTo>
                  <a:cubicBezTo>
                    <a:pt x="95" y="3"/>
                    <a:pt x="93" y="2"/>
                    <a:pt x="91" y="2"/>
                  </a:cubicBezTo>
                  <a:cubicBezTo>
                    <a:pt x="86" y="1"/>
                    <a:pt x="81" y="0"/>
                    <a:pt x="76" y="0"/>
                  </a:cubicBezTo>
                  <a:cubicBezTo>
                    <a:pt x="75" y="0"/>
                    <a:pt x="74" y="0"/>
                    <a:pt x="73" y="0"/>
                  </a:cubicBezTo>
                  <a:cubicBezTo>
                    <a:pt x="42" y="1"/>
                    <a:pt x="17" y="27"/>
                    <a:pt x="17" y="58"/>
                  </a:cubicBezTo>
                  <a:cubicBezTo>
                    <a:pt x="17" y="64"/>
                    <a:pt x="18" y="70"/>
                    <a:pt x="20" y="75"/>
                  </a:cubicBezTo>
                  <a:cubicBezTo>
                    <a:pt x="9" y="75"/>
                    <a:pt x="0" y="84"/>
                    <a:pt x="0" y="95"/>
                  </a:cubicBezTo>
                  <a:cubicBezTo>
                    <a:pt x="0" y="107"/>
                    <a:pt x="9" y="116"/>
                    <a:pt x="21" y="116"/>
                  </a:cubicBezTo>
                  <a:cubicBezTo>
                    <a:pt x="76" y="116"/>
                    <a:pt x="76" y="116"/>
                    <a:pt x="76" y="116"/>
                  </a:cubicBezTo>
                  <a:cubicBezTo>
                    <a:pt x="78" y="116"/>
                    <a:pt x="78" y="116"/>
                    <a:pt x="78" y="116"/>
                  </a:cubicBezTo>
                  <a:cubicBezTo>
                    <a:pt x="155" y="116"/>
                    <a:pt x="155" y="116"/>
                    <a:pt x="155" y="116"/>
                  </a:cubicBezTo>
                  <a:cubicBezTo>
                    <a:pt x="174" y="116"/>
                    <a:pt x="189" y="101"/>
                    <a:pt x="189" y="82"/>
                  </a:cubicBezTo>
                  <a:cubicBezTo>
                    <a:pt x="189" y="64"/>
                    <a:pt x="174" y="49"/>
                    <a:pt x="155"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0" name="Rectangle 341"/>
            <p:cNvSpPr>
              <a:spLocks noChangeArrowheads="1"/>
            </p:cNvSpPr>
            <p:nvPr/>
          </p:nvSpPr>
          <p:spPr bwMode="auto">
            <a:xfrm>
              <a:off x="673100" y="169863"/>
              <a:ext cx="698500" cy="447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1" name="Freeform 342"/>
            <p:cNvSpPr/>
            <p:nvPr/>
          </p:nvSpPr>
          <p:spPr bwMode="auto">
            <a:xfrm>
              <a:off x="728662" y="681038"/>
              <a:ext cx="109538" cy="71438"/>
            </a:xfrm>
            <a:custGeom>
              <a:avLst/>
              <a:gdLst>
                <a:gd name="T0" fmla="*/ 2 w 29"/>
                <a:gd name="T1" fmla="*/ 18 h 19"/>
                <a:gd name="T2" fmla="*/ 3 w 29"/>
                <a:gd name="T3" fmla="*/ 19 h 19"/>
                <a:gd name="T4" fmla="*/ 26 w 29"/>
                <a:gd name="T5" fmla="*/ 19 h 19"/>
                <a:gd name="T6" fmla="*/ 27 w 29"/>
                <a:gd name="T7" fmla="*/ 18 h 19"/>
                <a:gd name="T8" fmla="*/ 29 w 29"/>
                <a:gd name="T9" fmla="*/ 16 h 19"/>
                <a:gd name="T10" fmla="*/ 29 w 29"/>
                <a:gd name="T11" fmla="*/ 14 h 19"/>
                <a:gd name="T12" fmla="*/ 14 w 29"/>
                <a:gd name="T13" fmla="*/ 0 h 19"/>
                <a:gd name="T14" fmla="*/ 0 w 29"/>
                <a:gd name="T15" fmla="*/ 14 h 19"/>
                <a:gd name="T16" fmla="*/ 0 w 29"/>
                <a:gd name="T17" fmla="*/ 16 h 19"/>
                <a:gd name="T18" fmla="*/ 2 w 29"/>
                <a:gd name="T1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9">
                  <a:moveTo>
                    <a:pt x="2" y="18"/>
                  </a:moveTo>
                  <a:cubicBezTo>
                    <a:pt x="2" y="19"/>
                    <a:pt x="2" y="19"/>
                    <a:pt x="3" y="19"/>
                  </a:cubicBezTo>
                  <a:cubicBezTo>
                    <a:pt x="26" y="19"/>
                    <a:pt x="26" y="19"/>
                    <a:pt x="26" y="19"/>
                  </a:cubicBezTo>
                  <a:cubicBezTo>
                    <a:pt x="27" y="19"/>
                    <a:pt x="27" y="19"/>
                    <a:pt x="27" y="18"/>
                  </a:cubicBezTo>
                  <a:cubicBezTo>
                    <a:pt x="28" y="18"/>
                    <a:pt x="28" y="17"/>
                    <a:pt x="29" y="16"/>
                  </a:cubicBezTo>
                  <a:cubicBezTo>
                    <a:pt x="29" y="16"/>
                    <a:pt x="29" y="15"/>
                    <a:pt x="29" y="14"/>
                  </a:cubicBezTo>
                  <a:cubicBezTo>
                    <a:pt x="29" y="6"/>
                    <a:pt x="23" y="0"/>
                    <a:pt x="14" y="0"/>
                  </a:cubicBezTo>
                  <a:cubicBezTo>
                    <a:pt x="6" y="0"/>
                    <a:pt x="0" y="6"/>
                    <a:pt x="0" y="14"/>
                  </a:cubicBezTo>
                  <a:cubicBezTo>
                    <a:pt x="0" y="15"/>
                    <a:pt x="0" y="16"/>
                    <a:pt x="0" y="16"/>
                  </a:cubicBezTo>
                  <a:cubicBezTo>
                    <a:pt x="0" y="17"/>
                    <a:pt x="1" y="18"/>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2" name="Freeform 343"/>
            <p:cNvSpPr/>
            <p:nvPr/>
          </p:nvSpPr>
          <p:spPr bwMode="auto">
            <a:xfrm>
              <a:off x="965200" y="681038"/>
              <a:ext cx="112713" cy="71438"/>
            </a:xfrm>
            <a:custGeom>
              <a:avLst/>
              <a:gdLst>
                <a:gd name="T0" fmla="*/ 2 w 30"/>
                <a:gd name="T1" fmla="*/ 18 h 19"/>
                <a:gd name="T2" fmla="*/ 3 w 30"/>
                <a:gd name="T3" fmla="*/ 19 h 19"/>
                <a:gd name="T4" fmla="*/ 27 w 30"/>
                <a:gd name="T5" fmla="*/ 19 h 19"/>
                <a:gd name="T6" fmla="*/ 27 w 30"/>
                <a:gd name="T7" fmla="*/ 18 h 19"/>
                <a:gd name="T8" fmla="*/ 30 w 30"/>
                <a:gd name="T9" fmla="*/ 16 h 19"/>
                <a:gd name="T10" fmla="*/ 30 w 30"/>
                <a:gd name="T11" fmla="*/ 14 h 19"/>
                <a:gd name="T12" fmla="*/ 15 w 30"/>
                <a:gd name="T13" fmla="*/ 0 h 19"/>
                <a:gd name="T14" fmla="*/ 0 w 30"/>
                <a:gd name="T15" fmla="*/ 14 h 19"/>
                <a:gd name="T16" fmla="*/ 0 w 30"/>
                <a:gd name="T17" fmla="*/ 16 h 19"/>
                <a:gd name="T18" fmla="*/ 2 w 30"/>
                <a:gd name="T1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2" y="18"/>
                  </a:moveTo>
                  <a:cubicBezTo>
                    <a:pt x="2" y="19"/>
                    <a:pt x="3" y="19"/>
                    <a:pt x="3" y="19"/>
                  </a:cubicBezTo>
                  <a:cubicBezTo>
                    <a:pt x="27" y="19"/>
                    <a:pt x="27" y="19"/>
                    <a:pt x="27" y="19"/>
                  </a:cubicBezTo>
                  <a:cubicBezTo>
                    <a:pt x="27" y="19"/>
                    <a:pt x="27" y="19"/>
                    <a:pt x="27" y="18"/>
                  </a:cubicBezTo>
                  <a:cubicBezTo>
                    <a:pt x="28" y="18"/>
                    <a:pt x="29" y="17"/>
                    <a:pt x="30" y="16"/>
                  </a:cubicBezTo>
                  <a:cubicBezTo>
                    <a:pt x="30" y="16"/>
                    <a:pt x="30" y="15"/>
                    <a:pt x="30" y="14"/>
                  </a:cubicBezTo>
                  <a:cubicBezTo>
                    <a:pt x="30" y="6"/>
                    <a:pt x="23" y="0"/>
                    <a:pt x="15" y="0"/>
                  </a:cubicBezTo>
                  <a:cubicBezTo>
                    <a:pt x="7" y="0"/>
                    <a:pt x="0" y="6"/>
                    <a:pt x="0" y="14"/>
                  </a:cubicBezTo>
                  <a:cubicBezTo>
                    <a:pt x="0" y="15"/>
                    <a:pt x="0" y="16"/>
                    <a:pt x="0" y="16"/>
                  </a:cubicBezTo>
                  <a:cubicBezTo>
                    <a:pt x="1" y="17"/>
                    <a:pt x="2" y="18"/>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3" name="Freeform 344"/>
            <p:cNvSpPr/>
            <p:nvPr/>
          </p:nvSpPr>
          <p:spPr bwMode="auto">
            <a:xfrm>
              <a:off x="1206500" y="681038"/>
              <a:ext cx="112713" cy="71438"/>
            </a:xfrm>
            <a:custGeom>
              <a:avLst/>
              <a:gdLst>
                <a:gd name="T0" fmla="*/ 2 w 30"/>
                <a:gd name="T1" fmla="*/ 19 h 19"/>
                <a:gd name="T2" fmla="*/ 26 w 30"/>
                <a:gd name="T3" fmla="*/ 19 h 19"/>
                <a:gd name="T4" fmla="*/ 27 w 30"/>
                <a:gd name="T5" fmla="*/ 18 h 19"/>
                <a:gd name="T6" fmla="*/ 30 w 30"/>
                <a:gd name="T7" fmla="*/ 16 h 19"/>
                <a:gd name="T8" fmla="*/ 30 w 30"/>
                <a:gd name="T9" fmla="*/ 14 h 19"/>
                <a:gd name="T10" fmla="*/ 15 w 30"/>
                <a:gd name="T11" fmla="*/ 0 h 19"/>
                <a:gd name="T12" fmla="*/ 0 w 30"/>
                <a:gd name="T13" fmla="*/ 14 h 19"/>
                <a:gd name="T14" fmla="*/ 1 w 30"/>
                <a:gd name="T15" fmla="*/ 17 h 19"/>
                <a:gd name="T16" fmla="*/ 2 w 30"/>
                <a:gd name="T17" fmla="*/ 18 h 19"/>
                <a:gd name="T18" fmla="*/ 2 w 30"/>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2" y="19"/>
                  </a:moveTo>
                  <a:cubicBezTo>
                    <a:pt x="26" y="19"/>
                    <a:pt x="26" y="19"/>
                    <a:pt x="26" y="19"/>
                  </a:cubicBezTo>
                  <a:cubicBezTo>
                    <a:pt x="26" y="19"/>
                    <a:pt x="27" y="19"/>
                    <a:pt x="27" y="18"/>
                  </a:cubicBezTo>
                  <a:cubicBezTo>
                    <a:pt x="28" y="17"/>
                    <a:pt x="29" y="16"/>
                    <a:pt x="30" y="16"/>
                  </a:cubicBezTo>
                  <a:cubicBezTo>
                    <a:pt x="30" y="15"/>
                    <a:pt x="30" y="15"/>
                    <a:pt x="30" y="14"/>
                  </a:cubicBezTo>
                  <a:cubicBezTo>
                    <a:pt x="30" y="6"/>
                    <a:pt x="23" y="0"/>
                    <a:pt x="15" y="0"/>
                  </a:cubicBezTo>
                  <a:cubicBezTo>
                    <a:pt x="7" y="0"/>
                    <a:pt x="0" y="6"/>
                    <a:pt x="0" y="14"/>
                  </a:cubicBezTo>
                  <a:cubicBezTo>
                    <a:pt x="0" y="15"/>
                    <a:pt x="0" y="16"/>
                    <a:pt x="1" y="17"/>
                  </a:cubicBezTo>
                  <a:cubicBezTo>
                    <a:pt x="1" y="18"/>
                    <a:pt x="1" y="18"/>
                    <a:pt x="2" y="18"/>
                  </a:cubicBezTo>
                  <a:cubicBezTo>
                    <a:pt x="2" y="19"/>
                    <a:pt x="2" y="19"/>
                    <a:pt x="2"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4" name="Freeform 345"/>
            <p:cNvSpPr/>
            <p:nvPr/>
          </p:nvSpPr>
          <p:spPr bwMode="auto">
            <a:xfrm>
              <a:off x="669925" y="749300"/>
              <a:ext cx="228600" cy="74613"/>
            </a:xfrm>
            <a:custGeom>
              <a:avLst/>
              <a:gdLst>
                <a:gd name="T0" fmla="*/ 9 w 61"/>
                <a:gd name="T1" fmla="*/ 0 h 20"/>
                <a:gd name="T2" fmla="*/ 4 w 61"/>
                <a:gd name="T3" fmla="*/ 2 h 20"/>
                <a:gd name="T4" fmla="*/ 3 w 61"/>
                <a:gd name="T5" fmla="*/ 13 h 20"/>
                <a:gd name="T6" fmla="*/ 19 w 61"/>
                <a:gd name="T7" fmla="*/ 20 h 20"/>
                <a:gd name="T8" fmla="*/ 42 w 61"/>
                <a:gd name="T9" fmla="*/ 20 h 20"/>
                <a:gd name="T10" fmla="*/ 58 w 61"/>
                <a:gd name="T11" fmla="*/ 13 h 20"/>
                <a:gd name="T12" fmla="*/ 57 w 61"/>
                <a:gd name="T13" fmla="*/ 2 h 20"/>
                <a:gd name="T14" fmla="*/ 52 w 61"/>
                <a:gd name="T15" fmla="*/ 0 h 20"/>
                <a:gd name="T16" fmla="*/ 46 w 61"/>
                <a:gd name="T17" fmla="*/ 3 h 20"/>
                <a:gd name="T18" fmla="*/ 43 w 61"/>
                <a:gd name="T19" fmla="*/ 5 h 20"/>
                <a:gd name="T20" fmla="*/ 42 w 61"/>
                <a:gd name="T21" fmla="*/ 5 h 20"/>
                <a:gd name="T22" fmla="*/ 19 w 61"/>
                <a:gd name="T23" fmla="*/ 5 h 20"/>
                <a:gd name="T24" fmla="*/ 18 w 61"/>
                <a:gd name="T25" fmla="*/ 5 h 20"/>
                <a:gd name="T26" fmla="*/ 15 w 61"/>
                <a:gd name="T27" fmla="*/ 3 h 20"/>
                <a:gd name="T28" fmla="*/ 9 w 61"/>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20">
                  <a:moveTo>
                    <a:pt x="9" y="0"/>
                  </a:moveTo>
                  <a:cubicBezTo>
                    <a:pt x="7" y="0"/>
                    <a:pt x="5" y="1"/>
                    <a:pt x="4" y="2"/>
                  </a:cubicBezTo>
                  <a:cubicBezTo>
                    <a:pt x="1" y="5"/>
                    <a:pt x="0" y="10"/>
                    <a:pt x="3" y="13"/>
                  </a:cubicBezTo>
                  <a:cubicBezTo>
                    <a:pt x="7" y="18"/>
                    <a:pt x="13" y="20"/>
                    <a:pt x="19" y="20"/>
                  </a:cubicBezTo>
                  <a:cubicBezTo>
                    <a:pt x="42" y="20"/>
                    <a:pt x="42" y="20"/>
                    <a:pt x="42" y="20"/>
                  </a:cubicBezTo>
                  <a:cubicBezTo>
                    <a:pt x="48" y="20"/>
                    <a:pt x="54" y="18"/>
                    <a:pt x="58" y="13"/>
                  </a:cubicBezTo>
                  <a:cubicBezTo>
                    <a:pt x="61" y="10"/>
                    <a:pt x="60" y="5"/>
                    <a:pt x="57" y="2"/>
                  </a:cubicBezTo>
                  <a:cubicBezTo>
                    <a:pt x="56" y="1"/>
                    <a:pt x="54" y="0"/>
                    <a:pt x="52" y="0"/>
                  </a:cubicBezTo>
                  <a:cubicBezTo>
                    <a:pt x="50" y="0"/>
                    <a:pt x="48" y="1"/>
                    <a:pt x="46" y="3"/>
                  </a:cubicBezTo>
                  <a:cubicBezTo>
                    <a:pt x="45" y="4"/>
                    <a:pt x="44" y="5"/>
                    <a:pt x="43" y="5"/>
                  </a:cubicBezTo>
                  <a:cubicBezTo>
                    <a:pt x="43" y="5"/>
                    <a:pt x="42" y="5"/>
                    <a:pt x="42" y="5"/>
                  </a:cubicBezTo>
                  <a:cubicBezTo>
                    <a:pt x="19" y="5"/>
                    <a:pt x="19" y="5"/>
                    <a:pt x="19" y="5"/>
                  </a:cubicBezTo>
                  <a:cubicBezTo>
                    <a:pt x="18" y="5"/>
                    <a:pt x="18" y="5"/>
                    <a:pt x="18" y="5"/>
                  </a:cubicBezTo>
                  <a:cubicBezTo>
                    <a:pt x="17" y="5"/>
                    <a:pt x="16" y="4"/>
                    <a:pt x="15" y="3"/>
                  </a:cubicBezTo>
                  <a:cubicBezTo>
                    <a:pt x="13"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5" name="Freeform 346"/>
            <p:cNvSpPr/>
            <p:nvPr/>
          </p:nvSpPr>
          <p:spPr bwMode="auto">
            <a:xfrm>
              <a:off x="909637" y="749300"/>
              <a:ext cx="225425" cy="74613"/>
            </a:xfrm>
            <a:custGeom>
              <a:avLst/>
              <a:gdLst>
                <a:gd name="T0" fmla="*/ 14 w 60"/>
                <a:gd name="T1" fmla="*/ 2 h 20"/>
                <a:gd name="T2" fmla="*/ 13 w 60"/>
                <a:gd name="T3" fmla="*/ 2 h 20"/>
                <a:gd name="T4" fmla="*/ 13 w 60"/>
                <a:gd name="T5" fmla="*/ 2 h 20"/>
                <a:gd name="T6" fmla="*/ 13 w 60"/>
                <a:gd name="T7" fmla="*/ 2 h 20"/>
                <a:gd name="T8" fmla="*/ 12 w 60"/>
                <a:gd name="T9" fmla="*/ 1 h 20"/>
                <a:gd name="T10" fmla="*/ 12 w 60"/>
                <a:gd name="T11" fmla="*/ 1 h 20"/>
                <a:gd name="T12" fmla="*/ 12 w 60"/>
                <a:gd name="T13" fmla="*/ 1 h 20"/>
                <a:gd name="T14" fmla="*/ 11 w 60"/>
                <a:gd name="T15" fmla="*/ 1 h 20"/>
                <a:gd name="T16" fmla="*/ 11 w 60"/>
                <a:gd name="T17" fmla="*/ 1 h 20"/>
                <a:gd name="T18" fmla="*/ 10 w 60"/>
                <a:gd name="T19" fmla="*/ 1 h 20"/>
                <a:gd name="T20" fmla="*/ 10 w 60"/>
                <a:gd name="T21" fmla="*/ 0 h 20"/>
                <a:gd name="T22" fmla="*/ 10 w 60"/>
                <a:gd name="T23" fmla="*/ 0 h 20"/>
                <a:gd name="T24" fmla="*/ 9 w 60"/>
                <a:gd name="T25" fmla="*/ 0 h 20"/>
                <a:gd name="T26" fmla="*/ 9 w 60"/>
                <a:gd name="T27" fmla="*/ 0 h 20"/>
                <a:gd name="T28" fmla="*/ 8 w 60"/>
                <a:gd name="T29" fmla="*/ 0 h 20"/>
                <a:gd name="T30" fmla="*/ 8 w 60"/>
                <a:gd name="T31" fmla="*/ 0 h 20"/>
                <a:gd name="T32" fmla="*/ 8 w 60"/>
                <a:gd name="T33" fmla="*/ 0 h 20"/>
                <a:gd name="T34" fmla="*/ 7 w 60"/>
                <a:gd name="T35" fmla="*/ 0 h 20"/>
                <a:gd name="T36" fmla="*/ 7 w 60"/>
                <a:gd name="T37" fmla="*/ 0 h 20"/>
                <a:gd name="T38" fmla="*/ 6 w 60"/>
                <a:gd name="T39" fmla="*/ 1 h 20"/>
                <a:gd name="T40" fmla="*/ 6 w 60"/>
                <a:gd name="T41" fmla="*/ 1 h 20"/>
                <a:gd name="T42" fmla="*/ 4 w 60"/>
                <a:gd name="T43" fmla="*/ 1 h 20"/>
                <a:gd name="T44" fmla="*/ 4 w 60"/>
                <a:gd name="T45" fmla="*/ 1 h 20"/>
                <a:gd name="T46" fmla="*/ 3 w 60"/>
                <a:gd name="T47" fmla="*/ 2 h 20"/>
                <a:gd name="T48" fmla="*/ 2 w 60"/>
                <a:gd name="T49" fmla="*/ 13 h 20"/>
                <a:gd name="T50" fmla="*/ 18 w 60"/>
                <a:gd name="T51" fmla="*/ 20 h 20"/>
                <a:gd name="T52" fmla="*/ 42 w 60"/>
                <a:gd name="T53" fmla="*/ 20 h 20"/>
                <a:gd name="T54" fmla="*/ 57 w 60"/>
                <a:gd name="T55" fmla="*/ 13 h 20"/>
                <a:gd name="T56" fmla="*/ 56 w 60"/>
                <a:gd name="T57" fmla="*/ 2 h 20"/>
                <a:gd name="T58" fmla="*/ 55 w 60"/>
                <a:gd name="T59" fmla="*/ 1 h 20"/>
                <a:gd name="T60" fmla="*/ 55 w 60"/>
                <a:gd name="T61" fmla="*/ 1 h 20"/>
                <a:gd name="T62" fmla="*/ 54 w 60"/>
                <a:gd name="T63" fmla="*/ 1 h 20"/>
                <a:gd name="T64" fmla="*/ 54 w 60"/>
                <a:gd name="T65" fmla="*/ 1 h 20"/>
                <a:gd name="T66" fmla="*/ 53 w 60"/>
                <a:gd name="T67" fmla="*/ 0 h 20"/>
                <a:gd name="T68" fmla="*/ 53 w 60"/>
                <a:gd name="T69" fmla="*/ 0 h 20"/>
                <a:gd name="T70" fmla="*/ 51 w 60"/>
                <a:gd name="T71" fmla="*/ 0 h 20"/>
                <a:gd name="T72" fmla="*/ 51 w 60"/>
                <a:gd name="T73" fmla="*/ 0 h 20"/>
                <a:gd name="T74" fmla="*/ 51 w 60"/>
                <a:gd name="T75" fmla="*/ 0 h 20"/>
                <a:gd name="T76" fmla="*/ 51 w 60"/>
                <a:gd name="T77" fmla="*/ 0 h 20"/>
                <a:gd name="T78" fmla="*/ 50 w 60"/>
                <a:gd name="T79" fmla="*/ 0 h 20"/>
                <a:gd name="T80" fmla="*/ 50 w 60"/>
                <a:gd name="T81" fmla="*/ 0 h 20"/>
                <a:gd name="T82" fmla="*/ 50 w 60"/>
                <a:gd name="T83" fmla="*/ 0 h 20"/>
                <a:gd name="T84" fmla="*/ 49 w 60"/>
                <a:gd name="T85" fmla="*/ 1 h 20"/>
                <a:gd name="T86" fmla="*/ 49 w 60"/>
                <a:gd name="T87" fmla="*/ 1 h 20"/>
                <a:gd name="T88" fmla="*/ 48 w 60"/>
                <a:gd name="T89" fmla="*/ 1 h 20"/>
                <a:gd name="T90" fmla="*/ 48 w 60"/>
                <a:gd name="T91" fmla="*/ 1 h 20"/>
                <a:gd name="T92" fmla="*/ 48 w 60"/>
                <a:gd name="T93" fmla="*/ 1 h 20"/>
                <a:gd name="T94" fmla="*/ 47 w 60"/>
                <a:gd name="T95" fmla="*/ 1 h 20"/>
                <a:gd name="T96" fmla="*/ 47 w 60"/>
                <a:gd name="T97" fmla="*/ 2 h 20"/>
                <a:gd name="T98" fmla="*/ 47 w 60"/>
                <a:gd name="T99" fmla="*/ 2 h 20"/>
                <a:gd name="T100" fmla="*/ 46 w 60"/>
                <a:gd name="T101" fmla="*/ 2 h 20"/>
                <a:gd name="T102" fmla="*/ 46 w 60"/>
                <a:gd name="T103" fmla="*/ 2 h 20"/>
                <a:gd name="T104" fmla="*/ 46 w 60"/>
                <a:gd name="T105" fmla="*/ 3 h 20"/>
                <a:gd name="T106" fmla="*/ 42 w 60"/>
                <a:gd name="T107" fmla="*/ 5 h 20"/>
                <a:gd name="T108" fmla="*/ 42 w 60"/>
                <a:gd name="T109" fmla="*/ 5 h 20"/>
                <a:gd name="T110" fmla="*/ 18 w 60"/>
                <a:gd name="T111" fmla="*/ 5 h 20"/>
                <a:gd name="T112" fmla="*/ 18 w 60"/>
                <a:gd name="T113" fmla="*/ 5 h 20"/>
                <a:gd name="T114" fmla="*/ 14 w 60"/>
                <a:gd name="T115" fmla="*/ 3 h 20"/>
                <a:gd name="T116" fmla="*/ 14 w 60"/>
                <a:gd name="T1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 h="20">
                  <a:moveTo>
                    <a:pt x="14" y="2"/>
                  </a:moveTo>
                  <a:cubicBezTo>
                    <a:pt x="13" y="2"/>
                    <a:pt x="13" y="2"/>
                    <a:pt x="13" y="2"/>
                  </a:cubicBezTo>
                  <a:cubicBezTo>
                    <a:pt x="13" y="2"/>
                    <a:pt x="13" y="2"/>
                    <a:pt x="13" y="2"/>
                  </a:cubicBezTo>
                  <a:cubicBezTo>
                    <a:pt x="13" y="2"/>
                    <a:pt x="13" y="2"/>
                    <a:pt x="13" y="2"/>
                  </a:cubicBezTo>
                  <a:cubicBezTo>
                    <a:pt x="13" y="2"/>
                    <a:pt x="12" y="2"/>
                    <a:pt x="12" y="1"/>
                  </a:cubicBezTo>
                  <a:cubicBezTo>
                    <a:pt x="12" y="1"/>
                    <a:pt x="12" y="1"/>
                    <a:pt x="12" y="1"/>
                  </a:cubicBezTo>
                  <a:cubicBezTo>
                    <a:pt x="12" y="1"/>
                    <a:pt x="12" y="1"/>
                    <a:pt x="12" y="1"/>
                  </a:cubicBezTo>
                  <a:cubicBezTo>
                    <a:pt x="11" y="1"/>
                    <a:pt x="11" y="1"/>
                    <a:pt x="11" y="1"/>
                  </a:cubicBezTo>
                  <a:cubicBezTo>
                    <a:pt x="11" y="1"/>
                    <a:pt x="11" y="1"/>
                    <a:pt x="11" y="1"/>
                  </a:cubicBezTo>
                  <a:cubicBezTo>
                    <a:pt x="11" y="1"/>
                    <a:pt x="11" y="1"/>
                    <a:pt x="10" y="1"/>
                  </a:cubicBezTo>
                  <a:cubicBezTo>
                    <a:pt x="10" y="1"/>
                    <a:pt x="10" y="1"/>
                    <a:pt x="10" y="0"/>
                  </a:cubicBezTo>
                  <a:cubicBezTo>
                    <a:pt x="10" y="0"/>
                    <a:pt x="10" y="0"/>
                    <a:pt x="10" y="0"/>
                  </a:cubicBezTo>
                  <a:cubicBezTo>
                    <a:pt x="10" y="0"/>
                    <a:pt x="9" y="0"/>
                    <a:pt x="9" y="0"/>
                  </a:cubicBezTo>
                  <a:cubicBezTo>
                    <a:pt x="9" y="0"/>
                    <a:pt x="9" y="0"/>
                    <a:pt x="9" y="0"/>
                  </a:cubicBezTo>
                  <a:cubicBezTo>
                    <a:pt x="9" y="0"/>
                    <a:pt x="9" y="0"/>
                    <a:pt x="8" y="0"/>
                  </a:cubicBezTo>
                  <a:cubicBezTo>
                    <a:pt x="8" y="0"/>
                    <a:pt x="8" y="0"/>
                    <a:pt x="8" y="0"/>
                  </a:cubicBezTo>
                  <a:cubicBezTo>
                    <a:pt x="8" y="0"/>
                    <a:pt x="8" y="0"/>
                    <a:pt x="8" y="0"/>
                  </a:cubicBezTo>
                  <a:cubicBezTo>
                    <a:pt x="8" y="0"/>
                    <a:pt x="7" y="0"/>
                    <a:pt x="7" y="0"/>
                  </a:cubicBezTo>
                  <a:cubicBezTo>
                    <a:pt x="7" y="0"/>
                    <a:pt x="7" y="0"/>
                    <a:pt x="7" y="0"/>
                  </a:cubicBezTo>
                  <a:cubicBezTo>
                    <a:pt x="6" y="0"/>
                    <a:pt x="6" y="1"/>
                    <a:pt x="6" y="1"/>
                  </a:cubicBezTo>
                  <a:cubicBezTo>
                    <a:pt x="6" y="1"/>
                    <a:pt x="6" y="1"/>
                    <a:pt x="6" y="1"/>
                  </a:cubicBezTo>
                  <a:cubicBezTo>
                    <a:pt x="5" y="1"/>
                    <a:pt x="5" y="1"/>
                    <a:pt x="4" y="1"/>
                  </a:cubicBezTo>
                  <a:cubicBezTo>
                    <a:pt x="4" y="1"/>
                    <a:pt x="4" y="1"/>
                    <a:pt x="4" y="1"/>
                  </a:cubicBezTo>
                  <a:cubicBezTo>
                    <a:pt x="4" y="2"/>
                    <a:pt x="4" y="2"/>
                    <a:pt x="3" y="2"/>
                  </a:cubicBezTo>
                  <a:cubicBezTo>
                    <a:pt x="0" y="5"/>
                    <a:pt x="0" y="10"/>
                    <a:pt x="2" y="13"/>
                  </a:cubicBezTo>
                  <a:cubicBezTo>
                    <a:pt x="6" y="18"/>
                    <a:pt x="12" y="20"/>
                    <a:pt x="18" y="20"/>
                  </a:cubicBezTo>
                  <a:cubicBezTo>
                    <a:pt x="42" y="20"/>
                    <a:pt x="42" y="20"/>
                    <a:pt x="42" y="20"/>
                  </a:cubicBezTo>
                  <a:cubicBezTo>
                    <a:pt x="48" y="20"/>
                    <a:pt x="53" y="18"/>
                    <a:pt x="57" y="13"/>
                  </a:cubicBezTo>
                  <a:cubicBezTo>
                    <a:pt x="60" y="10"/>
                    <a:pt x="60" y="5"/>
                    <a:pt x="56" y="2"/>
                  </a:cubicBezTo>
                  <a:cubicBezTo>
                    <a:pt x="56" y="2"/>
                    <a:pt x="56" y="2"/>
                    <a:pt x="55" y="1"/>
                  </a:cubicBezTo>
                  <a:cubicBezTo>
                    <a:pt x="55" y="1"/>
                    <a:pt x="55" y="1"/>
                    <a:pt x="55" y="1"/>
                  </a:cubicBezTo>
                  <a:cubicBezTo>
                    <a:pt x="55" y="1"/>
                    <a:pt x="54" y="1"/>
                    <a:pt x="54" y="1"/>
                  </a:cubicBezTo>
                  <a:cubicBezTo>
                    <a:pt x="54" y="1"/>
                    <a:pt x="54" y="1"/>
                    <a:pt x="54" y="1"/>
                  </a:cubicBezTo>
                  <a:cubicBezTo>
                    <a:pt x="54" y="1"/>
                    <a:pt x="53" y="0"/>
                    <a:pt x="53" y="0"/>
                  </a:cubicBezTo>
                  <a:cubicBezTo>
                    <a:pt x="53" y="0"/>
                    <a:pt x="53" y="0"/>
                    <a:pt x="53" y="0"/>
                  </a:cubicBezTo>
                  <a:cubicBezTo>
                    <a:pt x="52" y="0"/>
                    <a:pt x="52" y="0"/>
                    <a:pt x="51" y="0"/>
                  </a:cubicBezTo>
                  <a:cubicBezTo>
                    <a:pt x="51" y="0"/>
                    <a:pt x="51" y="0"/>
                    <a:pt x="51" y="0"/>
                  </a:cubicBezTo>
                  <a:cubicBezTo>
                    <a:pt x="51" y="0"/>
                    <a:pt x="51" y="0"/>
                    <a:pt x="51" y="0"/>
                  </a:cubicBezTo>
                  <a:cubicBezTo>
                    <a:pt x="51" y="0"/>
                    <a:pt x="51" y="0"/>
                    <a:pt x="51" y="0"/>
                  </a:cubicBezTo>
                  <a:cubicBezTo>
                    <a:pt x="51" y="0"/>
                    <a:pt x="50" y="0"/>
                    <a:pt x="50" y="0"/>
                  </a:cubicBezTo>
                  <a:cubicBezTo>
                    <a:pt x="50" y="0"/>
                    <a:pt x="50" y="0"/>
                    <a:pt x="50" y="0"/>
                  </a:cubicBezTo>
                  <a:cubicBezTo>
                    <a:pt x="50" y="0"/>
                    <a:pt x="50" y="0"/>
                    <a:pt x="50" y="0"/>
                  </a:cubicBezTo>
                  <a:cubicBezTo>
                    <a:pt x="49" y="1"/>
                    <a:pt x="49" y="1"/>
                    <a:pt x="49" y="1"/>
                  </a:cubicBezTo>
                  <a:cubicBezTo>
                    <a:pt x="49" y="1"/>
                    <a:pt x="49" y="1"/>
                    <a:pt x="49" y="1"/>
                  </a:cubicBezTo>
                  <a:cubicBezTo>
                    <a:pt x="49" y="1"/>
                    <a:pt x="49" y="1"/>
                    <a:pt x="48" y="1"/>
                  </a:cubicBezTo>
                  <a:cubicBezTo>
                    <a:pt x="48" y="1"/>
                    <a:pt x="48" y="1"/>
                    <a:pt x="48" y="1"/>
                  </a:cubicBezTo>
                  <a:cubicBezTo>
                    <a:pt x="48" y="1"/>
                    <a:pt x="48" y="1"/>
                    <a:pt x="48" y="1"/>
                  </a:cubicBezTo>
                  <a:cubicBezTo>
                    <a:pt x="48" y="1"/>
                    <a:pt x="47" y="1"/>
                    <a:pt x="47" y="1"/>
                  </a:cubicBezTo>
                  <a:cubicBezTo>
                    <a:pt x="47" y="2"/>
                    <a:pt x="47" y="2"/>
                    <a:pt x="47" y="2"/>
                  </a:cubicBezTo>
                  <a:cubicBezTo>
                    <a:pt x="47" y="2"/>
                    <a:pt x="47" y="2"/>
                    <a:pt x="47" y="2"/>
                  </a:cubicBezTo>
                  <a:cubicBezTo>
                    <a:pt x="47" y="2"/>
                    <a:pt x="46" y="2"/>
                    <a:pt x="46" y="2"/>
                  </a:cubicBezTo>
                  <a:cubicBezTo>
                    <a:pt x="46" y="2"/>
                    <a:pt x="46" y="2"/>
                    <a:pt x="46" y="2"/>
                  </a:cubicBezTo>
                  <a:cubicBezTo>
                    <a:pt x="46" y="3"/>
                    <a:pt x="46" y="3"/>
                    <a:pt x="46" y="3"/>
                  </a:cubicBezTo>
                  <a:cubicBezTo>
                    <a:pt x="45" y="4"/>
                    <a:pt x="43" y="5"/>
                    <a:pt x="42" y="5"/>
                  </a:cubicBezTo>
                  <a:cubicBezTo>
                    <a:pt x="42" y="5"/>
                    <a:pt x="42" y="5"/>
                    <a:pt x="42" y="5"/>
                  </a:cubicBezTo>
                  <a:cubicBezTo>
                    <a:pt x="18" y="5"/>
                    <a:pt x="18" y="5"/>
                    <a:pt x="18" y="5"/>
                  </a:cubicBezTo>
                  <a:cubicBezTo>
                    <a:pt x="18" y="5"/>
                    <a:pt x="18" y="5"/>
                    <a:pt x="18" y="5"/>
                  </a:cubicBezTo>
                  <a:cubicBezTo>
                    <a:pt x="16" y="5"/>
                    <a:pt x="15" y="4"/>
                    <a:pt x="14" y="3"/>
                  </a:cubicBezTo>
                  <a:cubicBezTo>
                    <a:pt x="14" y="3"/>
                    <a:pt x="14" y="3"/>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6" name="Freeform 347"/>
            <p:cNvSpPr/>
            <p:nvPr/>
          </p:nvSpPr>
          <p:spPr bwMode="auto">
            <a:xfrm>
              <a:off x="1146175" y="749300"/>
              <a:ext cx="225425" cy="74613"/>
            </a:xfrm>
            <a:custGeom>
              <a:avLst/>
              <a:gdLst>
                <a:gd name="T0" fmla="*/ 14 w 60"/>
                <a:gd name="T1" fmla="*/ 3 h 20"/>
                <a:gd name="T2" fmla="*/ 9 w 60"/>
                <a:gd name="T3" fmla="*/ 0 h 20"/>
                <a:gd name="T4" fmla="*/ 4 w 60"/>
                <a:gd name="T5" fmla="*/ 2 h 20"/>
                <a:gd name="T6" fmla="*/ 3 w 60"/>
                <a:gd name="T7" fmla="*/ 13 h 20"/>
                <a:gd name="T8" fmla="*/ 18 w 60"/>
                <a:gd name="T9" fmla="*/ 20 h 20"/>
                <a:gd name="T10" fmla="*/ 42 w 60"/>
                <a:gd name="T11" fmla="*/ 20 h 20"/>
                <a:gd name="T12" fmla="*/ 58 w 60"/>
                <a:gd name="T13" fmla="*/ 13 h 20"/>
                <a:gd name="T14" fmla="*/ 57 w 60"/>
                <a:gd name="T15" fmla="*/ 2 h 20"/>
                <a:gd name="T16" fmla="*/ 52 w 60"/>
                <a:gd name="T17" fmla="*/ 0 h 20"/>
                <a:gd name="T18" fmla="*/ 46 w 60"/>
                <a:gd name="T19" fmla="*/ 3 h 20"/>
                <a:gd name="T20" fmla="*/ 44 w 60"/>
                <a:gd name="T21" fmla="*/ 5 h 20"/>
                <a:gd name="T22" fmla="*/ 42 w 60"/>
                <a:gd name="T23" fmla="*/ 5 h 20"/>
                <a:gd name="T24" fmla="*/ 19 w 60"/>
                <a:gd name="T25" fmla="*/ 5 h 20"/>
                <a:gd name="T26" fmla="*/ 18 w 60"/>
                <a:gd name="T27" fmla="*/ 5 h 20"/>
                <a:gd name="T28" fmla="*/ 14 w 60"/>
                <a:gd name="T29"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0">
                  <a:moveTo>
                    <a:pt x="14" y="3"/>
                  </a:moveTo>
                  <a:cubicBezTo>
                    <a:pt x="13" y="1"/>
                    <a:pt x="11" y="0"/>
                    <a:pt x="9" y="0"/>
                  </a:cubicBezTo>
                  <a:cubicBezTo>
                    <a:pt x="7" y="0"/>
                    <a:pt x="5" y="1"/>
                    <a:pt x="4" y="2"/>
                  </a:cubicBezTo>
                  <a:cubicBezTo>
                    <a:pt x="0" y="5"/>
                    <a:pt x="0" y="10"/>
                    <a:pt x="3" y="13"/>
                  </a:cubicBezTo>
                  <a:cubicBezTo>
                    <a:pt x="7" y="18"/>
                    <a:pt x="12" y="20"/>
                    <a:pt x="18" y="20"/>
                  </a:cubicBezTo>
                  <a:cubicBezTo>
                    <a:pt x="42" y="20"/>
                    <a:pt x="42" y="20"/>
                    <a:pt x="42" y="20"/>
                  </a:cubicBezTo>
                  <a:cubicBezTo>
                    <a:pt x="48" y="20"/>
                    <a:pt x="54" y="18"/>
                    <a:pt x="58" y="13"/>
                  </a:cubicBezTo>
                  <a:cubicBezTo>
                    <a:pt x="60" y="10"/>
                    <a:pt x="60" y="5"/>
                    <a:pt x="57" y="2"/>
                  </a:cubicBezTo>
                  <a:cubicBezTo>
                    <a:pt x="55" y="1"/>
                    <a:pt x="54" y="0"/>
                    <a:pt x="52" y="0"/>
                  </a:cubicBezTo>
                  <a:cubicBezTo>
                    <a:pt x="50" y="0"/>
                    <a:pt x="47" y="1"/>
                    <a:pt x="46" y="3"/>
                  </a:cubicBezTo>
                  <a:cubicBezTo>
                    <a:pt x="45" y="4"/>
                    <a:pt x="44" y="4"/>
                    <a:pt x="44" y="5"/>
                  </a:cubicBezTo>
                  <a:cubicBezTo>
                    <a:pt x="43" y="5"/>
                    <a:pt x="43" y="5"/>
                    <a:pt x="42" y="5"/>
                  </a:cubicBezTo>
                  <a:cubicBezTo>
                    <a:pt x="19" y="5"/>
                    <a:pt x="19" y="5"/>
                    <a:pt x="19" y="5"/>
                  </a:cubicBezTo>
                  <a:cubicBezTo>
                    <a:pt x="18" y="5"/>
                    <a:pt x="18" y="5"/>
                    <a:pt x="18" y="5"/>
                  </a:cubicBezTo>
                  <a:cubicBezTo>
                    <a:pt x="17" y="5"/>
                    <a:pt x="15" y="4"/>
                    <a:pt x="1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7" name="Freeform 348"/>
            <p:cNvSpPr/>
            <p:nvPr/>
          </p:nvSpPr>
          <p:spPr bwMode="auto">
            <a:xfrm>
              <a:off x="7935912" y="3009900"/>
              <a:ext cx="484188" cy="398463"/>
            </a:xfrm>
            <a:custGeom>
              <a:avLst/>
              <a:gdLst>
                <a:gd name="T0" fmla="*/ 250 w 305"/>
                <a:gd name="T1" fmla="*/ 0 h 251"/>
                <a:gd name="T2" fmla="*/ 108 w 305"/>
                <a:gd name="T3" fmla="*/ 140 h 251"/>
                <a:gd name="T4" fmla="*/ 54 w 305"/>
                <a:gd name="T5" fmla="*/ 88 h 251"/>
                <a:gd name="T6" fmla="*/ 0 w 305"/>
                <a:gd name="T7" fmla="*/ 142 h 251"/>
                <a:gd name="T8" fmla="*/ 54 w 305"/>
                <a:gd name="T9" fmla="*/ 196 h 251"/>
                <a:gd name="T10" fmla="*/ 108 w 305"/>
                <a:gd name="T11" fmla="*/ 251 h 251"/>
                <a:gd name="T12" fmla="*/ 163 w 305"/>
                <a:gd name="T13" fmla="*/ 196 h 251"/>
                <a:gd name="T14" fmla="*/ 305 w 305"/>
                <a:gd name="T15" fmla="*/ 55 h 251"/>
                <a:gd name="T16" fmla="*/ 250 w 305"/>
                <a:gd name="T1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5" h="251">
                  <a:moveTo>
                    <a:pt x="250" y="0"/>
                  </a:moveTo>
                  <a:lnTo>
                    <a:pt x="108" y="140"/>
                  </a:lnTo>
                  <a:lnTo>
                    <a:pt x="54" y="88"/>
                  </a:lnTo>
                  <a:lnTo>
                    <a:pt x="0" y="142"/>
                  </a:lnTo>
                  <a:lnTo>
                    <a:pt x="54" y="196"/>
                  </a:lnTo>
                  <a:lnTo>
                    <a:pt x="108" y="251"/>
                  </a:lnTo>
                  <a:lnTo>
                    <a:pt x="163" y="196"/>
                  </a:lnTo>
                  <a:lnTo>
                    <a:pt x="305" y="55"/>
                  </a:lnTo>
                  <a:lnTo>
                    <a:pt x="2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8" name="Freeform 349"/>
            <p:cNvSpPr>
              <a:spLocks noEditPoints="1"/>
            </p:cNvSpPr>
            <p:nvPr/>
          </p:nvSpPr>
          <p:spPr bwMode="auto">
            <a:xfrm>
              <a:off x="11031537" y="1439863"/>
              <a:ext cx="461963" cy="461963"/>
            </a:xfrm>
            <a:custGeom>
              <a:avLst/>
              <a:gdLst>
                <a:gd name="T0" fmla="*/ 62 w 123"/>
                <a:gd name="T1" fmla="*/ 123 h 123"/>
                <a:gd name="T2" fmla="*/ 71 w 123"/>
                <a:gd name="T3" fmla="*/ 123 h 123"/>
                <a:gd name="T4" fmla="*/ 71 w 123"/>
                <a:gd name="T5" fmla="*/ 114 h 123"/>
                <a:gd name="T6" fmla="*/ 92 w 123"/>
                <a:gd name="T7" fmla="*/ 106 h 123"/>
                <a:gd name="T8" fmla="*/ 98 w 123"/>
                <a:gd name="T9" fmla="*/ 112 h 123"/>
                <a:gd name="T10" fmla="*/ 112 w 123"/>
                <a:gd name="T11" fmla="*/ 98 h 123"/>
                <a:gd name="T12" fmla="*/ 106 w 123"/>
                <a:gd name="T13" fmla="*/ 92 h 123"/>
                <a:gd name="T14" fmla="*/ 114 w 123"/>
                <a:gd name="T15" fmla="*/ 71 h 123"/>
                <a:gd name="T16" fmla="*/ 123 w 123"/>
                <a:gd name="T17" fmla="*/ 71 h 123"/>
                <a:gd name="T18" fmla="*/ 123 w 123"/>
                <a:gd name="T19" fmla="*/ 52 h 123"/>
                <a:gd name="T20" fmla="*/ 114 w 123"/>
                <a:gd name="T21" fmla="*/ 52 h 123"/>
                <a:gd name="T22" fmla="*/ 106 w 123"/>
                <a:gd name="T23" fmla="*/ 31 h 123"/>
                <a:gd name="T24" fmla="*/ 112 w 123"/>
                <a:gd name="T25" fmla="*/ 25 h 123"/>
                <a:gd name="T26" fmla="*/ 98 w 123"/>
                <a:gd name="T27" fmla="*/ 11 h 123"/>
                <a:gd name="T28" fmla="*/ 92 w 123"/>
                <a:gd name="T29" fmla="*/ 18 h 123"/>
                <a:gd name="T30" fmla="*/ 71 w 123"/>
                <a:gd name="T31" fmla="*/ 9 h 123"/>
                <a:gd name="T32" fmla="*/ 71 w 123"/>
                <a:gd name="T33" fmla="*/ 0 h 123"/>
                <a:gd name="T34" fmla="*/ 62 w 123"/>
                <a:gd name="T35" fmla="*/ 0 h 123"/>
                <a:gd name="T36" fmla="*/ 62 w 123"/>
                <a:gd name="T37" fmla="*/ 22 h 123"/>
                <a:gd name="T38" fmla="*/ 62 w 123"/>
                <a:gd name="T39" fmla="*/ 22 h 123"/>
                <a:gd name="T40" fmla="*/ 101 w 123"/>
                <a:gd name="T41" fmla="*/ 62 h 123"/>
                <a:gd name="T42" fmla="*/ 62 w 123"/>
                <a:gd name="T43" fmla="*/ 101 h 123"/>
                <a:gd name="T44" fmla="*/ 62 w 123"/>
                <a:gd name="T45" fmla="*/ 123 h 123"/>
                <a:gd name="T46" fmla="*/ 18 w 123"/>
                <a:gd name="T47" fmla="*/ 92 h 123"/>
                <a:gd name="T48" fmla="*/ 11 w 123"/>
                <a:gd name="T49" fmla="*/ 98 h 123"/>
                <a:gd name="T50" fmla="*/ 25 w 123"/>
                <a:gd name="T51" fmla="*/ 112 h 123"/>
                <a:gd name="T52" fmla="*/ 31 w 123"/>
                <a:gd name="T53" fmla="*/ 106 h 123"/>
                <a:gd name="T54" fmla="*/ 52 w 123"/>
                <a:gd name="T55" fmla="*/ 114 h 123"/>
                <a:gd name="T56" fmla="*/ 52 w 123"/>
                <a:gd name="T57" fmla="*/ 123 h 123"/>
                <a:gd name="T58" fmla="*/ 62 w 123"/>
                <a:gd name="T59" fmla="*/ 123 h 123"/>
                <a:gd name="T60" fmla="*/ 62 w 123"/>
                <a:gd name="T61" fmla="*/ 101 h 123"/>
                <a:gd name="T62" fmla="*/ 22 w 123"/>
                <a:gd name="T63" fmla="*/ 62 h 123"/>
                <a:gd name="T64" fmla="*/ 62 w 123"/>
                <a:gd name="T65" fmla="*/ 22 h 123"/>
                <a:gd name="T66" fmla="*/ 62 w 123"/>
                <a:gd name="T67" fmla="*/ 0 h 123"/>
                <a:gd name="T68" fmla="*/ 52 w 123"/>
                <a:gd name="T69" fmla="*/ 0 h 123"/>
                <a:gd name="T70" fmla="*/ 52 w 123"/>
                <a:gd name="T71" fmla="*/ 9 h 123"/>
                <a:gd name="T72" fmla="*/ 31 w 123"/>
                <a:gd name="T73" fmla="*/ 18 h 123"/>
                <a:gd name="T74" fmla="*/ 25 w 123"/>
                <a:gd name="T75" fmla="*/ 11 h 123"/>
                <a:gd name="T76" fmla="*/ 11 w 123"/>
                <a:gd name="T77" fmla="*/ 25 h 123"/>
                <a:gd name="T78" fmla="*/ 18 w 123"/>
                <a:gd name="T79" fmla="*/ 31 h 123"/>
                <a:gd name="T80" fmla="*/ 9 w 123"/>
                <a:gd name="T81" fmla="*/ 52 h 123"/>
                <a:gd name="T82" fmla="*/ 0 w 123"/>
                <a:gd name="T83" fmla="*/ 52 h 123"/>
                <a:gd name="T84" fmla="*/ 0 w 123"/>
                <a:gd name="T85" fmla="*/ 71 h 123"/>
                <a:gd name="T86" fmla="*/ 9 w 123"/>
                <a:gd name="T87" fmla="*/ 71 h 123"/>
                <a:gd name="T88" fmla="*/ 18 w 123"/>
                <a:gd name="T89" fmla="*/ 92 h 123"/>
                <a:gd name="T90" fmla="*/ 62 w 123"/>
                <a:gd name="T91" fmla="*/ 22 h 123"/>
                <a:gd name="T92" fmla="*/ 62 w 123"/>
                <a:gd name="T93" fmla="*/ 2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2" y="123"/>
                  </a:moveTo>
                  <a:cubicBezTo>
                    <a:pt x="71" y="123"/>
                    <a:pt x="71" y="123"/>
                    <a:pt x="71" y="123"/>
                  </a:cubicBezTo>
                  <a:cubicBezTo>
                    <a:pt x="71" y="114"/>
                    <a:pt x="71" y="114"/>
                    <a:pt x="71" y="114"/>
                  </a:cubicBezTo>
                  <a:cubicBezTo>
                    <a:pt x="79" y="113"/>
                    <a:pt x="86" y="110"/>
                    <a:pt x="92" y="106"/>
                  </a:cubicBezTo>
                  <a:cubicBezTo>
                    <a:pt x="98" y="112"/>
                    <a:pt x="98" y="112"/>
                    <a:pt x="98" y="112"/>
                  </a:cubicBezTo>
                  <a:cubicBezTo>
                    <a:pt x="112" y="98"/>
                    <a:pt x="112" y="98"/>
                    <a:pt x="112" y="98"/>
                  </a:cubicBezTo>
                  <a:cubicBezTo>
                    <a:pt x="106" y="92"/>
                    <a:pt x="106" y="92"/>
                    <a:pt x="106" y="92"/>
                  </a:cubicBezTo>
                  <a:cubicBezTo>
                    <a:pt x="110" y="86"/>
                    <a:pt x="113" y="79"/>
                    <a:pt x="114" y="71"/>
                  </a:cubicBezTo>
                  <a:cubicBezTo>
                    <a:pt x="123" y="71"/>
                    <a:pt x="123" y="71"/>
                    <a:pt x="123" y="71"/>
                  </a:cubicBezTo>
                  <a:cubicBezTo>
                    <a:pt x="123" y="52"/>
                    <a:pt x="123" y="52"/>
                    <a:pt x="123" y="52"/>
                  </a:cubicBezTo>
                  <a:cubicBezTo>
                    <a:pt x="114" y="52"/>
                    <a:pt x="114" y="52"/>
                    <a:pt x="114" y="52"/>
                  </a:cubicBezTo>
                  <a:cubicBezTo>
                    <a:pt x="113" y="44"/>
                    <a:pt x="110" y="37"/>
                    <a:pt x="106" y="31"/>
                  </a:cubicBezTo>
                  <a:cubicBezTo>
                    <a:pt x="112" y="25"/>
                    <a:pt x="112" y="25"/>
                    <a:pt x="112" y="25"/>
                  </a:cubicBezTo>
                  <a:cubicBezTo>
                    <a:pt x="98" y="11"/>
                    <a:pt x="98" y="11"/>
                    <a:pt x="98" y="11"/>
                  </a:cubicBezTo>
                  <a:cubicBezTo>
                    <a:pt x="92" y="18"/>
                    <a:pt x="92" y="18"/>
                    <a:pt x="92" y="18"/>
                  </a:cubicBezTo>
                  <a:cubicBezTo>
                    <a:pt x="86" y="13"/>
                    <a:pt x="79" y="11"/>
                    <a:pt x="71" y="9"/>
                  </a:cubicBezTo>
                  <a:cubicBezTo>
                    <a:pt x="71" y="0"/>
                    <a:pt x="71" y="0"/>
                    <a:pt x="71" y="0"/>
                  </a:cubicBezTo>
                  <a:cubicBezTo>
                    <a:pt x="62" y="0"/>
                    <a:pt x="62" y="0"/>
                    <a:pt x="62" y="0"/>
                  </a:cubicBezTo>
                  <a:cubicBezTo>
                    <a:pt x="62" y="22"/>
                    <a:pt x="62" y="22"/>
                    <a:pt x="62" y="22"/>
                  </a:cubicBezTo>
                  <a:cubicBezTo>
                    <a:pt x="62" y="22"/>
                    <a:pt x="62" y="22"/>
                    <a:pt x="62" y="22"/>
                  </a:cubicBezTo>
                  <a:cubicBezTo>
                    <a:pt x="83" y="22"/>
                    <a:pt x="101" y="40"/>
                    <a:pt x="101" y="62"/>
                  </a:cubicBezTo>
                  <a:cubicBezTo>
                    <a:pt x="101" y="83"/>
                    <a:pt x="83" y="101"/>
                    <a:pt x="62" y="101"/>
                  </a:cubicBezTo>
                  <a:lnTo>
                    <a:pt x="62" y="123"/>
                  </a:lnTo>
                  <a:close/>
                  <a:moveTo>
                    <a:pt x="18" y="92"/>
                  </a:moveTo>
                  <a:cubicBezTo>
                    <a:pt x="11" y="98"/>
                    <a:pt x="11" y="98"/>
                    <a:pt x="11" y="98"/>
                  </a:cubicBezTo>
                  <a:cubicBezTo>
                    <a:pt x="25" y="112"/>
                    <a:pt x="25" y="112"/>
                    <a:pt x="25" y="112"/>
                  </a:cubicBezTo>
                  <a:cubicBezTo>
                    <a:pt x="31" y="106"/>
                    <a:pt x="31" y="106"/>
                    <a:pt x="31" y="106"/>
                  </a:cubicBezTo>
                  <a:cubicBezTo>
                    <a:pt x="37" y="110"/>
                    <a:pt x="44" y="113"/>
                    <a:pt x="52" y="114"/>
                  </a:cubicBezTo>
                  <a:cubicBezTo>
                    <a:pt x="52" y="123"/>
                    <a:pt x="52" y="123"/>
                    <a:pt x="52" y="123"/>
                  </a:cubicBezTo>
                  <a:cubicBezTo>
                    <a:pt x="62" y="123"/>
                    <a:pt x="62" y="123"/>
                    <a:pt x="62" y="123"/>
                  </a:cubicBezTo>
                  <a:cubicBezTo>
                    <a:pt x="62" y="101"/>
                    <a:pt x="62" y="101"/>
                    <a:pt x="62" y="101"/>
                  </a:cubicBezTo>
                  <a:cubicBezTo>
                    <a:pt x="40" y="101"/>
                    <a:pt x="22" y="83"/>
                    <a:pt x="22" y="62"/>
                  </a:cubicBezTo>
                  <a:cubicBezTo>
                    <a:pt x="22" y="40"/>
                    <a:pt x="40" y="22"/>
                    <a:pt x="62" y="22"/>
                  </a:cubicBezTo>
                  <a:cubicBezTo>
                    <a:pt x="62" y="0"/>
                    <a:pt x="62" y="0"/>
                    <a:pt x="62" y="0"/>
                  </a:cubicBezTo>
                  <a:cubicBezTo>
                    <a:pt x="52" y="0"/>
                    <a:pt x="52" y="0"/>
                    <a:pt x="52" y="0"/>
                  </a:cubicBezTo>
                  <a:cubicBezTo>
                    <a:pt x="52" y="9"/>
                    <a:pt x="52" y="9"/>
                    <a:pt x="52" y="9"/>
                  </a:cubicBezTo>
                  <a:cubicBezTo>
                    <a:pt x="44" y="11"/>
                    <a:pt x="37" y="13"/>
                    <a:pt x="31" y="18"/>
                  </a:cubicBezTo>
                  <a:cubicBezTo>
                    <a:pt x="25" y="11"/>
                    <a:pt x="25" y="11"/>
                    <a:pt x="25" y="11"/>
                  </a:cubicBezTo>
                  <a:cubicBezTo>
                    <a:pt x="11" y="25"/>
                    <a:pt x="11" y="25"/>
                    <a:pt x="11" y="25"/>
                  </a:cubicBezTo>
                  <a:cubicBezTo>
                    <a:pt x="18" y="31"/>
                    <a:pt x="18" y="31"/>
                    <a:pt x="18" y="31"/>
                  </a:cubicBezTo>
                  <a:cubicBezTo>
                    <a:pt x="13" y="37"/>
                    <a:pt x="10" y="44"/>
                    <a:pt x="9" y="52"/>
                  </a:cubicBezTo>
                  <a:cubicBezTo>
                    <a:pt x="0" y="52"/>
                    <a:pt x="0" y="52"/>
                    <a:pt x="0" y="52"/>
                  </a:cubicBezTo>
                  <a:cubicBezTo>
                    <a:pt x="0" y="71"/>
                    <a:pt x="0" y="71"/>
                    <a:pt x="0" y="71"/>
                  </a:cubicBezTo>
                  <a:cubicBezTo>
                    <a:pt x="9" y="71"/>
                    <a:pt x="9" y="71"/>
                    <a:pt x="9" y="71"/>
                  </a:cubicBezTo>
                  <a:cubicBezTo>
                    <a:pt x="10" y="79"/>
                    <a:pt x="13" y="86"/>
                    <a:pt x="18" y="92"/>
                  </a:cubicBezTo>
                  <a:close/>
                  <a:moveTo>
                    <a:pt x="62" y="22"/>
                  </a:moveTo>
                  <a:cubicBezTo>
                    <a:pt x="62" y="22"/>
                    <a:pt x="62" y="22"/>
                    <a:pt x="62"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9" name="Freeform 350"/>
            <p:cNvSpPr>
              <a:spLocks noEditPoints="1"/>
            </p:cNvSpPr>
            <p:nvPr/>
          </p:nvSpPr>
          <p:spPr bwMode="auto">
            <a:xfrm>
              <a:off x="11425239" y="1195680"/>
              <a:ext cx="311150" cy="314325"/>
            </a:xfrm>
            <a:custGeom>
              <a:avLst/>
              <a:gdLst>
                <a:gd name="T0" fmla="*/ 77 w 83"/>
                <a:gd name="T1" fmla="*/ 35 h 84"/>
                <a:gd name="T2" fmla="*/ 83 w 83"/>
                <a:gd name="T3" fmla="*/ 33 h 84"/>
                <a:gd name="T4" fmla="*/ 77 w 83"/>
                <a:gd name="T5" fmla="*/ 18 h 84"/>
                <a:gd name="T6" fmla="*/ 71 w 83"/>
                <a:gd name="T7" fmla="*/ 21 h 84"/>
                <a:gd name="T8" fmla="*/ 62 w 83"/>
                <a:gd name="T9" fmla="*/ 12 h 84"/>
                <a:gd name="T10" fmla="*/ 64 w 83"/>
                <a:gd name="T11" fmla="*/ 6 h 84"/>
                <a:gd name="T12" fmla="*/ 50 w 83"/>
                <a:gd name="T13" fmla="*/ 0 h 84"/>
                <a:gd name="T14" fmla="*/ 47 w 83"/>
                <a:gd name="T15" fmla="*/ 6 h 84"/>
                <a:gd name="T16" fmla="*/ 41 w 83"/>
                <a:gd name="T17" fmla="*/ 5 h 84"/>
                <a:gd name="T18" fmla="*/ 41 w 83"/>
                <a:gd name="T19" fmla="*/ 17 h 84"/>
                <a:gd name="T20" fmla="*/ 64 w 83"/>
                <a:gd name="T21" fmla="*/ 32 h 84"/>
                <a:gd name="T22" fmla="*/ 51 w 83"/>
                <a:gd name="T23" fmla="*/ 64 h 84"/>
                <a:gd name="T24" fmla="*/ 51 w 83"/>
                <a:gd name="T25" fmla="*/ 64 h 84"/>
                <a:gd name="T26" fmla="*/ 41 w 83"/>
                <a:gd name="T27" fmla="*/ 66 h 84"/>
                <a:gd name="T28" fmla="*/ 41 w 83"/>
                <a:gd name="T29" fmla="*/ 66 h 84"/>
                <a:gd name="T30" fmla="*/ 41 w 83"/>
                <a:gd name="T31" fmla="*/ 78 h 84"/>
                <a:gd name="T32" fmla="*/ 48 w 83"/>
                <a:gd name="T33" fmla="*/ 78 h 84"/>
                <a:gd name="T34" fmla="*/ 51 w 83"/>
                <a:gd name="T35" fmla="*/ 84 h 84"/>
                <a:gd name="T36" fmla="*/ 65 w 83"/>
                <a:gd name="T37" fmla="*/ 77 h 84"/>
                <a:gd name="T38" fmla="*/ 63 w 83"/>
                <a:gd name="T39" fmla="*/ 72 h 84"/>
                <a:gd name="T40" fmla="*/ 72 w 83"/>
                <a:gd name="T41" fmla="*/ 62 h 84"/>
                <a:gd name="T42" fmla="*/ 77 w 83"/>
                <a:gd name="T43" fmla="*/ 65 h 84"/>
                <a:gd name="T44" fmla="*/ 83 w 83"/>
                <a:gd name="T45" fmla="*/ 50 h 84"/>
                <a:gd name="T46" fmla="*/ 77 w 83"/>
                <a:gd name="T47" fmla="*/ 48 h 84"/>
                <a:gd name="T48" fmla="*/ 77 w 83"/>
                <a:gd name="T49" fmla="*/ 35 h 84"/>
                <a:gd name="T50" fmla="*/ 41 w 83"/>
                <a:gd name="T51" fmla="*/ 5 h 84"/>
                <a:gd name="T52" fmla="*/ 35 w 83"/>
                <a:gd name="T53" fmla="*/ 6 h 84"/>
                <a:gd name="T54" fmla="*/ 32 w 83"/>
                <a:gd name="T55" fmla="*/ 0 h 84"/>
                <a:gd name="T56" fmla="*/ 18 w 83"/>
                <a:gd name="T57" fmla="*/ 6 h 84"/>
                <a:gd name="T58" fmla="*/ 20 w 83"/>
                <a:gd name="T59" fmla="*/ 12 h 84"/>
                <a:gd name="T60" fmla="*/ 11 w 83"/>
                <a:gd name="T61" fmla="*/ 21 h 84"/>
                <a:gd name="T62" fmla="*/ 5 w 83"/>
                <a:gd name="T63" fmla="*/ 19 h 84"/>
                <a:gd name="T64" fmla="*/ 0 w 83"/>
                <a:gd name="T65" fmla="*/ 34 h 84"/>
                <a:gd name="T66" fmla="*/ 5 w 83"/>
                <a:gd name="T67" fmla="*/ 36 h 84"/>
                <a:gd name="T68" fmla="*/ 6 w 83"/>
                <a:gd name="T69" fmla="*/ 49 h 84"/>
                <a:gd name="T70" fmla="*/ 0 w 83"/>
                <a:gd name="T71" fmla="*/ 51 h 84"/>
                <a:gd name="T72" fmla="*/ 6 w 83"/>
                <a:gd name="T73" fmla="*/ 66 h 84"/>
                <a:gd name="T74" fmla="*/ 12 w 83"/>
                <a:gd name="T75" fmla="*/ 63 h 84"/>
                <a:gd name="T76" fmla="*/ 21 w 83"/>
                <a:gd name="T77" fmla="*/ 72 h 84"/>
                <a:gd name="T78" fmla="*/ 19 w 83"/>
                <a:gd name="T79" fmla="*/ 78 h 84"/>
                <a:gd name="T80" fmla="*/ 33 w 83"/>
                <a:gd name="T81" fmla="*/ 84 h 84"/>
                <a:gd name="T82" fmla="*/ 35 w 83"/>
                <a:gd name="T83" fmla="*/ 78 h 84"/>
                <a:gd name="T84" fmla="*/ 41 w 83"/>
                <a:gd name="T85" fmla="*/ 78 h 84"/>
                <a:gd name="T86" fmla="*/ 41 w 83"/>
                <a:gd name="T87" fmla="*/ 66 h 84"/>
                <a:gd name="T88" fmla="*/ 19 w 83"/>
                <a:gd name="T89" fmla="*/ 51 h 84"/>
                <a:gd name="T90" fmla="*/ 32 w 83"/>
                <a:gd name="T91" fmla="*/ 19 h 84"/>
                <a:gd name="T92" fmla="*/ 41 w 83"/>
                <a:gd name="T93" fmla="*/ 17 h 84"/>
                <a:gd name="T94" fmla="*/ 41 w 83"/>
                <a:gd name="T95" fmla="*/ 17 h 84"/>
                <a:gd name="T96" fmla="*/ 41 w 83"/>
                <a:gd name="T97"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84">
                  <a:moveTo>
                    <a:pt x="77" y="35"/>
                  </a:moveTo>
                  <a:cubicBezTo>
                    <a:pt x="83" y="33"/>
                    <a:pt x="83" y="33"/>
                    <a:pt x="83" y="33"/>
                  </a:cubicBezTo>
                  <a:cubicBezTo>
                    <a:pt x="77" y="18"/>
                    <a:pt x="77" y="18"/>
                    <a:pt x="77" y="18"/>
                  </a:cubicBezTo>
                  <a:cubicBezTo>
                    <a:pt x="71" y="21"/>
                    <a:pt x="71" y="21"/>
                    <a:pt x="71" y="21"/>
                  </a:cubicBezTo>
                  <a:cubicBezTo>
                    <a:pt x="69" y="17"/>
                    <a:pt x="65" y="14"/>
                    <a:pt x="62" y="12"/>
                  </a:cubicBezTo>
                  <a:cubicBezTo>
                    <a:pt x="64" y="6"/>
                    <a:pt x="64" y="6"/>
                    <a:pt x="64" y="6"/>
                  </a:cubicBezTo>
                  <a:cubicBezTo>
                    <a:pt x="50" y="0"/>
                    <a:pt x="50" y="0"/>
                    <a:pt x="50" y="0"/>
                  </a:cubicBezTo>
                  <a:cubicBezTo>
                    <a:pt x="47" y="6"/>
                    <a:pt x="47" y="6"/>
                    <a:pt x="47" y="6"/>
                  </a:cubicBezTo>
                  <a:cubicBezTo>
                    <a:pt x="45" y="6"/>
                    <a:pt x="43" y="5"/>
                    <a:pt x="41" y="5"/>
                  </a:cubicBezTo>
                  <a:cubicBezTo>
                    <a:pt x="41" y="17"/>
                    <a:pt x="41" y="17"/>
                    <a:pt x="41" y="17"/>
                  </a:cubicBezTo>
                  <a:cubicBezTo>
                    <a:pt x="51" y="17"/>
                    <a:pt x="60" y="23"/>
                    <a:pt x="64" y="32"/>
                  </a:cubicBezTo>
                  <a:cubicBezTo>
                    <a:pt x="69" y="45"/>
                    <a:pt x="63" y="59"/>
                    <a:pt x="51" y="64"/>
                  </a:cubicBezTo>
                  <a:cubicBezTo>
                    <a:pt x="51" y="64"/>
                    <a:pt x="51" y="64"/>
                    <a:pt x="51" y="64"/>
                  </a:cubicBezTo>
                  <a:cubicBezTo>
                    <a:pt x="48" y="66"/>
                    <a:pt x="45" y="66"/>
                    <a:pt x="41" y="66"/>
                  </a:cubicBezTo>
                  <a:cubicBezTo>
                    <a:pt x="41" y="66"/>
                    <a:pt x="41" y="66"/>
                    <a:pt x="41" y="66"/>
                  </a:cubicBezTo>
                  <a:cubicBezTo>
                    <a:pt x="41" y="78"/>
                    <a:pt x="41" y="78"/>
                    <a:pt x="41" y="78"/>
                  </a:cubicBezTo>
                  <a:cubicBezTo>
                    <a:pt x="44" y="78"/>
                    <a:pt x="46" y="78"/>
                    <a:pt x="48" y="78"/>
                  </a:cubicBezTo>
                  <a:cubicBezTo>
                    <a:pt x="51" y="84"/>
                    <a:pt x="51" y="84"/>
                    <a:pt x="51" y="84"/>
                  </a:cubicBezTo>
                  <a:cubicBezTo>
                    <a:pt x="65" y="77"/>
                    <a:pt x="65" y="77"/>
                    <a:pt x="65" y="77"/>
                  </a:cubicBezTo>
                  <a:cubicBezTo>
                    <a:pt x="63" y="72"/>
                    <a:pt x="63" y="72"/>
                    <a:pt x="63" y="72"/>
                  </a:cubicBezTo>
                  <a:cubicBezTo>
                    <a:pt x="66" y="69"/>
                    <a:pt x="69" y="66"/>
                    <a:pt x="72" y="62"/>
                  </a:cubicBezTo>
                  <a:cubicBezTo>
                    <a:pt x="77" y="65"/>
                    <a:pt x="77" y="65"/>
                    <a:pt x="77" y="65"/>
                  </a:cubicBezTo>
                  <a:cubicBezTo>
                    <a:pt x="83" y="50"/>
                    <a:pt x="83" y="50"/>
                    <a:pt x="83" y="50"/>
                  </a:cubicBezTo>
                  <a:cubicBezTo>
                    <a:pt x="77" y="48"/>
                    <a:pt x="77" y="48"/>
                    <a:pt x="77" y="48"/>
                  </a:cubicBezTo>
                  <a:cubicBezTo>
                    <a:pt x="78" y="44"/>
                    <a:pt x="78" y="39"/>
                    <a:pt x="77" y="35"/>
                  </a:cubicBezTo>
                  <a:close/>
                  <a:moveTo>
                    <a:pt x="41" y="5"/>
                  </a:moveTo>
                  <a:cubicBezTo>
                    <a:pt x="39" y="5"/>
                    <a:pt x="37" y="6"/>
                    <a:pt x="35" y="6"/>
                  </a:cubicBezTo>
                  <a:cubicBezTo>
                    <a:pt x="32" y="0"/>
                    <a:pt x="32" y="0"/>
                    <a:pt x="32" y="0"/>
                  </a:cubicBezTo>
                  <a:cubicBezTo>
                    <a:pt x="18" y="6"/>
                    <a:pt x="18" y="6"/>
                    <a:pt x="18" y="6"/>
                  </a:cubicBezTo>
                  <a:cubicBezTo>
                    <a:pt x="20" y="12"/>
                    <a:pt x="20" y="12"/>
                    <a:pt x="20" y="12"/>
                  </a:cubicBezTo>
                  <a:cubicBezTo>
                    <a:pt x="17" y="15"/>
                    <a:pt x="14" y="18"/>
                    <a:pt x="11" y="21"/>
                  </a:cubicBezTo>
                  <a:cubicBezTo>
                    <a:pt x="5" y="19"/>
                    <a:pt x="5" y="19"/>
                    <a:pt x="5" y="19"/>
                  </a:cubicBezTo>
                  <a:cubicBezTo>
                    <a:pt x="0" y="34"/>
                    <a:pt x="0" y="34"/>
                    <a:pt x="0" y="34"/>
                  </a:cubicBezTo>
                  <a:cubicBezTo>
                    <a:pt x="5" y="36"/>
                    <a:pt x="5" y="36"/>
                    <a:pt x="5" y="36"/>
                  </a:cubicBezTo>
                  <a:cubicBezTo>
                    <a:pt x="5" y="40"/>
                    <a:pt x="5" y="44"/>
                    <a:pt x="6" y="49"/>
                  </a:cubicBezTo>
                  <a:cubicBezTo>
                    <a:pt x="0" y="51"/>
                    <a:pt x="0" y="51"/>
                    <a:pt x="0" y="51"/>
                  </a:cubicBezTo>
                  <a:cubicBezTo>
                    <a:pt x="6" y="66"/>
                    <a:pt x="6" y="66"/>
                    <a:pt x="6" y="66"/>
                  </a:cubicBezTo>
                  <a:cubicBezTo>
                    <a:pt x="12" y="63"/>
                    <a:pt x="12" y="63"/>
                    <a:pt x="12" y="63"/>
                  </a:cubicBezTo>
                  <a:cubicBezTo>
                    <a:pt x="14" y="67"/>
                    <a:pt x="17" y="70"/>
                    <a:pt x="21" y="72"/>
                  </a:cubicBezTo>
                  <a:cubicBezTo>
                    <a:pt x="19" y="78"/>
                    <a:pt x="19" y="78"/>
                    <a:pt x="19" y="78"/>
                  </a:cubicBezTo>
                  <a:cubicBezTo>
                    <a:pt x="33" y="84"/>
                    <a:pt x="33" y="84"/>
                    <a:pt x="33" y="84"/>
                  </a:cubicBezTo>
                  <a:cubicBezTo>
                    <a:pt x="35" y="78"/>
                    <a:pt x="35" y="78"/>
                    <a:pt x="35" y="78"/>
                  </a:cubicBezTo>
                  <a:cubicBezTo>
                    <a:pt x="37" y="78"/>
                    <a:pt x="39" y="78"/>
                    <a:pt x="41" y="78"/>
                  </a:cubicBezTo>
                  <a:cubicBezTo>
                    <a:pt x="41" y="66"/>
                    <a:pt x="41" y="66"/>
                    <a:pt x="41" y="66"/>
                  </a:cubicBezTo>
                  <a:cubicBezTo>
                    <a:pt x="32" y="66"/>
                    <a:pt x="23" y="61"/>
                    <a:pt x="19" y="51"/>
                  </a:cubicBezTo>
                  <a:cubicBezTo>
                    <a:pt x="14" y="39"/>
                    <a:pt x="19" y="25"/>
                    <a:pt x="32" y="19"/>
                  </a:cubicBezTo>
                  <a:cubicBezTo>
                    <a:pt x="35" y="18"/>
                    <a:pt x="38" y="17"/>
                    <a:pt x="41" y="17"/>
                  </a:cubicBezTo>
                  <a:cubicBezTo>
                    <a:pt x="41" y="17"/>
                    <a:pt x="41" y="17"/>
                    <a:pt x="41" y="17"/>
                  </a:cubicBezTo>
                  <a:lnTo>
                    <a:pt x="4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0" name="Freeform 351"/>
            <p:cNvSpPr/>
            <p:nvPr/>
          </p:nvSpPr>
          <p:spPr bwMode="auto">
            <a:xfrm>
              <a:off x="3457575" y="6278563"/>
              <a:ext cx="161925" cy="201613"/>
            </a:xfrm>
            <a:custGeom>
              <a:avLst/>
              <a:gdLst>
                <a:gd name="T0" fmla="*/ 0 w 43"/>
                <a:gd name="T1" fmla="*/ 0 h 54"/>
                <a:gd name="T2" fmla="*/ 17 w 43"/>
                <a:gd name="T3" fmla="*/ 54 h 54"/>
                <a:gd name="T4" fmla="*/ 43 w 43"/>
                <a:gd name="T5" fmla="*/ 0 h 54"/>
                <a:gd name="T6" fmla="*/ 0 w 43"/>
                <a:gd name="T7" fmla="*/ 0 h 54"/>
              </a:gdLst>
              <a:ahLst/>
              <a:cxnLst>
                <a:cxn ang="0">
                  <a:pos x="T0" y="T1"/>
                </a:cxn>
                <a:cxn ang="0">
                  <a:pos x="T2" y="T3"/>
                </a:cxn>
                <a:cxn ang="0">
                  <a:pos x="T4" y="T5"/>
                </a:cxn>
                <a:cxn ang="0">
                  <a:pos x="T6" y="T7"/>
                </a:cxn>
              </a:cxnLst>
              <a:rect l="0" t="0" r="r" b="b"/>
              <a:pathLst>
                <a:path w="43" h="54">
                  <a:moveTo>
                    <a:pt x="0" y="0"/>
                  </a:moveTo>
                  <a:cubicBezTo>
                    <a:pt x="1" y="22"/>
                    <a:pt x="8" y="40"/>
                    <a:pt x="17" y="54"/>
                  </a:cubicBezTo>
                  <a:cubicBezTo>
                    <a:pt x="32" y="40"/>
                    <a:pt x="41" y="21"/>
                    <a:pt x="43"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1" name="Freeform 352"/>
            <p:cNvSpPr/>
            <p:nvPr/>
          </p:nvSpPr>
          <p:spPr bwMode="auto">
            <a:xfrm>
              <a:off x="3457575" y="6026150"/>
              <a:ext cx="161925" cy="198438"/>
            </a:xfrm>
            <a:custGeom>
              <a:avLst/>
              <a:gdLst>
                <a:gd name="T0" fmla="*/ 17 w 43"/>
                <a:gd name="T1" fmla="*/ 0 h 53"/>
                <a:gd name="T2" fmla="*/ 0 w 43"/>
                <a:gd name="T3" fmla="*/ 53 h 53"/>
                <a:gd name="T4" fmla="*/ 43 w 43"/>
                <a:gd name="T5" fmla="*/ 53 h 53"/>
                <a:gd name="T6" fmla="*/ 17 w 43"/>
                <a:gd name="T7" fmla="*/ 0 h 53"/>
              </a:gdLst>
              <a:ahLst/>
              <a:cxnLst>
                <a:cxn ang="0">
                  <a:pos x="T0" y="T1"/>
                </a:cxn>
                <a:cxn ang="0">
                  <a:pos x="T2" y="T3"/>
                </a:cxn>
                <a:cxn ang="0">
                  <a:pos x="T4" y="T5"/>
                </a:cxn>
                <a:cxn ang="0">
                  <a:pos x="T6" y="T7"/>
                </a:cxn>
              </a:cxnLst>
              <a:rect l="0" t="0" r="r" b="b"/>
              <a:pathLst>
                <a:path w="43" h="53">
                  <a:moveTo>
                    <a:pt x="17" y="0"/>
                  </a:moveTo>
                  <a:cubicBezTo>
                    <a:pt x="8" y="13"/>
                    <a:pt x="1" y="32"/>
                    <a:pt x="0" y="53"/>
                  </a:cubicBezTo>
                  <a:cubicBezTo>
                    <a:pt x="43" y="53"/>
                    <a:pt x="43" y="53"/>
                    <a:pt x="43" y="53"/>
                  </a:cubicBezTo>
                  <a:cubicBezTo>
                    <a:pt x="41" y="32"/>
                    <a:pt x="32" y="13"/>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2" name="Freeform 353"/>
            <p:cNvSpPr/>
            <p:nvPr/>
          </p:nvSpPr>
          <p:spPr bwMode="auto">
            <a:xfrm>
              <a:off x="3338512" y="5943600"/>
              <a:ext cx="141288" cy="280988"/>
            </a:xfrm>
            <a:custGeom>
              <a:avLst/>
              <a:gdLst>
                <a:gd name="T0" fmla="*/ 0 w 38"/>
                <a:gd name="T1" fmla="*/ 0 h 75"/>
                <a:gd name="T2" fmla="*/ 0 w 38"/>
                <a:gd name="T3" fmla="*/ 75 h 75"/>
                <a:gd name="T4" fmla="*/ 19 w 38"/>
                <a:gd name="T5" fmla="*/ 75 h 75"/>
                <a:gd name="T6" fmla="*/ 38 w 38"/>
                <a:gd name="T7" fmla="*/ 13 h 75"/>
                <a:gd name="T8" fmla="*/ 0 w 38"/>
                <a:gd name="T9" fmla="*/ 0 h 75"/>
              </a:gdLst>
              <a:ahLst/>
              <a:cxnLst>
                <a:cxn ang="0">
                  <a:pos x="T0" y="T1"/>
                </a:cxn>
                <a:cxn ang="0">
                  <a:pos x="T2" y="T3"/>
                </a:cxn>
                <a:cxn ang="0">
                  <a:pos x="T4" y="T5"/>
                </a:cxn>
                <a:cxn ang="0">
                  <a:pos x="T6" y="T7"/>
                </a:cxn>
                <a:cxn ang="0">
                  <a:pos x="T8" y="T9"/>
                </a:cxn>
              </a:cxnLst>
              <a:rect l="0" t="0" r="r" b="b"/>
              <a:pathLst>
                <a:path w="38" h="75">
                  <a:moveTo>
                    <a:pt x="0" y="0"/>
                  </a:moveTo>
                  <a:cubicBezTo>
                    <a:pt x="0" y="75"/>
                    <a:pt x="0" y="75"/>
                    <a:pt x="0" y="75"/>
                  </a:cubicBezTo>
                  <a:cubicBezTo>
                    <a:pt x="19" y="75"/>
                    <a:pt x="19" y="75"/>
                    <a:pt x="19" y="75"/>
                  </a:cubicBezTo>
                  <a:cubicBezTo>
                    <a:pt x="20" y="50"/>
                    <a:pt x="28" y="29"/>
                    <a:pt x="38" y="13"/>
                  </a:cubicBezTo>
                  <a:cubicBezTo>
                    <a:pt x="27" y="6"/>
                    <a:pt x="14"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3" name="Freeform 354"/>
            <p:cNvSpPr/>
            <p:nvPr/>
          </p:nvSpPr>
          <p:spPr bwMode="auto">
            <a:xfrm>
              <a:off x="3143250" y="6278563"/>
              <a:ext cx="141288" cy="280988"/>
            </a:xfrm>
            <a:custGeom>
              <a:avLst/>
              <a:gdLst>
                <a:gd name="T0" fmla="*/ 38 w 38"/>
                <a:gd name="T1" fmla="*/ 75 h 75"/>
                <a:gd name="T2" fmla="*/ 38 w 38"/>
                <a:gd name="T3" fmla="*/ 0 h 75"/>
                <a:gd name="T4" fmla="*/ 19 w 38"/>
                <a:gd name="T5" fmla="*/ 0 h 75"/>
                <a:gd name="T6" fmla="*/ 0 w 38"/>
                <a:gd name="T7" fmla="*/ 62 h 75"/>
                <a:gd name="T8" fmla="*/ 38 w 38"/>
                <a:gd name="T9" fmla="*/ 75 h 75"/>
              </a:gdLst>
              <a:ahLst/>
              <a:cxnLst>
                <a:cxn ang="0">
                  <a:pos x="T0" y="T1"/>
                </a:cxn>
                <a:cxn ang="0">
                  <a:pos x="T2" y="T3"/>
                </a:cxn>
                <a:cxn ang="0">
                  <a:pos x="T4" y="T5"/>
                </a:cxn>
                <a:cxn ang="0">
                  <a:pos x="T6" y="T7"/>
                </a:cxn>
                <a:cxn ang="0">
                  <a:pos x="T8" y="T9"/>
                </a:cxn>
              </a:cxnLst>
              <a:rect l="0" t="0" r="r" b="b"/>
              <a:pathLst>
                <a:path w="38" h="75">
                  <a:moveTo>
                    <a:pt x="38" y="75"/>
                  </a:moveTo>
                  <a:cubicBezTo>
                    <a:pt x="38" y="0"/>
                    <a:pt x="38" y="0"/>
                    <a:pt x="38" y="0"/>
                  </a:cubicBezTo>
                  <a:cubicBezTo>
                    <a:pt x="19" y="0"/>
                    <a:pt x="19" y="0"/>
                    <a:pt x="19" y="0"/>
                  </a:cubicBezTo>
                  <a:cubicBezTo>
                    <a:pt x="18" y="25"/>
                    <a:pt x="10" y="46"/>
                    <a:pt x="0" y="62"/>
                  </a:cubicBezTo>
                  <a:cubicBezTo>
                    <a:pt x="11" y="69"/>
                    <a:pt x="24" y="74"/>
                    <a:pt x="38"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4" name="Freeform 355"/>
            <p:cNvSpPr/>
            <p:nvPr/>
          </p:nvSpPr>
          <p:spPr bwMode="auto">
            <a:xfrm>
              <a:off x="3143250" y="5943600"/>
              <a:ext cx="141288" cy="280988"/>
            </a:xfrm>
            <a:custGeom>
              <a:avLst/>
              <a:gdLst>
                <a:gd name="T0" fmla="*/ 19 w 38"/>
                <a:gd name="T1" fmla="*/ 75 h 75"/>
                <a:gd name="T2" fmla="*/ 38 w 38"/>
                <a:gd name="T3" fmla="*/ 75 h 75"/>
                <a:gd name="T4" fmla="*/ 38 w 38"/>
                <a:gd name="T5" fmla="*/ 0 h 75"/>
                <a:gd name="T6" fmla="*/ 0 w 38"/>
                <a:gd name="T7" fmla="*/ 14 h 75"/>
                <a:gd name="T8" fmla="*/ 19 w 38"/>
                <a:gd name="T9" fmla="*/ 75 h 75"/>
              </a:gdLst>
              <a:ahLst/>
              <a:cxnLst>
                <a:cxn ang="0">
                  <a:pos x="T0" y="T1"/>
                </a:cxn>
                <a:cxn ang="0">
                  <a:pos x="T2" y="T3"/>
                </a:cxn>
                <a:cxn ang="0">
                  <a:pos x="T4" y="T5"/>
                </a:cxn>
                <a:cxn ang="0">
                  <a:pos x="T6" y="T7"/>
                </a:cxn>
                <a:cxn ang="0">
                  <a:pos x="T8" y="T9"/>
                </a:cxn>
              </a:cxnLst>
              <a:rect l="0" t="0" r="r" b="b"/>
              <a:pathLst>
                <a:path w="38" h="75">
                  <a:moveTo>
                    <a:pt x="19" y="75"/>
                  </a:moveTo>
                  <a:cubicBezTo>
                    <a:pt x="38" y="75"/>
                    <a:pt x="38" y="75"/>
                    <a:pt x="38" y="75"/>
                  </a:cubicBezTo>
                  <a:cubicBezTo>
                    <a:pt x="38" y="0"/>
                    <a:pt x="38" y="0"/>
                    <a:pt x="38" y="0"/>
                  </a:cubicBezTo>
                  <a:cubicBezTo>
                    <a:pt x="24" y="1"/>
                    <a:pt x="11" y="6"/>
                    <a:pt x="0" y="14"/>
                  </a:cubicBezTo>
                  <a:cubicBezTo>
                    <a:pt x="10" y="29"/>
                    <a:pt x="18" y="51"/>
                    <a:pt x="19"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5" name="Freeform 356"/>
            <p:cNvSpPr/>
            <p:nvPr/>
          </p:nvSpPr>
          <p:spPr bwMode="auto">
            <a:xfrm>
              <a:off x="3003550" y="6278563"/>
              <a:ext cx="157163" cy="198438"/>
            </a:xfrm>
            <a:custGeom>
              <a:avLst/>
              <a:gdLst>
                <a:gd name="T0" fmla="*/ 26 w 42"/>
                <a:gd name="T1" fmla="*/ 53 h 53"/>
                <a:gd name="T2" fmla="*/ 42 w 42"/>
                <a:gd name="T3" fmla="*/ 0 h 53"/>
                <a:gd name="T4" fmla="*/ 0 w 42"/>
                <a:gd name="T5" fmla="*/ 0 h 53"/>
                <a:gd name="T6" fmla="*/ 26 w 42"/>
                <a:gd name="T7" fmla="*/ 53 h 53"/>
              </a:gdLst>
              <a:ahLst/>
              <a:cxnLst>
                <a:cxn ang="0">
                  <a:pos x="T0" y="T1"/>
                </a:cxn>
                <a:cxn ang="0">
                  <a:pos x="T2" y="T3"/>
                </a:cxn>
                <a:cxn ang="0">
                  <a:pos x="T4" y="T5"/>
                </a:cxn>
                <a:cxn ang="0">
                  <a:pos x="T6" y="T7"/>
                </a:cxn>
              </a:cxnLst>
              <a:rect l="0" t="0" r="r" b="b"/>
              <a:pathLst>
                <a:path w="42" h="53">
                  <a:moveTo>
                    <a:pt x="26" y="53"/>
                  </a:moveTo>
                  <a:cubicBezTo>
                    <a:pt x="35" y="40"/>
                    <a:pt x="41" y="21"/>
                    <a:pt x="42" y="0"/>
                  </a:cubicBezTo>
                  <a:cubicBezTo>
                    <a:pt x="0" y="0"/>
                    <a:pt x="0" y="0"/>
                    <a:pt x="0" y="0"/>
                  </a:cubicBezTo>
                  <a:cubicBezTo>
                    <a:pt x="2" y="21"/>
                    <a:pt x="12" y="40"/>
                    <a:pt x="26"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6" name="Freeform 357"/>
            <p:cNvSpPr/>
            <p:nvPr/>
          </p:nvSpPr>
          <p:spPr bwMode="auto">
            <a:xfrm>
              <a:off x="3003550" y="6026150"/>
              <a:ext cx="157163" cy="198438"/>
            </a:xfrm>
            <a:custGeom>
              <a:avLst/>
              <a:gdLst>
                <a:gd name="T0" fmla="*/ 26 w 42"/>
                <a:gd name="T1" fmla="*/ 0 h 53"/>
                <a:gd name="T2" fmla="*/ 0 w 42"/>
                <a:gd name="T3" fmla="*/ 53 h 53"/>
                <a:gd name="T4" fmla="*/ 42 w 42"/>
                <a:gd name="T5" fmla="*/ 53 h 53"/>
                <a:gd name="T6" fmla="*/ 26 w 42"/>
                <a:gd name="T7" fmla="*/ 0 h 53"/>
              </a:gdLst>
              <a:ahLst/>
              <a:cxnLst>
                <a:cxn ang="0">
                  <a:pos x="T0" y="T1"/>
                </a:cxn>
                <a:cxn ang="0">
                  <a:pos x="T2" y="T3"/>
                </a:cxn>
                <a:cxn ang="0">
                  <a:pos x="T4" y="T5"/>
                </a:cxn>
                <a:cxn ang="0">
                  <a:pos x="T6" y="T7"/>
                </a:cxn>
              </a:cxnLst>
              <a:rect l="0" t="0" r="r" b="b"/>
              <a:pathLst>
                <a:path w="42" h="53">
                  <a:moveTo>
                    <a:pt x="26" y="0"/>
                  </a:moveTo>
                  <a:cubicBezTo>
                    <a:pt x="12" y="14"/>
                    <a:pt x="2" y="32"/>
                    <a:pt x="0" y="53"/>
                  </a:cubicBezTo>
                  <a:cubicBezTo>
                    <a:pt x="42" y="53"/>
                    <a:pt x="42" y="53"/>
                    <a:pt x="42" y="53"/>
                  </a:cubicBezTo>
                  <a:cubicBezTo>
                    <a:pt x="41" y="32"/>
                    <a:pt x="35" y="13"/>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7" name="Freeform 358"/>
            <p:cNvSpPr/>
            <p:nvPr/>
          </p:nvSpPr>
          <p:spPr bwMode="auto">
            <a:xfrm>
              <a:off x="3338512" y="6278563"/>
              <a:ext cx="141288" cy="280988"/>
            </a:xfrm>
            <a:custGeom>
              <a:avLst/>
              <a:gdLst>
                <a:gd name="T0" fmla="*/ 0 w 38"/>
                <a:gd name="T1" fmla="*/ 75 h 75"/>
                <a:gd name="T2" fmla="*/ 38 w 38"/>
                <a:gd name="T3" fmla="*/ 62 h 75"/>
                <a:gd name="T4" fmla="*/ 19 w 38"/>
                <a:gd name="T5" fmla="*/ 0 h 75"/>
                <a:gd name="T6" fmla="*/ 0 w 38"/>
                <a:gd name="T7" fmla="*/ 0 h 75"/>
                <a:gd name="T8" fmla="*/ 0 w 38"/>
                <a:gd name="T9" fmla="*/ 75 h 75"/>
              </a:gdLst>
              <a:ahLst/>
              <a:cxnLst>
                <a:cxn ang="0">
                  <a:pos x="T0" y="T1"/>
                </a:cxn>
                <a:cxn ang="0">
                  <a:pos x="T2" y="T3"/>
                </a:cxn>
                <a:cxn ang="0">
                  <a:pos x="T4" y="T5"/>
                </a:cxn>
                <a:cxn ang="0">
                  <a:pos x="T6" y="T7"/>
                </a:cxn>
                <a:cxn ang="0">
                  <a:pos x="T8" y="T9"/>
                </a:cxn>
              </a:cxnLst>
              <a:rect l="0" t="0" r="r" b="b"/>
              <a:pathLst>
                <a:path w="38" h="75">
                  <a:moveTo>
                    <a:pt x="0" y="75"/>
                  </a:moveTo>
                  <a:cubicBezTo>
                    <a:pt x="14" y="74"/>
                    <a:pt x="27" y="69"/>
                    <a:pt x="38" y="62"/>
                  </a:cubicBezTo>
                  <a:cubicBezTo>
                    <a:pt x="28" y="47"/>
                    <a:pt x="20" y="25"/>
                    <a:pt x="19" y="0"/>
                  </a:cubicBezTo>
                  <a:cubicBezTo>
                    <a:pt x="0" y="0"/>
                    <a:pt x="0" y="0"/>
                    <a:pt x="0" y="0"/>
                  </a:cubicBezTo>
                  <a:lnTo>
                    <a:pt x="0"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8" name="Freeform 359"/>
            <p:cNvSpPr>
              <a:spLocks noEditPoints="1"/>
            </p:cNvSpPr>
            <p:nvPr/>
          </p:nvSpPr>
          <p:spPr bwMode="auto">
            <a:xfrm>
              <a:off x="2782887" y="1574800"/>
              <a:ext cx="561975" cy="447675"/>
            </a:xfrm>
            <a:custGeom>
              <a:avLst/>
              <a:gdLst>
                <a:gd name="T0" fmla="*/ 135 w 150"/>
                <a:gd name="T1" fmla="*/ 27 h 119"/>
                <a:gd name="T2" fmla="*/ 122 w 150"/>
                <a:gd name="T3" fmla="*/ 27 h 119"/>
                <a:gd name="T4" fmla="*/ 122 w 150"/>
                <a:gd name="T5" fmla="*/ 34 h 119"/>
                <a:gd name="T6" fmla="*/ 137 w 150"/>
                <a:gd name="T7" fmla="*/ 67 h 119"/>
                <a:gd name="T8" fmla="*/ 137 w 150"/>
                <a:gd name="T9" fmla="*/ 83 h 119"/>
                <a:gd name="T10" fmla="*/ 122 w 150"/>
                <a:gd name="T11" fmla="*/ 119 h 119"/>
                <a:gd name="T12" fmla="*/ 150 w 150"/>
                <a:gd name="T13" fmla="*/ 112 h 119"/>
                <a:gd name="T14" fmla="*/ 150 w 150"/>
                <a:gd name="T15" fmla="*/ 43 h 119"/>
                <a:gd name="T16" fmla="*/ 121 w 150"/>
                <a:gd name="T17" fmla="*/ 0 h 119"/>
                <a:gd name="T18" fmla="*/ 75 w 150"/>
                <a:gd name="T19" fmla="*/ 10 h 119"/>
                <a:gd name="T20" fmla="*/ 122 w 150"/>
                <a:gd name="T21" fmla="*/ 27 h 119"/>
                <a:gd name="T22" fmla="*/ 75 w 150"/>
                <a:gd name="T23" fmla="*/ 95 h 119"/>
                <a:gd name="T24" fmla="*/ 114 w 150"/>
                <a:gd name="T25" fmla="*/ 112 h 119"/>
                <a:gd name="T26" fmla="*/ 122 w 150"/>
                <a:gd name="T27" fmla="*/ 119 h 119"/>
                <a:gd name="T28" fmla="*/ 107 w 150"/>
                <a:gd name="T29" fmla="*/ 83 h 119"/>
                <a:gd name="T30" fmla="*/ 122 w 150"/>
                <a:gd name="T31" fmla="*/ 67 h 119"/>
                <a:gd name="T32" fmla="*/ 75 w 150"/>
                <a:gd name="T33" fmla="*/ 34 h 119"/>
                <a:gd name="T34" fmla="*/ 75 w 150"/>
                <a:gd name="T35" fmla="*/ 0 h 119"/>
                <a:gd name="T36" fmla="*/ 29 w 150"/>
                <a:gd name="T37" fmla="*/ 1 h 119"/>
                <a:gd name="T38" fmla="*/ 38 w 150"/>
                <a:gd name="T39" fmla="*/ 10 h 119"/>
                <a:gd name="T40" fmla="*/ 75 w 150"/>
                <a:gd name="T41" fmla="*/ 10 h 119"/>
                <a:gd name="T42" fmla="*/ 29 w 150"/>
                <a:gd name="T43" fmla="*/ 119 h 119"/>
                <a:gd name="T44" fmla="*/ 36 w 150"/>
                <a:gd name="T45" fmla="*/ 112 h 119"/>
                <a:gd name="T46" fmla="*/ 75 w 150"/>
                <a:gd name="T47" fmla="*/ 95 h 119"/>
                <a:gd name="T48" fmla="*/ 29 w 150"/>
                <a:gd name="T49" fmla="*/ 34 h 119"/>
                <a:gd name="T50" fmla="*/ 44 w 150"/>
                <a:gd name="T51" fmla="*/ 67 h 119"/>
                <a:gd name="T52" fmla="*/ 44 w 150"/>
                <a:gd name="T53" fmla="*/ 83 h 119"/>
                <a:gd name="T54" fmla="*/ 29 w 150"/>
                <a:gd name="T55" fmla="*/ 119 h 119"/>
                <a:gd name="T56" fmla="*/ 15 w 150"/>
                <a:gd name="T57" fmla="*/ 27 h 119"/>
                <a:gd name="T58" fmla="*/ 0 w 150"/>
                <a:gd name="T59" fmla="*/ 91 h 119"/>
                <a:gd name="T60" fmla="*/ 0 w 150"/>
                <a:gd name="T61" fmla="*/ 112 h 119"/>
                <a:gd name="T62" fmla="*/ 29 w 150"/>
                <a:gd name="T63" fmla="*/ 119 h 119"/>
                <a:gd name="T64" fmla="*/ 14 w 150"/>
                <a:gd name="T65" fmla="*/ 83 h 119"/>
                <a:gd name="T66" fmla="*/ 29 w 150"/>
                <a:gd name="T67" fmla="*/ 67 h 119"/>
                <a:gd name="T68" fmla="*/ 25 w 150"/>
                <a:gd name="T69" fmla="*/ 34 h 119"/>
                <a:gd name="T70" fmla="*/ 29 w 150"/>
                <a:gd name="T7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19">
                  <a:moveTo>
                    <a:pt x="150" y="43"/>
                  </a:moveTo>
                  <a:cubicBezTo>
                    <a:pt x="135" y="27"/>
                    <a:pt x="135" y="27"/>
                    <a:pt x="135" y="27"/>
                  </a:cubicBezTo>
                  <a:cubicBezTo>
                    <a:pt x="122" y="1"/>
                    <a:pt x="122" y="1"/>
                    <a:pt x="122" y="1"/>
                  </a:cubicBezTo>
                  <a:cubicBezTo>
                    <a:pt x="122" y="27"/>
                    <a:pt x="122" y="27"/>
                    <a:pt x="122" y="27"/>
                  </a:cubicBezTo>
                  <a:cubicBezTo>
                    <a:pt x="125" y="34"/>
                    <a:pt x="125" y="34"/>
                    <a:pt x="125" y="34"/>
                  </a:cubicBezTo>
                  <a:cubicBezTo>
                    <a:pt x="122" y="34"/>
                    <a:pt x="122" y="34"/>
                    <a:pt x="122" y="34"/>
                  </a:cubicBezTo>
                  <a:cubicBezTo>
                    <a:pt x="122" y="67"/>
                    <a:pt x="122" y="67"/>
                    <a:pt x="122" y="67"/>
                  </a:cubicBezTo>
                  <a:cubicBezTo>
                    <a:pt x="137" y="67"/>
                    <a:pt x="137" y="67"/>
                    <a:pt x="137" y="67"/>
                  </a:cubicBezTo>
                  <a:cubicBezTo>
                    <a:pt x="137" y="83"/>
                    <a:pt x="137" y="83"/>
                    <a:pt x="137" y="83"/>
                  </a:cubicBezTo>
                  <a:cubicBezTo>
                    <a:pt x="137" y="83"/>
                    <a:pt x="137" y="83"/>
                    <a:pt x="137" y="83"/>
                  </a:cubicBezTo>
                  <a:cubicBezTo>
                    <a:pt x="122" y="83"/>
                    <a:pt x="122" y="83"/>
                    <a:pt x="122" y="83"/>
                  </a:cubicBezTo>
                  <a:cubicBezTo>
                    <a:pt x="122" y="119"/>
                    <a:pt x="122" y="119"/>
                    <a:pt x="122" y="119"/>
                  </a:cubicBezTo>
                  <a:cubicBezTo>
                    <a:pt x="143" y="119"/>
                    <a:pt x="143" y="119"/>
                    <a:pt x="143" y="119"/>
                  </a:cubicBezTo>
                  <a:cubicBezTo>
                    <a:pt x="147" y="119"/>
                    <a:pt x="150" y="116"/>
                    <a:pt x="150" y="112"/>
                  </a:cubicBezTo>
                  <a:cubicBezTo>
                    <a:pt x="150" y="95"/>
                    <a:pt x="150" y="95"/>
                    <a:pt x="150" y="95"/>
                  </a:cubicBezTo>
                  <a:lnTo>
                    <a:pt x="150" y="43"/>
                  </a:lnTo>
                  <a:close/>
                  <a:moveTo>
                    <a:pt x="122" y="1"/>
                  </a:moveTo>
                  <a:cubicBezTo>
                    <a:pt x="121" y="0"/>
                    <a:pt x="121" y="0"/>
                    <a:pt x="121" y="0"/>
                  </a:cubicBezTo>
                  <a:cubicBezTo>
                    <a:pt x="75" y="0"/>
                    <a:pt x="75" y="0"/>
                    <a:pt x="75" y="0"/>
                  </a:cubicBezTo>
                  <a:cubicBezTo>
                    <a:pt x="75" y="10"/>
                    <a:pt x="75" y="10"/>
                    <a:pt x="75" y="10"/>
                  </a:cubicBezTo>
                  <a:cubicBezTo>
                    <a:pt x="113" y="10"/>
                    <a:pt x="113" y="10"/>
                    <a:pt x="113" y="10"/>
                  </a:cubicBezTo>
                  <a:cubicBezTo>
                    <a:pt x="122" y="27"/>
                    <a:pt x="122" y="27"/>
                    <a:pt x="122" y="27"/>
                  </a:cubicBezTo>
                  <a:cubicBezTo>
                    <a:pt x="122" y="1"/>
                    <a:pt x="122" y="1"/>
                    <a:pt x="122" y="1"/>
                  </a:cubicBezTo>
                  <a:close/>
                  <a:moveTo>
                    <a:pt x="75" y="95"/>
                  </a:moveTo>
                  <a:cubicBezTo>
                    <a:pt x="114" y="95"/>
                    <a:pt x="114" y="95"/>
                    <a:pt x="114" y="95"/>
                  </a:cubicBezTo>
                  <a:cubicBezTo>
                    <a:pt x="114" y="112"/>
                    <a:pt x="114" y="112"/>
                    <a:pt x="114" y="112"/>
                  </a:cubicBezTo>
                  <a:cubicBezTo>
                    <a:pt x="114" y="116"/>
                    <a:pt x="117" y="119"/>
                    <a:pt x="121" y="119"/>
                  </a:cubicBezTo>
                  <a:cubicBezTo>
                    <a:pt x="122" y="119"/>
                    <a:pt x="122" y="119"/>
                    <a:pt x="122" y="119"/>
                  </a:cubicBezTo>
                  <a:cubicBezTo>
                    <a:pt x="122" y="83"/>
                    <a:pt x="122" y="83"/>
                    <a:pt x="122" y="83"/>
                  </a:cubicBezTo>
                  <a:cubicBezTo>
                    <a:pt x="107" y="83"/>
                    <a:pt x="107" y="83"/>
                    <a:pt x="107" y="83"/>
                  </a:cubicBezTo>
                  <a:cubicBezTo>
                    <a:pt x="107" y="67"/>
                    <a:pt x="107" y="67"/>
                    <a:pt x="107" y="67"/>
                  </a:cubicBezTo>
                  <a:cubicBezTo>
                    <a:pt x="122" y="67"/>
                    <a:pt x="122" y="67"/>
                    <a:pt x="122" y="67"/>
                  </a:cubicBezTo>
                  <a:cubicBezTo>
                    <a:pt x="122" y="34"/>
                    <a:pt x="122" y="34"/>
                    <a:pt x="122" y="34"/>
                  </a:cubicBezTo>
                  <a:cubicBezTo>
                    <a:pt x="75" y="34"/>
                    <a:pt x="75" y="34"/>
                    <a:pt x="75" y="34"/>
                  </a:cubicBezTo>
                  <a:lnTo>
                    <a:pt x="75" y="95"/>
                  </a:lnTo>
                  <a:close/>
                  <a:moveTo>
                    <a:pt x="75" y="0"/>
                  </a:moveTo>
                  <a:cubicBezTo>
                    <a:pt x="29" y="0"/>
                    <a:pt x="29" y="0"/>
                    <a:pt x="29" y="0"/>
                  </a:cubicBezTo>
                  <a:cubicBezTo>
                    <a:pt x="29" y="1"/>
                    <a:pt x="29" y="1"/>
                    <a:pt x="29" y="1"/>
                  </a:cubicBezTo>
                  <a:cubicBezTo>
                    <a:pt x="29" y="27"/>
                    <a:pt x="29" y="27"/>
                    <a:pt x="29" y="27"/>
                  </a:cubicBezTo>
                  <a:cubicBezTo>
                    <a:pt x="38" y="10"/>
                    <a:pt x="38" y="10"/>
                    <a:pt x="38" y="10"/>
                  </a:cubicBezTo>
                  <a:cubicBezTo>
                    <a:pt x="38" y="10"/>
                    <a:pt x="38" y="10"/>
                    <a:pt x="38" y="10"/>
                  </a:cubicBezTo>
                  <a:cubicBezTo>
                    <a:pt x="75" y="10"/>
                    <a:pt x="75" y="10"/>
                    <a:pt x="75" y="10"/>
                  </a:cubicBezTo>
                  <a:cubicBezTo>
                    <a:pt x="75" y="0"/>
                    <a:pt x="75" y="0"/>
                    <a:pt x="75" y="0"/>
                  </a:cubicBezTo>
                  <a:close/>
                  <a:moveTo>
                    <a:pt x="29" y="119"/>
                  </a:moveTo>
                  <a:cubicBezTo>
                    <a:pt x="29" y="119"/>
                    <a:pt x="29" y="119"/>
                    <a:pt x="29" y="119"/>
                  </a:cubicBezTo>
                  <a:cubicBezTo>
                    <a:pt x="33" y="119"/>
                    <a:pt x="36" y="116"/>
                    <a:pt x="36" y="112"/>
                  </a:cubicBezTo>
                  <a:cubicBezTo>
                    <a:pt x="36" y="95"/>
                    <a:pt x="36" y="95"/>
                    <a:pt x="36" y="95"/>
                  </a:cubicBezTo>
                  <a:cubicBezTo>
                    <a:pt x="75" y="95"/>
                    <a:pt x="75" y="95"/>
                    <a:pt x="75" y="95"/>
                  </a:cubicBezTo>
                  <a:cubicBezTo>
                    <a:pt x="75" y="34"/>
                    <a:pt x="75" y="34"/>
                    <a:pt x="75" y="34"/>
                  </a:cubicBezTo>
                  <a:cubicBezTo>
                    <a:pt x="29" y="34"/>
                    <a:pt x="29" y="34"/>
                    <a:pt x="29" y="34"/>
                  </a:cubicBezTo>
                  <a:cubicBezTo>
                    <a:pt x="29" y="67"/>
                    <a:pt x="29" y="67"/>
                    <a:pt x="29" y="67"/>
                  </a:cubicBezTo>
                  <a:cubicBezTo>
                    <a:pt x="44" y="67"/>
                    <a:pt x="44" y="67"/>
                    <a:pt x="44" y="67"/>
                  </a:cubicBezTo>
                  <a:cubicBezTo>
                    <a:pt x="44" y="83"/>
                    <a:pt x="44" y="83"/>
                    <a:pt x="44" y="83"/>
                  </a:cubicBezTo>
                  <a:cubicBezTo>
                    <a:pt x="44" y="83"/>
                    <a:pt x="44" y="83"/>
                    <a:pt x="44" y="83"/>
                  </a:cubicBezTo>
                  <a:cubicBezTo>
                    <a:pt x="29" y="83"/>
                    <a:pt x="29" y="83"/>
                    <a:pt x="29" y="83"/>
                  </a:cubicBezTo>
                  <a:lnTo>
                    <a:pt x="29" y="119"/>
                  </a:lnTo>
                  <a:close/>
                  <a:moveTo>
                    <a:pt x="29" y="1"/>
                  </a:moveTo>
                  <a:cubicBezTo>
                    <a:pt x="15" y="27"/>
                    <a:pt x="15" y="27"/>
                    <a:pt x="15" y="27"/>
                  </a:cubicBezTo>
                  <a:cubicBezTo>
                    <a:pt x="0" y="43"/>
                    <a:pt x="0" y="43"/>
                    <a:pt x="0" y="43"/>
                  </a:cubicBezTo>
                  <a:cubicBezTo>
                    <a:pt x="0" y="91"/>
                    <a:pt x="0" y="91"/>
                    <a:pt x="0" y="91"/>
                  </a:cubicBezTo>
                  <a:cubicBezTo>
                    <a:pt x="0" y="95"/>
                    <a:pt x="0" y="95"/>
                    <a:pt x="0" y="95"/>
                  </a:cubicBezTo>
                  <a:cubicBezTo>
                    <a:pt x="0" y="112"/>
                    <a:pt x="0" y="112"/>
                    <a:pt x="0" y="112"/>
                  </a:cubicBezTo>
                  <a:cubicBezTo>
                    <a:pt x="0" y="116"/>
                    <a:pt x="3" y="119"/>
                    <a:pt x="7" y="119"/>
                  </a:cubicBezTo>
                  <a:cubicBezTo>
                    <a:pt x="29" y="119"/>
                    <a:pt x="29" y="119"/>
                    <a:pt x="29" y="119"/>
                  </a:cubicBezTo>
                  <a:cubicBezTo>
                    <a:pt x="29" y="83"/>
                    <a:pt x="29" y="83"/>
                    <a:pt x="29" y="83"/>
                  </a:cubicBezTo>
                  <a:cubicBezTo>
                    <a:pt x="14" y="83"/>
                    <a:pt x="14" y="83"/>
                    <a:pt x="14" y="83"/>
                  </a:cubicBezTo>
                  <a:cubicBezTo>
                    <a:pt x="14" y="67"/>
                    <a:pt x="14" y="67"/>
                    <a:pt x="14" y="67"/>
                  </a:cubicBezTo>
                  <a:cubicBezTo>
                    <a:pt x="29" y="67"/>
                    <a:pt x="29" y="67"/>
                    <a:pt x="29" y="67"/>
                  </a:cubicBezTo>
                  <a:cubicBezTo>
                    <a:pt x="29" y="34"/>
                    <a:pt x="29" y="34"/>
                    <a:pt x="29" y="34"/>
                  </a:cubicBezTo>
                  <a:cubicBezTo>
                    <a:pt x="25" y="34"/>
                    <a:pt x="25" y="34"/>
                    <a:pt x="25" y="34"/>
                  </a:cubicBezTo>
                  <a:cubicBezTo>
                    <a:pt x="29" y="27"/>
                    <a:pt x="29" y="27"/>
                    <a:pt x="29" y="27"/>
                  </a:cubicBezTo>
                  <a:lnTo>
                    <a:pt x="2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9" name="Freeform 360"/>
            <p:cNvSpPr/>
            <p:nvPr/>
          </p:nvSpPr>
          <p:spPr bwMode="auto">
            <a:xfrm>
              <a:off x="4849812" y="5561013"/>
              <a:ext cx="236538" cy="242888"/>
            </a:xfrm>
            <a:custGeom>
              <a:avLst/>
              <a:gdLst>
                <a:gd name="T0" fmla="*/ 14 w 63"/>
                <a:gd name="T1" fmla="*/ 59 h 65"/>
                <a:gd name="T2" fmla="*/ 31 w 63"/>
                <a:gd name="T3" fmla="*/ 65 h 65"/>
                <a:gd name="T4" fmla="*/ 63 w 63"/>
                <a:gd name="T5" fmla="*/ 33 h 65"/>
                <a:gd name="T6" fmla="*/ 31 w 63"/>
                <a:gd name="T7" fmla="*/ 0 h 65"/>
                <a:gd name="T8" fmla="*/ 0 w 63"/>
                <a:gd name="T9" fmla="*/ 28 h 65"/>
                <a:gd name="T10" fmla="*/ 31 w 63"/>
                <a:gd name="T11" fmla="*/ 28 h 65"/>
                <a:gd name="T12" fmla="*/ 42 w 63"/>
                <a:gd name="T13" fmla="*/ 28 h 65"/>
                <a:gd name="T14" fmla="*/ 35 w 63"/>
                <a:gd name="T15" fmla="*/ 36 h 65"/>
                <a:gd name="T16" fmla="*/ 14 w 63"/>
                <a:gd name="T17"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65">
                  <a:moveTo>
                    <a:pt x="14" y="59"/>
                  </a:moveTo>
                  <a:cubicBezTo>
                    <a:pt x="19" y="63"/>
                    <a:pt x="25" y="65"/>
                    <a:pt x="31" y="65"/>
                  </a:cubicBezTo>
                  <a:cubicBezTo>
                    <a:pt x="49" y="65"/>
                    <a:pt x="63" y="50"/>
                    <a:pt x="63" y="33"/>
                  </a:cubicBezTo>
                  <a:cubicBezTo>
                    <a:pt x="63" y="15"/>
                    <a:pt x="49" y="0"/>
                    <a:pt x="31" y="0"/>
                  </a:cubicBezTo>
                  <a:cubicBezTo>
                    <a:pt x="15" y="0"/>
                    <a:pt x="2" y="12"/>
                    <a:pt x="0" y="28"/>
                  </a:cubicBezTo>
                  <a:cubicBezTo>
                    <a:pt x="31" y="28"/>
                    <a:pt x="31" y="28"/>
                    <a:pt x="31" y="28"/>
                  </a:cubicBezTo>
                  <a:cubicBezTo>
                    <a:pt x="42" y="28"/>
                    <a:pt x="42" y="28"/>
                    <a:pt x="42" y="28"/>
                  </a:cubicBezTo>
                  <a:cubicBezTo>
                    <a:pt x="35" y="36"/>
                    <a:pt x="35" y="36"/>
                    <a:pt x="35" y="36"/>
                  </a:cubicBezTo>
                  <a:lnTo>
                    <a:pt x="1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0" name="Freeform 361"/>
            <p:cNvSpPr/>
            <p:nvPr/>
          </p:nvSpPr>
          <p:spPr bwMode="auto">
            <a:xfrm>
              <a:off x="4471987" y="5684838"/>
              <a:ext cx="495300" cy="465138"/>
            </a:xfrm>
            <a:custGeom>
              <a:avLst/>
              <a:gdLst>
                <a:gd name="T0" fmla="*/ 59 w 132"/>
                <a:gd name="T1" fmla="*/ 66 h 124"/>
                <a:gd name="T2" fmla="*/ 59 w 132"/>
                <a:gd name="T3" fmla="*/ 70 h 124"/>
                <a:gd name="T4" fmla="*/ 59 w 132"/>
                <a:gd name="T5" fmla="*/ 73 h 124"/>
                <a:gd name="T6" fmla="*/ 59 w 132"/>
                <a:gd name="T7" fmla="*/ 113 h 124"/>
                <a:gd name="T8" fmla="*/ 44 w 132"/>
                <a:gd name="T9" fmla="*/ 124 h 124"/>
                <a:gd name="T10" fmla="*/ 87 w 132"/>
                <a:gd name="T11" fmla="*/ 124 h 124"/>
                <a:gd name="T12" fmla="*/ 73 w 132"/>
                <a:gd name="T13" fmla="*/ 113 h 124"/>
                <a:gd name="T14" fmla="*/ 73 w 132"/>
                <a:gd name="T15" fmla="*/ 73 h 124"/>
                <a:gd name="T16" fmla="*/ 73 w 132"/>
                <a:gd name="T17" fmla="*/ 70 h 124"/>
                <a:gd name="T18" fmla="*/ 73 w 132"/>
                <a:gd name="T19" fmla="*/ 66 h 124"/>
                <a:gd name="T20" fmla="*/ 111 w 132"/>
                <a:gd name="T21" fmla="*/ 24 h 124"/>
                <a:gd name="T22" fmla="*/ 132 w 132"/>
                <a:gd name="T23" fmla="*/ 0 h 124"/>
                <a:gd name="T24" fmla="*/ 100 w 132"/>
                <a:gd name="T25" fmla="*/ 0 h 124"/>
                <a:gd name="T26" fmla="*/ 0 w 132"/>
                <a:gd name="T27" fmla="*/ 0 h 124"/>
                <a:gd name="T28" fmla="*/ 59 w 132"/>
                <a:gd name="T29" fmla="*/ 66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124">
                  <a:moveTo>
                    <a:pt x="59" y="66"/>
                  </a:moveTo>
                  <a:cubicBezTo>
                    <a:pt x="59" y="70"/>
                    <a:pt x="59" y="70"/>
                    <a:pt x="59" y="70"/>
                  </a:cubicBezTo>
                  <a:cubicBezTo>
                    <a:pt x="59" y="73"/>
                    <a:pt x="59" y="73"/>
                    <a:pt x="59" y="73"/>
                  </a:cubicBezTo>
                  <a:cubicBezTo>
                    <a:pt x="59" y="113"/>
                    <a:pt x="59" y="113"/>
                    <a:pt x="59" y="113"/>
                  </a:cubicBezTo>
                  <a:cubicBezTo>
                    <a:pt x="50" y="114"/>
                    <a:pt x="44" y="119"/>
                    <a:pt x="44" y="124"/>
                  </a:cubicBezTo>
                  <a:cubicBezTo>
                    <a:pt x="87" y="124"/>
                    <a:pt x="87" y="124"/>
                    <a:pt x="87" y="124"/>
                  </a:cubicBezTo>
                  <a:cubicBezTo>
                    <a:pt x="87" y="119"/>
                    <a:pt x="81" y="115"/>
                    <a:pt x="73" y="113"/>
                  </a:cubicBezTo>
                  <a:cubicBezTo>
                    <a:pt x="73" y="73"/>
                    <a:pt x="73" y="73"/>
                    <a:pt x="73" y="73"/>
                  </a:cubicBezTo>
                  <a:cubicBezTo>
                    <a:pt x="73" y="70"/>
                    <a:pt x="73" y="70"/>
                    <a:pt x="73" y="70"/>
                  </a:cubicBezTo>
                  <a:cubicBezTo>
                    <a:pt x="73" y="66"/>
                    <a:pt x="73" y="66"/>
                    <a:pt x="73" y="66"/>
                  </a:cubicBezTo>
                  <a:cubicBezTo>
                    <a:pt x="111" y="24"/>
                    <a:pt x="111" y="24"/>
                    <a:pt x="111" y="24"/>
                  </a:cubicBezTo>
                  <a:cubicBezTo>
                    <a:pt x="132" y="0"/>
                    <a:pt x="132" y="0"/>
                    <a:pt x="132" y="0"/>
                  </a:cubicBezTo>
                  <a:cubicBezTo>
                    <a:pt x="100" y="0"/>
                    <a:pt x="100" y="0"/>
                    <a:pt x="100" y="0"/>
                  </a:cubicBezTo>
                  <a:cubicBezTo>
                    <a:pt x="0" y="0"/>
                    <a:pt x="0" y="0"/>
                    <a:pt x="0" y="0"/>
                  </a:cubicBezTo>
                  <a:lnTo>
                    <a:pt x="59"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1" name="Rectangle 362"/>
            <p:cNvSpPr>
              <a:spLocks noChangeArrowheads="1"/>
            </p:cNvSpPr>
            <p:nvPr/>
          </p:nvSpPr>
          <p:spPr bwMode="auto">
            <a:xfrm>
              <a:off x="4868862" y="174625"/>
              <a:ext cx="585788"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2" name="Freeform 363"/>
            <p:cNvSpPr>
              <a:spLocks noEditPoints="1"/>
            </p:cNvSpPr>
            <p:nvPr/>
          </p:nvSpPr>
          <p:spPr bwMode="auto">
            <a:xfrm>
              <a:off x="4868862" y="312738"/>
              <a:ext cx="585788" cy="236538"/>
            </a:xfrm>
            <a:custGeom>
              <a:avLst/>
              <a:gdLst>
                <a:gd name="T0" fmla="*/ 312 w 369"/>
                <a:gd name="T1" fmla="*/ 149 h 149"/>
                <a:gd name="T2" fmla="*/ 369 w 369"/>
                <a:gd name="T3" fmla="*/ 149 h 149"/>
                <a:gd name="T4" fmla="*/ 369 w 369"/>
                <a:gd name="T5" fmla="*/ 0 h 149"/>
                <a:gd name="T6" fmla="*/ 312 w 369"/>
                <a:gd name="T7" fmla="*/ 0 h 149"/>
                <a:gd name="T8" fmla="*/ 312 w 369"/>
                <a:gd name="T9" fmla="*/ 71 h 149"/>
                <a:gd name="T10" fmla="*/ 312 w 369"/>
                <a:gd name="T11" fmla="*/ 71 h 149"/>
                <a:gd name="T12" fmla="*/ 341 w 369"/>
                <a:gd name="T13" fmla="*/ 100 h 149"/>
                <a:gd name="T14" fmla="*/ 312 w 369"/>
                <a:gd name="T15" fmla="*/ 126 h 149"/>
                <a:gd name="T16" fmla="*/ 312 w 369"/>
                <a:gd name="T17" fmla="*/ 149 h 149"/>
                <a:gd name="T18" fmla="*/ 0 w 369"/>
                <a:gd name="T19" fmla="*/ 149 h 149"/>
                <a:gd name="T20" fmla="*/ 312 w 369"/>
                <a:gd name="T21" fmla="*/ 149 h 149"/>
                <a:gd name="T22" fmla="*/ 312 w 369"/>
                <a:gd name="T23" fmla="*/ 126 h 149"/>
                <a:gd name="T24" fmla="*/ 286 w 369"/>
                <a:gd name="T25" fmla="*/ 100 h 149"/>
                <a:gd name="T26" fmla="*/ 312 w 369"/>
                <a:gd name="T27" fmla="*/ 71 h 149"/>
                <a:gd name="T28" fmla="*/ 312 w 369"/>
                <a:gd name="T29" fmla="*/ 0 h 149"/>
                <a:gd name="T30" fmla="*/ 0 w 369"/>
                <a:gd name="T31" fmla="*/ 0 h 149"/>
                <a:gd name="T32" fmla="*/ 0 w 369"/>
                <a:gd name="T33" fmla="*/ 149 h 149"/>
                <a:gd name="T34" fmla="*/ 0 w 369"/>
                <a:gd name="T35" fmla="*/ 149 h 149"/>
                <a:gd name="T36" fmla="*/ 312 w 369"/>
                <a:gd name="T37" fmla="*/ 71 h 149"/>
                <a:gd name="T38" fmla="*/ 312 w 369"/>
                <a:gd name="T39" fmla="*/ 7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9" h="149">
                  <a:moveTo>
                    <a:pt x="312" y="149"/>
                  </a:moveTo>
                  <a:lnTo>
                    <a:pt x="369" y="149"/>
                  </a:lnTo>
                  <a:lnTo>
                    <a:pt x="369" y="0"/>
                  </a:lnTo>
                  <a:lnTo>
                    <a:pt x="312" y="0"/>
                  </a:lnTo>
                  <a:lnTo>
                    <a:pt x="312" y="71"/>
                  </a:lnTo>
                  <a:lnTo>
                    <a:pt x="312" y="71"/>
                  </a:lnTo>
                  <a:lnTo>
                    <a:pt x="341" y="100"/>
                  </a:lnTo>
                  <a:lnTo>
                    <a:pt x="312" y="126"/>
                  </a:lnTo>
                  <a:lnTo>
                    <a:pt x="312" y="149"/>
                  </a:lnTo>
                  <a:close/>
                  <a:moveTo>
                    <a:pt x="0" y="149"/>
                  </a:moveTo>
                  <a:lnTo>
                    <a:pt x="312" y="149"/>
                  </a:lnTo>
                  <a:lnTo>
                    <a:pt x="312" y="126"/>
                  </a:lnTo>
                  <a:lnTo>
                    <a:pt x="286" y="100"/>
                  </a:lnTo>
                  <a:lnTo>
                    <a:pt x="312" y="71"/>
                  </a:lnTo>
                  <a:lnTo>
                    <a:pt x="312" y="0"/>
                  </a:lnTo>
                  <a:lnTo>
                    <a:pt x="0" y="0"/>
                  </a:lnTo>
                  <a:lnTo>
                    <a:pt x="0" y="149"/>
                  </a:lnTo>
                  <a:lnTo>
                    <a:pt x="0" y="149"/>
                  </a:lnTo>
                  <a:close/>
                  <a:moveTo>
                    <a:pt x="312" y="71"/>
                  </a:moveTo>
                  <a:lnTo>
                    <a:pt x="31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3" name="Freeform 364"/>
            <p:cNvSpPr>
              <a:spLocks noEditPoints="1"/>
            </p:cNvSpPr>
            <p:nvPr/>
          </p:nvSpPr>
          <p:spPr bwMode="auto">
            <a:xfrm>
              <a:off x="4868862" y="312738"/>
              <a:ext cx="585788" cy="236538"/>
            </a:xfrm>
            <a:custGeom>
              <a:avLst/>
              <a:gdLst>
                <a:gd name="T0" fmla="*/ 312 w 369"/>
                <a:gd name="T1" fmla="*/ 149 h 149"/>
                <a:gd name="T2" fmla="*/ 369 w 369"/>
                <a:gd name="T3" fmla="*/ 149 h 149"/>
                <a:gd name="T4" fmla="*/ 369 w 369"/>
                <a:gd name="T5" fmla="*/ 0 h 149"/>
                <a:gd name="T6" fmla="*/ 312 w 369"/>
                <a:gd name="T7" fmla="*/ 0 h 149"/>
                <a:gd name="T8" fmla="*/ 312 w 369"/>
                <a:gd name="T9" fmla="*/ 71 h 149"/>
                <a:gd name="T10" fmla="*/ 312 w 369"/>
                <a:gd name="T11" fmla="*/ 71 h 149"/>
                <a:gd name="T12" fmla="*/ 341 w 369"/>
                <a:gd name="T13" fmla="*/ 100 h 149"/>
                <a:gd name="T14" fmla="*/ 312 w 369"/>
                <a:gd name="T15" fmla="*/ 126 h 149"/>
                <a:gd name="T16" fmla="*/ 312 w 369"/>
                <a:gd name="T17" fmla="*/ 149 h 149"/>
                <a:gd name="T18" fmla="*/ 0 w 369"/>
                <a:gd name="T19" fmla="*/ 149 h 149"/>
                <a:gd name="T20" fmla="*/ 312 w 369"/>
                <a:gd name="T21" fmla="*/ 149 h 149"/>
                <a:gd name="T22" fmla="*/ 312 w 369"/>
                <a:gd name="T23" fmla="*/ 126 h 149"/>
                <a:gd name="T24" fmla="*/ 286 w 369"/>
                <a:gd name="T25" fmla="*/ 100 h 149"/>
                <a:gd name="T26" fmla="*/ 312 w 369"/>
                <a:gd name="T27" fmla="*/ 71 h 149"/>
                <a:gd name="T28" fmla="*/ 312 w 369"/>
                <a:gd name="T29" fmla="*/ 0 h 149"/>
                <a:gd name="T30" fmla="*/ 0 w 369"/>
                <a:gd name="T31" fmla="*/ 0 h 149"/>
                <a:gd name="T32" fmla="*/ 0 w 369"/>
                <a:gd name="T33" fmla="*/ 149 h 149"/>
                <a:gd name="T34" fmla="*/ 0 w 369"/>
                <a:gd name="T35" fmla="*/ 149 h 149"/>
                <a:gd name="T36" fmla="*/ 312 w 369"/>
                <a:gd name="T37" fmla="*/ 71 h 149"/>
                <a:gd name="T38" fmla="*/ 312 w 369"/>
                <a:gd name="T39" fmla="*/ 7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9" h="149">
                  <a:moveTo>
                    <a:pt x="312" y="149"/>
                  </a:moveTo>
                  <a:lnTo>
                    <a:pt x="369" y="149"/>
                  </a:lnTo>
                  <a:lnTo>
                    <a:pt x="369" y="0"/>
                  </a:lnTo>
                  <a:lnTo>
                    <a:pt x="312" y="0"/>
                  </a:lnTo>
                  <a:lnTo>
                    <a:pt x="312" y="71"/>
                  </a:lnTo>
                  <a:lnTo>
                    <a:pt x="312" y="71"/>
                  </a:lnTo>
                  <a:lnTo>
                    <a:pt x="341" y="100"/>
                  </a:lnTo>
                  <a:lnTo>
                    <a:pt x="312" y="126"/>
                  </a:lnTo>
                  <a:lnTo>
                    <a:pt x="312" y="149"/>
                  </a:lnTo>
                  <a:moveTo>
                    <a:pt x="0" y="149"/>
                  </a:moveTo>
                  <a:lnTo>
                    <a:pt x="312" y="149"/>
                  </a:lnTo>
                  <a:lnTo>
                    <a:pt x="312" y="126"/>
                  </a:lnTo>
                  <a:lnTo>
                    <a:pt x="286" y="100"/>
                  </a:lnTo>
                  <a:lnTo>
                    <a:pt x="312" y="71"/>
                  </a:lnTo>
                  <a:lnTo>
                    <a:pt x="312" y="0"/>
                  </a:lnTo>
                  <a:lnTo>
                    <a:pt x="0" y="0"/>
                  </a:lnTo>
                  <a:lnTo>
                    <a:pt x="0" y="149"/>
                  </a:lnTo>
                  <a:lnTo>
                    <a:pt x="0" y="149"/>
                  </a:lnTo>
                  <a:moveTo>
                    <a:pt x="312" y="71"/>
                  </a:moveTo>
                  <a:lnTo>
                    <a:pt x="312" y="71"/>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4" name="Freeform 365"/>
            <p:cNvSpPr/>
            <p:nvPr/>
          </p:nvSpPr>
          <p:spPr bwMode="auto">
            <a:xfrm>
              <a:off x="7432675" y="1597025"/>
              <a:ext cx="404813" cy="365125"/>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5" name="Freeform 366"/>
            <p:cNvSpPr/>
            <p:nvPr/>
          </p:nvSpPr>
          <p:spPr bwMode="auto">
            <a:xfrm>
              <a:off x="7346950" y="1928813"/>
              <a:ext cx="577850" cy="296863"/>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6" name="Freeform 367"/>
            <p:cNvSpPr/>
            <p:nvPr/>
          </p:nvSpPr>
          <p:spPr bwMode="auto">
            <a:xfrm>
              <a:off x="7688262" y="1612900"/>
              <a:ext cx="165100" cy="104775"/>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7" name="Freeform 368"/>
            <p:cNvSpPr/>
            <p:nvPr/>
          </p:nvSpPr>
          <p:spPr bwMode="auto">
            <a:xfrm>
              <a:off x="6862762" y="1241425"/>
              <a:ext cx="592138" cy="157163"/>
            </a:xfrm>
            <a:custGeom>
              <a:avLst/>
              <a:gdLst>
                <a:gd name="T0" fmla="*/ 49 w 373"/>
                <a:gd name="T1" fmla="*/ 99 h 99"/>
                <a:gd name="T2" fmla="*/ 59 w 373"/>
                <a:gd name="T3" fmla="*/ 99 h 99"/>
                <a:gd name="T4" fmla="*/ 314 w 373"/>
                <a:gd name="T5" fmla="*/ 99 h 99"/>
                <a:gd name="T6" fmla="*/ 319 w 373"/>
                <a:gd name="T7" fmla="*/ 99 h 99"/>
                <a:gd name="T8" fmla="*/ 373 w 373"/>
                <a:gd name="T9" fmla="*/ 0 h 99"/>
                <a:gd name="T10" fmla="*/ 371 w 373"/>
                <a:gd name="T11" fmla="*/ 0 h 99"/>
                <a:gd name="T12" fmla="*/ 316 w 373"/>
                <a:gd name="T13" fmla="*/ 0 h 99"/>
                <a:gd name="T14" fmla="*/ 271 w 373"/>
                <a:gd name="T15" fmla="*/ 0 h 99"/>
                <a:gd name="T16" fmla="*/ 99 w 373"/>
                <a:gd name="T17" fmla="*/ 0 h 99"/>
                <a:gd name="T18" fmla="*/ 56 w 373"/>
                <a:gd name="T19" fmla="*/ 0 h 99"/>
                <a:gd name="T20" fmla="*/ 0 w 373"/>
                <a:gd name="T21" fmla="*/ 0 h 99"/>
                <a:gd name="T22" fmla="*/ 49 w 373"/>
                <a:gd name="T2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3" h="99">
                  <a:moveTo>
                    <a:pt x="49" y="99"/>
                  </a:moveTo>
                  <a:lnTo>
                    <a:pt x="59" y="99"/>
                  </a:lnTo>
                  <a:lnTo>
                    <a:pt x="314" y="99"/>
                  </a:lnTo>
                  <a:lnTo>
                    <a:pt x="319" y="99"/>
                  </a:lnTo>
                  <a:lnTo>
                    <a:pt x="373" y="0"/>
                  </a:lnTo>
                  <a:lnTo>
                    <a:pt x="371" y="0"/>
                  </a:lnTo>
                  <a:lnTo>
                    <a:pt x="316" y="0"/>
                  </a:lnTo>
                  <a:lnTo>
                    <a:pt x="271" y="0"/>
                  </a:lnTo>
                  <a:lnTo>
                    <a:pt x="99" y="0"/>
                  </a:lnTo>
                  <a:lnTo>
                    <a:pt x="56" y="0"/>
                  </a:lnTo>
                  <a:lnTo>
                    <a:pt x="0" y="0"/>
                  </a:lnTo>
                  <a:lnTo>
                    <a:pt x="49"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8" name="Freeform 369"/>
            <p:cNvSpPr/>
            <p:nvPr/>
          </p:nvSpPr>
          <p:spPr bwMode="auto">
            <a:xfrm>
              <a:off x="6858000" y="1274763"/>
              <a:ext cx="593725" cy="280988"/>
            </a:xfrm>
            <a:custGeom>
              <a:avLst/>
              <a:gdLst>
                <a:gd name="T0" fmla="*/ 0 w 158"/>
                <a:gd name="T1" fmla="*/ 75 h 75"/>
                <a:gd name="T2" fmla="*/ 158 w 158"/>
                <a:gd name="T3" fmla="*/ 75 h 75"/>
                <a:gd name="T4" fmla="*/ 158 w 158"/>
                <a:gd name="T5" fmla="*/ 0 h 75"/>
                <a:gd name="T6" fmla="*/ 140 w 158"/>
                <a:gd name="T7" fmla="*/ 35 h 75"/>
                <a:gd name="T8" fmla="*/ 139 w 158"/>
                <a:gd name="T9" fmla="*/ 37 h 75"/>
                <a:gd name="T10" fmla="*/ 136 w 158"/>
                <a:gd name="T11" fmla="*/ 37 h 75"/>
                <a:gd name="T12" fmla="*/ 131 w 158"/>
                <a:gd name="T13" fmla="*/ 37 h 75"/>
                <a:gd name="T14" fmla="*/ 92 w 158"/>
                <a:gd name="T15" fmla="*/ 37 h 75"/>
                <a:gd name="T16" fmla="*/ 92 w 158"/>
                <a:gd name="T17" fmla="*/ 39 h 75"/>
                <a:gd name="T18" fmla="*/ 90 w 158"/>
                <a:gd name="T19" fmla="*/ 46 h 75"/>
                <a:gd name="T20" fmla="*/ 80 w 158"/>
                <a:gd name="T21" fmla="*/ 51 h 75"/>
                <a:gd name="T22" fmla="*/ 69 w 158"/>
                <a:gd name="T23" fmla="*/ 46 h 75"/>
                <a:gd name="T24" fmla="*/ 67 w 158"/>
                <a:gd name="T25" fmla="*/ 39 h 75"/>
                <a:gd name="T26" fmla="*/ 68 w 158"/>
                <a:gd name="T27" fmla="*/ 37 h 75"/>
                <a:gd name="T28" fmla="*/ 29 w 158"/>
                <a:gd name="T29" fmla="*/ 37 h 75"/>
                <a:gd name="T30" fmla="*/ 22 w 158"/>
                <a:gd name="T31" fmla="*/ 37 h 75"/>
                <a:gd name="T32" fmla="*/ 19 w 158"/>
                <a:gd name="T33" fmla="*/ 37 h 75"/>
                <a:gd name="T34" fmla="*/ 18 w 158"/>
                <a:gd name="T35" fmla="*/ 35 h 75"/>
                <a:gd name="T36" fmla="*/ 0 w 158"/>
                <a:gd name="T37" fmla="*/ 1 h 75"/>
                <a:gd name="T38" fmla="*/ 0 w 158"/>
                <a:gd name="T39"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75">
                  <a:moveTo>
                    <a:pt x="0" y="75"/>
                  </a:moveTo>
                  <a:cubicBezTo>
                    <a:pt x="158" y="75"/>
                    <a:pt x="158" y="75"/>
                    <a:pt x="158" y="75"/>
                  </a:cubicBezTo>
                  <a:cubicBezTo>
                    <a:pt x="158" y="0"/>
                    <a:pt x="158" y="0"/>
                    <a:pt x="158" y="0"/>
                  </a:cubicBezTo>
                  <a:cubicBezTo>
                    <a:pt x="140" y="35"/>
                    <a:pt x="140" y="35"/>
                    <a:pt x="140" y="35"/>
                  </a:cubicBezTo>
                  <a:cubicBezTo>
                    <a:pt x="139" y="37"/>
                    <a:pt x="139" y="37"/>
                    <a:pt x="139" y="37"/>
                  </a:cubicBezTo>
                  <a:cubicBezTo>
                    <a:pt x="136" y="37"/>
                    <a:pt x="136" y="37"/>
                    <a:pt x="136" y="37"/>
                  </a:cubicBezTo>
                  <a:cubicBezTo>
                    <a:pt x="131" y="37"/>
                    <a:pt x="131" y="37"/>
                    <a:pt x="131" y="37"/>
                  </a:cubicBezTo>
                  <a:cubicBezTo>
                    <a:pt x="92" y="37"/>
                    <a:pt x="92" y="37"/>
                    <a:pt x="92" y="37"/>
                  </a:cubicBezTo>
                  <a:cubicBezTo>
                    <a:pt x="92" y="38"/>
                    <a:pt x="92" y="38"/>
                    <a:pt x="92" y="39"/>
                  </a:cubicBezTo>
                  <a:cubicBezTo>
                    <a:pt x="92" y="42"/>
                    <a:pt x="91" y="44"/>
                    <a:pt x="90" y="46"/>
                  </a:cubicBezTo>
                  <a:cubicBezTo>
                    <a:pt x="88" y="50"/>
                    <a:pt x="84" y="51"/>
                    <a:pt x="80" y="51"/>
                  </a:cubicBezTo>
                  <a:cubicBezTo>
                    <a:pt x="75" y="51"/>
                    <a:pt x="72" y="50"/>
                    <a:pt x="69" y="46"/>
                  </a:cubicBezTo>
                  <a:cubicBezTo>
                    <a:pt x="68" y="44"/>
                    <a:pt x="67" y="42"/>
                    <a:pt x="67" y="39"/>
                  </a:cubicBezTo>
                  <a:cubicBezTo>
                    <a:pt x="67" y="38"/>
                    <a:pt x="68" y="38"/>
                    <a:pt x="68" y="37"/>
                  </a:cubicBezTo>
                  <a:cubicBezTo>
                    <a:pt x="29" y="37"/>
                    <a:pt x="29" y="37"/>
                    <a:pt x="29" y="37"/>
                  </a:cubicBezTo>
                  <a:cubicBezTo>
                    <a:pt x="22" y="37"/>
                    <a:pt x="22" y="37"/>
                    <a:pt x="22" y="37"/>
                  </a:cubicBezTo>
                  <a:cubicBezTo>
                    <a:pt x="19" y="37"/>
                    <a:pt x="19" y="37"/>
                    <a:pt x="19" y="37"/>
                  </a:cubicBezTo>
                  <a:cubicBezTo>
                    <a:pt x="18" y="35"/>
                    <a:pt x="18" y="35"/>
                    <a:pt x="18" y="35"/>
                  </a:cubicBezTo>
                  <a:cubicBezTo>
                    <a:pt x="0" y="1"/>
                    <a:pt x="0" y="1"/>
                    <a:pt x="0" y="1"/>
                  </a:cubicBezTo>
                  <a:lnTo>
                    <a:pt x="0"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9" name="Freeform 370"/>
            <p:cNvSpPr/>
            <p:nvPr/>
          </p:nvSpPr>
          <p:spPr bwMode="auto">
            <a:xfrm>
              <a:off x="6951662" y="1027113"/>
              <a:ext cx="412750" cy="195263"/>
            </a:xfrm>
            <a:custGeom>
              <a:avLst/>
              <a:gdLst>
                <a:gd name="T0" fmla="*/ 110 w 110"/>
                <a:gd name="T1" fmla="*/ 52 h 52"/>
                <a:gd name="T2" fmla="*/ 110 w 110"/>
                <a:gd name="T3" fmla="*/ 23 h 52"/>
                <a:gd name="T4" fmla="*/ 89 w 110"/>
                <a:gd name="T5" fmla="*/ 0 h 52"/>
                <a:gd name="T6" fmla="*/ 21 w 110"/>
                <a:gd name="T7" fmla="*/ 0 h 52"/>
                <a:gd name="T8" fmla="*/ 0 w 110"/>
                <a:gd name="T9" fmla="*/ 23 h 52"/>
                <a:gd name="T10" fmla="*/ 0 w 110"/>
                <a:gd name="T11" fmla="*/ 52 h 52"/>
                <a:gd name="T12" fmla="*/ 18 w 110"/>
                <a:gd name="T13" fmla="*/ 52 h 52"/>
                <a:gd name="T14" fmla="*/ 18 w 110"/>
                <a:gd name="T15" fmla="*/ 23 h 52"/>
                <a:gd name="T16" fmla="*/ 21 w 110"/>
                <a:gd name="T17" fmla="*/ 19 h 52"/>
                <a:gd name="T18" fmla="*/ 89 w 110"/>
                <a:gd name="T19" fmla="*/ 19 h 52"/>
                <a:gd name="T20" fmla="*/ 91 w 110"/>
                <a:gd name="T21" fmla="*/ 23 h 52"/>
                <a:gd name="T22" fmla="*/ 91 w 110"/>
                <a:gd name="T23" fmla="*/ 52 h 52"/>
                <a:gd name="T24" fmla="*/ 110 w 110"/>
                <a:gd name="T2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52">
                  <a:moveTo>
                    <a:pt x="110" y="52"/>
                  </a:moveTo>
                  <a:cubicBezTo>
                    <a:pt x="110" y="23"/>
                    <a:pt x="110" y="23"/>
                    <a:pt x="110" y="23"/>
                  </a:cubicBezTo>
                  <a:cubicBezTo>
                    <a:pt x="110" y="11"/>
                    <a:pt x="101" y="0"/>
                    <a:pt x="89" y="0"/>
                  </a:cubicBezTo>
                  <a:cubicBezTo>
                    <a:pt x="21" y="0"/>
                    <a:pt x="21" y="0"/>
                    <a:pt x="21" y="0"/>
                  </a:cubicBezTo>
                  <a:cubicBezTo>
                    <a:pt x="9" y="0"/>
                    <a:pt x="0" y="11"/>
                    <a:pt x="0" y="23"/>
                  </a:cubicBezTo>
                  <a:cubicBezTo>
                    <a:pt x="0" y="52"/>
                    <a:pt x="0" y="52"/>
                    <a:pt x="0" y="52"/>
                  </a:cubicBezTo>
                  <a:cubicBezTo>
                    <a:pt x="18" y="52"/>
                    <a:pt x="18" y="52"/>
                    <a:pt x="18" y="52"/>
                  </a:cubicBezTo>
                  <a:cubicBezTo>
                    <a:pt x="18" y="23"/>
                    <a:pt x="18" y="23"/>
                    <a:pt x="18" y="23"/>
                  </a:cubicBezTo>
                  <a:cubicBezTo>
                    <a:pt x="18" y="21"/>
                    <a:pt x="19" y="19"/>
                    <a:pt x="21" y="19"/>
                  </a:cubicBezTo>
                  <a:cubicBezTo>
                    <a:pt x="89" y="19"/>
                    <a:pt x="89" y="19"/>
                    <a:pt x="89" y="19"/>
                  </a:cubicBezTo>
                  <a:cubicBezTo>
                    <a:pt x="90" y="19"/>
                    <a:pt x="91" y="21"/>
                    <a:pt x="91" y="23"/>
                  </a:cubicBezTo>
                  <a:cubicBezTo>
                    <a:pt x="91" y="52"/>
                    <a:pt x="91" y="52"/>
                    <a:pt x="91" y="52"/>
                  </a:cubicBezTo>
                  <a:lnTo>
                    <a:pt x="11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0" name="Freeform 371"/>
            <p:cNvSpPr/>
            <p:nvPr/>
          </p:nvSpPr>
          <p:spPr bwMode="auto">
            <a:xfrm>
              <a:off x="6711950" y="628650"/>
              <a:ext cx="198438" cy="217488"/>
            </a:xfrm>
            <a:custGeom>
              <a:avLst/>
              <a:gdLst>
                <a:gd name="T0" fmla="*/ 34 w 53"/>
                <a:gd name="T1" fmla="*/ 0 h 58"/>
                <a:gd name="T2" fmla="*/ 15 w 53"/>
                <a:gd name="T3" fmla="*/ 15 h 58"/>
                <a:gd name="T4" fmla="*/ 7 w 53"/>
                <a:gd name="T5" fmla="*/ 17 h 58"/>
                <a:gd name="T6" fmla="*/ 7 w 53"/>
                <a:gd name="T7" fmla="*/ 18 h 58"/>
                <a:gd name="T8" fmla="*/ 15 w 53"/>
                <a:gd name="T9" fmla="*/ 53 h 58"/>
                <a:gd name="T10" fmla="*/ 46 w 53"/>
                <a:gd name="T11" fmla="*/ 36 h 58"/>
                <a:gd name="T12" fmla="*/ 39 w 53"/>
                <a:gd name="T13" fmla="*/ 1 h 58"/>
                <a:gd name="T14" fmla="*/ 34 w 53"/>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8">
                  <a:moveTo>
                    <a:pt x="34" y="0"/>
                  </a:moveTo>
                  <a:cubicBezTo>
                    <a:pt x="30" y="7"/>
                    <a:pt x="23" y="12"/>
                    <a:pt x="15" y="15"/>
                  </a:cubicBezTo>
                  <a:cubicBezTo>
                    <a:pt x="12" y="16"/>
                    <a:pt x="10" y="17"/>
                    <a:pt x="7" y="17"/>
                  </a:cubicBezTo>
                  <a:cubicBezTo>
                    <a:pt x="7" y="17"/>
                    <a:pt x="7" y="18"/>
                    <a:pt x="7" y="18"/>
                  </a:cubicBezTo>
                  <a:cubicBezTo>
                    <a:pt x="0" y="32"/>
                    <a:pt x="4" y="47"/>
                    <a:pt x="15" y="53"/>
                  </a:cubicBezTo>
                  <a:cubicBezTo>
                    <a:pt x="25" y="58"/>
                    <a:pt x="40" y="50"/>
                    <a:pt x="46" y="36"/>
                  </a:cubicBezTo>
                  <a:cubicBezTo>
                    <a:pt x="53" y="22"/>
                    <a:pt x="50" y="7"/>
                    <a:pt x="39" y="1"/>
                  </a:cubicBezTo>
                  <a:cubicBezTo>
                    <a:pt x="37" y="1"/>
                    <a:pt x="36"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1" name="Freeform 372"/>
            <p:cNvSpPr/>
            <p:nvPr/>
          </p:nvSpPr>
          <p:spPr bwMode="auto">
            <a:xfrm>
              <a:off x="6467475" y="369888"/>
              <a:ext cx="398463" cy="311150"/>
            </a:xfrm>
            <a:custGeom>
              <a:avLst/>
              <a:gdLst>
                <a:gd name="T0" fmla="*/ 37 w 106"/>
                <a:gd name="T1" fmla="*/ 76 h 83"/>
                <a:gd name="T2" fmla="*/ 76 w 106"/>
                <a:gd name="T3" fmla="*/ 80 h 83"/>
                <a:gd name="T4" fmla="*/ 78 w 106"/>
                <a:gd name="T5" fmla="*/ 79 h 83"/>
                <a:gd name="T6" fmla="*/ 93 w 106"/>
                <a:gd name="T7" fmla="*/ 69 h 83"/>
                <a:gd name="T8" fmla="*/ 97 w 106"/>
                <a:gd name="T9" fmla="*/ 63 h 83"/>
                <a:gd name="T10" fmla="*/ 69 w 106"/>
                <a:gd name="T11" fmla="*/ 8 h 83"/>
                <a:gd name="T12" fmla="*/ 27 w 106"/>
                <a:gd name="T13" fmla="*/ 5 h 83"/>
                <a:gd name="T14" fmla="*/ 8 w 106"/>
                <a:gd name="T15" fmla="*/ 21 h 83"/>
                <a:gd name="T16" fmla="*/ 37 w 106"/>
                <a:gd name="T17" fmla="*/ 7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83">
                  <a:moveTo>
                    <a:pt x="37" y="76"/>
                  </a:moveTo>
                  <a:cubicBezTo>
                    <a:pt x="50" y="82"/>
                    <a:pt x="65" y="83"/>
                    <a:pt x="76" y="80"/>
                  </a:cubicBezTo>
                  <a:cubicBezTo>
                    <a:pt x="77" y="80"/>
                    <a:pt x="77" y="79"/>
                    <a:pt x="78" y="79"/>
                  </a:cubicBezTo>
                  <a:cubicBezTo>
                    <a:pt x="84" y="77"/>
                    <a:pt x="89" y="74"/>
                    <a:pt x="93" y="69"/>
                  </a:cubicBezTo>
                  <a:cubicBezTo>
                    <a:pt x="94" y="67"/>
                    <a:pt x="96" y="65"/>
                    <a:pt x="97" y="63"/>
                  </a:cubicBezTo>
                  <a:cubicBezTo>
                    <a:pt x="106" y="44"/>
                    <a:pt x="93" y="19"/>
                    <a:pt x="69" y="8"/>
                  </a:cubicBezTo>
                  <a:cubicBezTo>
                    <a:pt x="54" y="1"/>
                    <a:pt x="39" y="0"/>
                    <a:pt x="27" y="5"/>
                  </a:cubicBezTo>
                  <a:cubicBezTo>
                    <a:pt x="19" y="8"/>
                    <a:pt x="12" y="13"/>
                    <a:pt x="8" y="21"/>
                  </a:cubicBezTo>
                  <a:cubicBezTo>
                    <a:pt x="0" y="40"/>
                    <a:pt x="12" y="65"/>
                    <a:pt x="37"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2" name="Freeform 373"/>
            <p:cNvSpPr/>
            <p:nvPr/>
          </p:nvSpPr>
          <p:spPr bwMode="auto">
            <a:xfrm>
              <a:off x="6956425" y="560388"/>
              <a:ext cx="231775" cy="173038"/>
            </a:xfrm>
            <a:custGeom>
              <a:avLst/>
              <a:gdLst>
                <a:gd name="T0" fmla="*/ 56 w 62"/>
                <a:gd name="T1" fmla="*/ 32 h 46"/>
                <a:gd name="T2" fmla="*/ 40 w 62"/>
                <a:gd name="T3" fmla="*/ 0 h 46"/>
                <a:gd name="T4" fmla="*/ 40 w 62"/>
                <a:gd name="T5" fmla="*/ 0 h 46"/>
                <a:gd name="T6" fmla="*/ 33 w 62"/>
                <a:gd name="T7" fmla="*/ 3 h 46"/>
                <a:gd name="T8" fmla="*/ 8 w 62"/>
                <a:gd name="T9" fmla="*/ 4 h 46"/>
                <a:gd name="T10" fmla="*/ 5 w 62"/>
                <a:gd name="T11" fmla="*/ 8 h 46"/>
                <a:gd name="T12" fmla="*/ 22 w 62"/>
                <a:gd name="T13" fmla="*/ 40 h 46"/>
                <a:gd name="T14" fmla="*/ 56 w 62"/>
                <a:gd name="T15" fmla="*/ 32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46">
                  <a:moveTo>
                    <a:pt x="56" y="32"/>
                  </a:moveTo>
                  <a:cubicBezTo>
                    <a:pt x="62" y="21"/>
                    <a:pt x="54" y="7"/>
                    <a:pt x="40" y="0"/>
                  </a:cubicBezTo>
                  <a:cubicBezTo>
                    <a:pt x="40" y="0"/>
                    <a:pt x="40" y="0"/>
                    <a:pt x="40" y="0"/>
                  </a:cubicBezTo>
                  <a:cubicBezTo>
                    <a:pt x="37" y="1"/>
                    <a:pt x="35" y="2"/>
                    <a:pt x="33" y="3"/>
                  </a:cubicBezTo>
                  <a:cubicBezTo>
                    <a:pt x="24" y="6"/>
                    <a:pt x="16" y="7"/>
                    <a:pt x="8" y="4"/>
                  </a:cubicBezTo>
                  <a:cubicBezTo>
                    <a:pt x="7" y="5"/>
                    <a:pt x="6" y="7"/>
                    <a:pt x="5" y="8"/>
                  </a:cubicBezTo>
                  <a:cubicBezTo>
                    <a:pt x="0" y="19"/>
                    <a:pt x="7" y="33"/>
                    <a:pt x="22" y="40"/>
                  </a:cubicBezTo>
                  <a:cubicBezTo>
                    <a:pt x="36" y="46"/>
                    <a:pt x="51" y="43"/>
                    <a:pt x="56"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3" name="Freeform 374"/>
            <p:cNvSpPr/>
            <p:nvPr/>
          </p:nvSpPr>
          <p:spPr bwMode="auto">
            <a:xfrm>
              <a:off x="6884987" y="207963"/>
              <a:ext cx="341313" cy="357188"/>
            </a:xfrm>
            <a:custGeom>
              <a:avLst/>
              <a:gdLst>
                <a:gd name="T0" fmla="*/ 66 w 91"/>
                <a:gd name="T1" fmla="*/ 3 h 95"/>
                <a:gd name="T2" fmla="*/ 41 w 91"/>
                <a:gd name="T3" fmla="*/ 3 h 95"/>
                <a:gd name="T4" fmla="*/ 11 w 91"/>
                <a:gd name="T5" fmla="*/ 31 h 95"/>
                <a:gd name="T6" fmla="*/ 25 w 91"/>
                <a:gd name="T7" fmla="*/ 92 h 95"/>
                <a:gd name="T8" fmla="*/ 32 w 91"/>
                <a:gd name="T9" fmla="*/ 94 h 95"/>
                <a:gd name="T10" fmla="*/ 50 w 91"/>
                <a:gd name="T11" fmla="*/ 92 h 95"/>
                <a:gd name="T12" fmla="*/ 51 w 91"/>
                <a:gd name="T13" fmla="*/ 92 h 95"/>
                <a:gd name="T14" fmla="*/ 80 w 91"/>
                <a:gd name="T15" fmla="*/ 64 h 95"/>
                <a:gd name="T16" fmla="*/ 66 w 91"/>
                <a:gd name="T17" fmla="*/ 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5">
                  <a:moveTo>
                    <a:pt x="66" y="3"/>
                  </a:moveTo>
                  <a:cubicBezTo>
                    <a:pt x="58" y="0"/>
                    <a:pt x="49" y="0"/>
                    <a:pt x="41" y="3"/>
                  </a:cubicBezTo>
                  <a:cubicBezTo>
                    <a:pt x="29" y="7"/>
                    <a:pt x="18" y="17"/>
                    <a:pt x="11" y="31"/>
                  </a:cubicBezTo>
                  <a:cubicBezTo>
                    <a:pt x="0" y="56"/>
                    <a:pt x="6" y="83"/>
                    <a:pt x="25" y="92"/>
                  </a:cubicBezTo>
                  <a:cubicBezTo>
                    <a:pt x="27" y="93"/>
                    <a:pt x="29" y="94"/>
                    <a:pt x="32" y="94"/>
                  </a:cubicBezTo>
                  <a:cubicBezTo>
                    <a:pt x="38" y="95"/>
                    <a:pt x="44" y="94"/>
                    <a:pt x="50" y="92"/>
                  </a:cubicBezTo>
                  <a:cubicBezTo>
                    <a:pt x="50" y="92"/>
                    <a:pt x="51" y="92"/>
                    <a:pt x="51" y="92"/>
                  </a:cubicBezTo>
                  <a:cubicBezTo>
                    <a:pt x="63" y="87"/>
                    <a:pt x="73" y="77"/>
                    <a:pt x="80" y="64"/>
                  </a:cubicBezTo>
                  <a:cubicBezTo>
                    <a:pt x="91" y="39"/>
                    <a:pt x="85" y="12"/>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4" name="Freeform 375"/>
            <p:cNvSpPr/>
            <p:nvPr/>
          </p:nvSpPr>
          <p:spPr bwMode="auto">
            <a:xfrm>
              <a:off x="6756400" y="309563"/>
              <a:ext cx="236538" cy="458788"/>
            </a:xfrm>
            <a:custGeom>
              <a:avLst/>
              <a:gdLst>
                <a:gd name="T0" fmla="*/ 31 w 63"/>
                <a:gd name="T1" fmla="*/ 5 h 122"/>
                <a:gd name="T2" fmla="*/ 26 w 63"/>
                <a:gd name="T3" fmla="*/ 3 h 122"/>
                <a:gd name="T4" fmla="*/ 22 w 63"/>
                <a:gd name="T5" fmla="*/ 17 h 122"/>
                <a:gd name="T6" fmla="*/ 20 w 63"/>
                <a:gd name="T7" fmla="*/ 17 h 122"/>
                <a:gd name="T8" fmla="*/ 17 w 63"/>
                <a:gd name="T9" fmla="*/ 19 h 122"/>
                <a:gd name="T10" fmla="*/ 5 w 63"/>
                <a:gd name="T11" fmla="*/ 10 h 122"/>
                <a:gd name="T12" fmla="*/ 3 w 63"/>
                <a:gd name="T13" fmla="*/ 15 h 122"/>
                <a:gd name="T14" fmla="*/ 15 w 63"/>
                <a:gd name="T15" fmla="*/ 23 h 122"/>
                <a:gd name="T16" fmla="*/ 15 w 63"/>
                <a:gd name="T17" fmla="*/ 27 h 122"/>
                <a:gd name="T18" fmla="*/ 21 w 63"/>
                <a:gd name="T19" fmla="*/ 42 h 122"/>
                <a:gd name="T20" fmla="*/ 28 w 63"/>
                <a:gd name="T21" fmla="*/ 61 h 122"/>
                <a:gd name="T22" fmla="*/ 47 w 63"/>
                <a:gd name="T23" fmla="*/ 116 h 122"/>
                <a:gd name="T24" fmla="*/ 57 w 63"/>
                <a:gd name="T25" fmla="*/ 120 h 122"/>
                <a:gd name="T26" fmla="*/ 61 w 63"/>
                <a:gd name="T27" fmla="*/ 111 h 122"/>
                <a:gd name="T28" fmla="*/ 42 w 63"/>
                <a:gd name="T29" fmla="*/ 56 h 122"/>
                <a:gd name="T30" fmla="*/ 35 w 63"/>
                <a:gd name="T31" fmla="*/ 37 h 122"/>
                <a:gd name="T32" fmla="*/ 29 w 63"/>
                <a:gd name="T33" fmla="*/ 22 h 122"/>
                <a:gd name="T34" fmla="*/ 27 w 63"/>
                <a:gd name="T35" fmla="*/ 19 h 122"/>
                <a:gd name="T36" fmla="*/ 31 w 63"/>
                <a:gd name="T37" fmla="*/ 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122">
                  <a:moveTo>
                    <a:pt x="31" y="5"/>
                  </a:moveTo>
                  <a:cubicBezTo>
                    <a:pt x="32" y="2"/>
                    <a:pt x="28" y="0"/>
                    <a:pt x="26" y="3"/>
                  </a:cubicBezTo>
                  <a:cubicBezTo>
                    <a:pt x="24" y="7"/>
                    <a:pt x="23" y="12"/>
                    <a:pt x="22" y="17"/>
                  </a:cubicBezTo>
                  <a:cubicBezTo>
                    <a:pt x="21" y="17"/>
                    <a:pt x="20" y="17"/>
                    <a:pt x="20" y="17"/>
                  </a:cubicBezTo>
                  <a:cubicBezTo>
                    <a:pt x="19" y="18"/>
                    <a:pt x="18" y="18"/>
                    <a:pt x="17" y="19"/>
                  </a:cubicBezTo>
                  <a:cubicBezTo>
                    <a:pt x="14" y="15"/>
                    <a:pt x="10" y="12"/>
                    <a:pt x="5" y="10"/>
                  </a:cubicBezTo>
                  <a:cubicBezTo>
                    <a:pt x="2" y="9"/>
                    <a:pt x="0" y="14"/>
                    <a:pt x="3" y="15"/>
                  </a:cubicBezTo>
                  <a:cubicBezTo>
                    <a:pt x="8" y="17"/>
                    <a:pt x="11" y="20"/>
                    <a:pt x="15" y="23"/>
                  </a:cubicBezTo>
                  <a:cubicBezTo>
                    <a:pt x="15" y="24"/>
                    <a:pt x="15" y="26"/>
                    <a:pt x="15" y="27"/>
                  </a:cubicBezTo>
                  <a:cubicBezTo>
                    <a:pt x="21" y="42"/>
                    <a:pt x="21" y="42"/>
                    <a:pt x="21" y="42"/>
                  </a:cubicBezTo>
                  <a:cubicBezTo>
                    <a:pt x="28" y="61"/>
                    <a:pt x="28" y="61"/>
                    <a:pt x="28" y="61"/>
                  </a:cubicBezTo>
                  <a:cubicBezTo>
                    <a:pt x="47" y="116"/>
                    <a:pt x="47" y="116"/>
                    <a:pt x="47" y="116"/>
                  </a:cubicBezTo>
                  <a:cubicBezTo>
                    <a:pt x="49" y="120"/>
                    <a:pt x="53" y="122"/>
                    <a:pt x="57" y="120"/>
                  </a:cubicBezTo>
                  <a:cubicBezTo>
                    <a:pt x="61" y="119"/>
                    <a:pt x="63" y="115"/>
                    <a:pt x="61" y="111"/>
                  </a:cubicBezTo>
                  <a:cubicBezTo>
                    <a:pt x="42" y="56"/>
                    <a:pt x="42" y="56"/>
                    <a:pt x="42" y="56"/>
                  </a:cubicBezTo>
                  <a:cubicBezTo>
                    <a:pt x="35" y="37"/>
                    <a:pt x="35" y="37"/>
                    <a:pt x="35" y="37"/>
                  </a:cubicBezTo>
                  <a:cubicBezTo>
                    <a:pt x="29" y="22"/>
                    <a:pt x="29" y="22"/>
                    <a:pt x="29" y="22"/>
                  </a:cubicBezTo>
                  <a:cubicBezTo>
                    <a:pt x="29" y="21"/>
                    <a:pt x="28" y="20"/>
                    <a:pt x="27" y="19"/>
                  </a:cubicBezTo>
                  <a:cubicBezTo>
                    <a:pt x="27" y="14"/>
                    <a:pt x="29" y="10"/>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5" name="Freeform 376"/>
            <p:cNvSpPr>
              <a:spLocks noEditPoints="1"/>
            </p:cNvSpPr>
            <p:nvPr/>
          </p:nvSpPr>
          <p:spPr bwMode="auto">
            <a:xfrm>
              <a:off x="10986294" y="605630"/>
              <a:ext cx="601663" cy="436563"/>
            </a:xfrm>
            <a:custGeom>
              <a:avLst/>
              <a:gdLst>
                <a:gd name="T0" fmla="*/ 107 w 160"/>
                <a:gd name="T1" fmla="*/ 116 h 116"/>
                <a:gd name="T2" fmla="*/ 160 w 160"/>
                <a:gd name="T3" fmla="*/ 116 h 116"/>
                <a:gd name="T4" fmla="*/ 160 w 160"/>
                <a:gd name="T5" fmla="*/ 0 h 116"/>
                <a:gd name="T6" fmla="*/ 107 w 160"/>
                <a:gd name="T7" fmla="*/ 0 h 116"/>
                <a:gd name="T8" fmla="*/ 107 w 160"/>
                <a:gd name="T9" fmla="*/ 49 h 116"/>
                <a:gd name="T10" fmla="*/ 145 w 160"/>
                <a:gd name="T11" fmla="*/ 102 h 116"/>
                <a:gd name="T12" fmla="*/ 107 w 160"/>
                <a:gd name="T13" fmla="*/ 102 h 116"/>
                <a:gd name="T14" fmla="*/ 107 w 160"/>
                <a:gd name="T15" fmla="*/ 116 h 116"/>
                <a:gd name="T16" fmla="*/ 73 w 160"/>
                <a:gd name="T17" fmla="*/ 116 h 116"/>
                <a:gd name="T18" fmla="*/ 107 w 160"/>
                <a:gd name="T19" fmla="*/ 116 h 116"/>
                <a:gd name="T20" fmla="*/ 107 w 160"/>
                <a:gd name="T21" fmla="*/ 102 h 116"/>
                <a:gd name="T22" fmla="*/ 83 w 160"/>
                <a:gd name="T23" fmla="*/ 102 h 116"/>
                <a:gd name="T24" fmla="*/ 81 w 160"/>
                <a:gd name="T25" fmla="*/ 100 h 116"/>
                <a:gd name="T26" fmla="*/ 73 w 160"/>
                <a:gd name="T27" fmla="*/ 88 h 116"/>
                <a:gd name="T28" fmla="*/ 73 w 160"/>
                <a:gd name="T29" fmla="*/ 96 h 116"/>
                <a:gd name="T30" fmla="*/ 78 w 160"/>
                <a:gd name="T31" fmla="*/ 102 h 116"/>
                <a:gd name="T32" fmla="*/ 73 w 160"/>
                <a:gd name="T33" fmla="*/ 102 h 116"/>
                <a:gd name="T34" fmla="*/ 73 w 160"/>
                <a:gd name="T35" fmla="*/ 116 h 116"/>
                <a:gd name="T36" fmla="*/ 107 w 160"/>
                <a:gd name="T37" fmla="*/ 0 h 116"/>
                <a:gd name="T38" fmla="*/ 73 w 160"/>
                <a:gd name="T39" fmla="*/ 0 h 116"/>
                <a:gd name="T40" fmla="*/ 73 w 160"/>
                <a:gd name="T41" fmla="*/ 75 h 116"/>
                <a:gd name="T42" fmla="*/ 99 w 160"/>
                <a:gd name="T43" fmla="*/ 38 h 116"/>
                <a:gd name="T44" fmla="*/ 99 w 160"/>
                <a:gd name="T45" fmla="*/ 38 h 116"/>
                <a:gd name="T46" fmla="*/ 107 w 160"/>
                <a:gd name="T47" fmla="*/ 49 h 116"/>
                <a:gd name="T48" fmla="*/ 107 w 160"/>
                <a:gd name="T49" fmla="*/ 0 h 116"/>
                <a:gd name="T50" fmla="*/ 46 w 160"/>
                <a:gd name="T51" fmla="*/ 116 h 116"/>
                <a:gd name="T52" fmla="*/ 73 w 160"/>
                <a:gd name="T53" fmla="*/ 116 h 116"/>
                <a:gd name="T54" fmla="*/ 73 w 160"/>
                <a:gd name="T55" fmla="*/ 102 h 116"/>
                <a:gd name="T56" fmla="*/ 53 w 160"/>
                <a:gd name="T57" fmla="*/ 102 h 116"/>
                <a:gd name="T58" fmla="*/ 46 w 160"/>
                <a:gd name="T59" fmla="*/ 102 h 116"/>
                <a:gd name="T60" fmla="*/ 46 w 160"/>
                <a:gd name="T61" fmla="*/ 116 h 116"/>
                <a:gd name="T62" fmla="*/ 73 w 160"/>
                <a:gd name="T63" fmla="*/ 0 h 116"/>
                <a:gd name="T64" fmla="*/ 46 w 160"/>
                <a:gd name="T65" fmla="*/ 0 h 116"/>
                <a:gd name="T66" fmla="*/ 46 w 160"/>
                <a:gd name="T67" fmla="*/ 20 h 116"/>
                <a:gd name="T68" fmla="*/ 48 w 160"/>
                <a:gd name="T69" fmla="*/ 28 h 116"/>
                <a:gd name="T70" fmla="*/ 46 w 160"/>
                <a:gd name="T71" fmla="*/ 36 h 116"/>
                <a:gd name="T72" fmla="*/ 46 w 160"/>
                <a:gd name="T73" fmla="*/ 58 h 116"/>
                <a:gd name="T74" fmla="*/ 46 w 160"/>
                <a:gd name="T75" fmla="*/ 58 h 116"/>
                <a:gd name="T76" fmla="*/ 65 w 160"/>
                <a:gd name="T77" fmla="*/ 85 h 116"/>
                <a:gd name="T78" fmla="*/ 73 w 160"/>
                <a:gd name="T79" fmla="*/ 96 h 116"/>
                <a:gd name="T80" fmla="*/ 73 w 160"/>
                <a:gd name="T81" fmla="*/ 88 h 116"/>
                <a:gd name="T82" fmla="*/ 68 w 160"/>
                <a:gd name="T83" fmla="*/ 81 h 116"/>
                <a:gd name="T84" fmla="*/ 73 w 160"/>
                <a:gd name="T85" fmla="*/ 75 h 116"/>
                <a:gd name="T86" fmla="*/ 73 w 160"/>
                <a:gd name="T87" fmla="*/ 0 h 116"/>
                <a:gd name="T88" fmla="*/ 0 w 160"/>
                <a:gd name="T89" fmla="*/ 116 h 116"/>
                <a:gd name="T90" fmla="*/ 46 w 160"/>
                <a:gd name="T91" fmla="*/ 116 h 116"/>
                <a:gd name="T92" fmla="*/ 46 w 160"/>
                <a:gd name="T93" fmla="*/ 102 h 116"/>
                <a:gd name="T94" fmla="*/ 14 w 160"/>
                <a:gd name="T95" fmla="*/ 102 h 116"/>
                <a:gd name="T96" fmla="*/ 14 w 160"/>
                <a:gd name="T97" fmla="*/ 102 h 116"/>
                <a:gd name="T98" fmla="*/ 46 w 160"/>
                <a:gd name="T99" fmla="*/ 58 h 116"/>
                <a:gd name="T100" fmla="*/ 46 w 160"/>
                <a:gd name="T101" fmla="*/ 36 h 116"/>
                <a:gd name="T102" fmla="*/ 36 w 160"/>
                <a:gd name="T103" fmla="*/ 40 h 116"/>
                <a:gd name="T104" fmla="*/ 23 w 160"/>
                <a:gd name="T105" fmla="*/ 28 h 116"/>
                <a:gd name="T106" fmla="*/ 36 w 160"/>
                <a:gd name="T107" fmla="*/ 15 h 116"/>
                <a:gd name="T108" fmla="*/ 36 w 160"/>
                <a:gd name="T109" fmla="*/ 15 h 116"/>
                <a:gd name="T110" fmla="*/ 46 w 160"/>
                <a:gd name="T111" fmla="*/ 20 h 116"/>
                <a:gd name="T112" fmla="*/ 46 w 160"/>
                <a:gd name="T113" fmla="*/ 0 h 116"/>
                <a:gd name="T114" fmla="*/ 0 w 160"/>
                <a:gd name="T115" fmla="*/ 0 h 116"/>
                <a:gd name="T116" fmla="*/ 0 w 160"/>
                <a:gd name="T11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0" h="116">
                  <a:moveTo>
                    <a:pt x="107" y="116"/>
                  </a:moveTo>
                  <a:cubicBezTo>
                    <a:pt x="160" y="116"/>
                    <a:pt x="160" y="116"/>
                    <a:pt x="160" y="116"/>
                  </a:cubicBezTo>
                  <a:cubicBezTo>
                    <a:pt x="160" y="0"/>
                    <a:pt x="160" y="0"/>
                    <a:pt x="160" y="0"/>
                  </a:cubicBezTo>
                  <a:cubicBezTo>
                    <a:pt x="107" y="0"/>
                    <a:pt x="107" y="0"/>
                    <a:pt x="107" y="0"/>
                  </a:cubicBezTo>
                  <a:cubicBezTo>
                    <a:pt x="107" y="49"/>
                    <a:pt x="107" y="49"/>
                    <a:pt x="107" y="49"/>
                  </a:cubicBezTo>
                  <a:cubicBezTo>
                    <a:pt x="145" y="102"/>
                    <a:pt x="145" y="102"/>
                    <a:pt x="145" y="102"/>
                  </a:cubicBezTo>
                  <a:cubicBezTo>
                    <a:pt x="107" y="102"/>
                    <a:pt x="107" y="102"/>
                    <a:pt x="107" y="102"/>
                  </a:cubicBezTo>
                  <a:lnTo>
                    <a:pt x="107" y="116"/>
                  </a:lnTo>
                  <a:close/>
                  <a:moveTo>
                    <a:pt x="73" y="116"/>
                  </a:moveTo>
                  <a:cubicBezTo>
                    <a:pt x="107" y="116"/>
                    <a:pt x="107" y="116"/>
                    <a:pt x="107" y="116"/>
                  </a:cubicBezTo>
                  <a:cubicBezTo>
                    <a:pt x="107" y="102"/>
                    <a:pt x="107" y="102"/>
                    <a:pt x="107" y="102"/>
                  </a:cubicBezTo>
                  <a:cubicBezTo>
                    <a:pt x="83" y="102"/>
                    <a:pt x="83" y="102"/>
                    <a:pt x="83" y="102"/>
                  </a:cubicBezTo>
                  <a:cubicBezTo>
                    <a:pt x="81" y="100"/>
                    <a:pt x="81" y="100"/>
                    <a:pt x="81" y="100"/>
                  </a:cubicBezTo>
                  <a:cubicBezTo>
                    <a:pt x="73" y="88"/>
                    <a:pt x="73" y="88"/>
                    <a:pt x="73" y="88"/>
                  </a:cubicBezTo>
                  <a:cubicBezTo>
                    <a:pt x="73" y="96"/>
                    <a:pt x="73" y="96"/>
                    <a:pt x="73" y="96"/>
                  </a:cubicBezTo>
                  <a:cubicBezTo>
                    <a:pt x="78" y="102"/>
                    <a:pt x="78" y="102"/>
                    <a:pt x="78" y="102"/>
                  </a:cubicBezTo>
                  <a:cubicBezTo>
                    <a:pt x="73" y="102"/>
                    <a:pt x="73" y="102"/>
                    <a:pt x="73" y="102"/>
                  </a:cubicBezTo>
                  <a:cubicBezTo>
                    <a:pt x="73" y="116"/>
                    <a:pt x="73" y="116"/>
                    <a:pt x="73" y="116"/>
                  </a:cubicBezTo>
                  <a:close/>
                  <a:moveTo>
                    <a:pt x="107" y="0"/>
                  </a:moveTo>
                  <a:cubicBezTo>
                    <a:pt x="73" y="0"/>
                    <a:pt x="73" y="0"/>
                    <a:pt x="73" y="0"/>
                  </a:cubicBezTo>
                  <a:cubicBezTo>
                    <a:pt x="73" y="75"/>
                    <a:pt x="73" y="75"/>
                    <a:pt x="73" y="75"/>
                  </a:cubicBezTo>
                  <a:cubicBezTo>
                    <a:pt x="99" y="38"/>
                    <a:pt x="99" y="38"/>
                    <a:pt x="99" y="38"/>
                  </a:cubicBezTo>
                  <a:cubicBezTo>
                    <a:pt x="99" y="38"/>
                    <a:pt x="99" y="38"/>
                    <a:pt x="99" y="38"/>
                  </a:cubicBezTo>
                  <a:cubicBezTo>
                    <a:pt x="107" y="49"/>
                    <a:pt x="107" y="49"/>
                    <a:pt x="107" y="49"/>
                  </a:cubicBezTo>
                  <a:lnTo>
                    <a:pt x="107" y="0"/>
                  </a:lnTo>
                  <a:close/>
                  <a:moveTo>
                    <a:pt x="46" y="116"/>
                  </a:moveTo>
                  <a:cubicBezTo>
                    <a:pt x="73" y="116"/>
                    <a:pt x="73" y="116"/>
                    <a:pt x="73" y="116"/>
                  </a:cubicBezTo>
                  <a:cubicBezTo>
                    <a:pt x="73" y="102"/>
                    <a:pt x="73" y="102"/>
                    <a:pt x="73" y="102"/>
                  </a:cubicBezTo>
                  <a:cubicBezTo>
                    <a:pt x="53" y="102"/>
                    <a:pt x="53" y="102"/>
                    <a:pt x="53" y="102"/>
                  </a:cubicBezTo>
                  <a:cubicBezTo>
                    <a:pt x="46" y="102"/>
                    <a:pt x="46" y="102"/>
                    <a:pt x="46" y="102"/>
                  </a:cubicBezTo>
                  <a:cubicBezTo>
                    <a:pt x="46" y="116"/>
                    <a:pt x="46" y="116"/>
                    <a:pt x="46" y="116"/>
                  </a:cubicBezTo>
                  <a:close/>
                  <a:moveTo>
                    <a:pt x="73" y="0"/>
                  </a:moveTo>
                  <a:cubicBezTo>
                    <a:pt x="46" y="0"/>
                    <a:pt x="46" y="0"/>
                    <a:pt x="46" y="0"/>
                  </a:cubicBezTo>
                  <a:cubicBezTo>
                    <a:pt x="46" y="20"/>
                    <a:pt x="46" y="20"/>
                    <a:pt x="46" y="20"/>
                  </a:cubicBezTo>
                  <a:cubicBezTo>
                    <a:pt x="47" y="22"/>
                    <a:pt x="48" y="25"/>
                    <a:pt x="48" y="28"/>
                  </a:cubicBezTo>
                  <a:cubicBezTo>
                    <a:pt x="48" y="31"/>
                    <a:pt x="47" y="33"/>
                    <a:pt x="46" y="36"/>
                  </a:cubicBezTo>
                  <a:cubicBezTo>
                    <a:pt x="46" y="58"/>
                    <a:pt x="46" y="58"/>
                    <a:pt x="46" y="58"/>
                  </a:cubicBezTo>
                  <a:cubicBezTo>
                    <a:pt x="46" y="58"/>
                    <a:pt x="46" y="58"/>
                    <a:pt x="46" y="58"/>
                  </a:cubicBezTo>
                  <a:cubicBezTo>
                    <a:pt x="65" y="85"/>
                    <a:pt x="65" y="85"/>
                    <a:pt x="65" y="85"/>
                  </a:cubicBezTo>
                  <a:cubicBezTo>
                    <a:pt x="73" y="96"/>
                    <a:pt x="73" y="96"/>
                    <a:pt x="73" y="96"/>
                  </a:cubicBezTo>
                  <a:cubicBezTo>
                    <a:pt x="73" y="88"/>
                    <a:pt x="73" y="88"/>
                    <a:pt x="73" y="88"/>
                  </a:cubicBezTo>
                  <a:cubicBezTo>
                    <a:pt x="68" y="81"/>
                    <a:pt x="68" y="81"/>
                    <a:pt x="68" y="81"/>
                  </a:cubicBezTo>
                  <a:cubicBezTo>
                    <a:pt x="73" y="75"/>
                    <a:pt x="73" y="75"/>
                    <a:pt x="73" y="75"/>
                  </a:cubicBezTo>
                  <a:lnTo>
                    <a:pt x="73" y="0"/>
                  </a:lnTo>
                  <a:close/>
                  <a:moveTo>
                    <a:pt x="0" y="116"/>
                  </a:moveTo>
                  <a:cubicBezTo>
                    <a:pt x="46" y="116"/>
                    <a:pt x="46" y="116"/>
                    <a:pt x="46" y="116"/>
                  </a:cubicBezTo>
                  <a:cubicBezTo>
                    <a:pt x="46" y="102"/>
                    <a:pt x="46" y="102"/>
                    <a:pt x="46" y="102"/>
                  </a:cubicBezTo>
                  <a:cubicBezTo>
                    <a:pt x="14" y="102"/>
                    <a:pt x="14" y="102"/>
                    <a:pt x="14" y="102"/>
                  </a:cubicBezTo>
                  <a:cubicBezTo>
                    <a:pt x="14" y="102"/>
                    <a:pt x="14" y="102"/>
                    <a:pt x="14" y="102"/>
                  </a:cubicBezTo>
                  <a:cubicBezTo>
                    <a:pt x="46" y="58"/>
                    <a:pt x="46" y="58"/>
                    <a:pt x="46" y="58"/>
                  </a:cubicBezTo>
                  <a:cubicBezTo>
                    <a:pt x="46" y="36"/>
                    <a:pt x="46" y="36"/>
                    <a:pt x="46" y="36"/>
                  </a:cubicBezTo>
                  <a:cubicBezTo>
                    <a:pt x="43" y="39"/>
                    <a:pt x="40" y="40"/>
                    <a:pt x="36" y="40"/>
                  </a:cubicBezTo>
                  <a:cubicBezTo>
                    <a:pt x="29" y="40"/>
                    <a:pt x="23" y="35"/>
                    <a:pt x="23" y="28"/>
                  </a:cubicBezTo>
                  <a:cubicBezTo>
                    <a:pt x="23" y="21"/>
                    <a:pt x="29" y="15"/>
                    <a:pt x="36" y="15"/>
                  </a:cubicBezTo>
                  <a:cubicBezTo>
                    <a:pt x="36" y="15"/>
                    <a:pt x="36" y="15"/>
                    <a:pt x="36" y="15"/>
                  </a:cubicBezTo>
                  <a:cubicBezTo>
                    <a:pt x="40" y="15"/>
                    <a:pt x="43" y="17"/>
                    <a:pt x="46" y="20"/>
                  </a:cubicBezTo>
                  <a:cubicBezTo>
                    <a:pt x="46" y="0"/>
                    <a:pt x="46" y="0"/>
                    <a:pt x="46" y="0"/>
                  </a:cubicBezTo>
                  <a:cubicBezTo>
                    <a:pt x="0" y="0"/>
                    <a:pt x="0" y="0"/>
                    <a:pt x="0" y="0"/>
                  </a:cubicBezTo>
                  <a:lnTo>
                    <a:pt x="0"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6" name="Freeform 377"/>
            <p:cNvSpPr/>
            <p:nvPr/>
          </p:nvSpPr>
          <p:spPr bwMode="auto">
            <a:xfrm>
              <a:off x="6224587" y="3460750"/>
              <a:ext cx="212725" cy="319088"/>
            </a:xfrm>
            <a:custGeom>
              <a:avLst/>
              <a:gdLst>
                <a:gd name="T0" fmla="*/ 134 w 134"/>
                <a:gd name="T1" fmla="*/ 38 h 201"/>
                <a:gd name="T2" fmla="*/ 101 w 134"/>
                <a:gd name="T3" fmla="*/ 38 h 201"/>
                <a:gd name="T4" fmla="*/ 120 w 134"/>
                <a:gd name="T5" fmla="*/ 0 h 201"/>
                <a:gd name="T6" fmla="*/ 75 w 134"/>
                <a:gd name="T7" fmla="*/ 0 h 201"/>
                <a:gd name="T8" fmla="*/ 71 w 134"/>
                <a:gd name="T9" fmla="*/ 0 h 201"/>
                <a:gd name="T10" fmla="*/ 52 w 134"/>
                <a:gd name="T11" fmla="*/ 0 h 201"/>
                <a:gd name="T12" fmla="*/ 9 w 134"/>
                <a:gd name="T13" fmla="*/ 85 h 201"/>
                <a:gd name="T14" fmla="*/ 47 w 134"/>
                <a:gd name="T15" fmla="*/ 85 h 201"/>
                <a:gd name="T16" fmla="*/ 0 w 134"/>
                <a:gd name="T17" fmla="*/ 201 h 201"/>
                <a:gd name="T18" fmla="*/ 134 w 134"/>
                <a:gd name="T19"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201">
                  <a:moveTo>
                    <a:pt x="134" y="38"/>
                  </a:moveTo>
                  <a:lnTo>
                    <a:pt x="101" y="38"/>
                  </a:lnTo>
                  <a:lnTo>
                    <a:pt x="120" y="0"/>
                  </a:lnTo>
                  <a:lnTo>
                    <a:pt x="75" y="0"/>
                  </a:lnTo>
                  <a:lnTo>
                    <a:pt x="71" y="0"/>
                  </a:lnTo>
                  <a:lnTo>
                    <a:pt x="52" y="0"/>
                  </a:lnTo>
                  <a:lnTo>
                    <a:pt x="9" y="85"/>
                  </a:lnTo>
                  <a:lnTo>
                    <a:pt x="47" y="85"/>
                  </a:lnTo>
                  <a:lnTo>
                    <a:pt x="0" y="201"/>
                  </a:lnTo>
                  <a:lnTo>
                    <a:pt x="134"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7" name="Freeform 378"/>
            <p:cNvSpPr/>
            <p:nvPr/>
          </p:nvSpPr>
          <p:spPr bwMode="auto">
            <a:xfrm>
              <a:off x="6100762" y="3078163"/>
              <a:ext cx="588963" cy="363538"/>
            </a:xfrm>
            <a:custGeom>
              <a:avLst/>
              <a:gdLst>
                <a:gd name="T0" fmla="*/ 0 w 157"/>
                <a:gd name="T1" fmla="*/ 80 h 97"/>
                <a:gd name="T2" fmla="*/ 17 w 157"/>
                <a:gd name="T3" fmla="*/ 97 h 97"/>
                <a:gd name="T4" fmla="*/ 57 w 157"/>
                <a:gd name="T5" fmla="*/ 97 h 97"/>
                <a:gd name="T6" fmla="*/ 63 w 157"/>
                <a:gd name="T7" fmla="*/ 97 h 97"/>
                <a:gd name="T8" fmla="*/ 65 w 157"/>
                <a:gd name="T9" fmla="*/ 97 h 97"/>
                <a:gd name="T10" fmla="*/ 86 w 157"/>
                <a:gd name="T11" fmla="*/ 97 h 97"/>
                <a:gd name="T12" fmla="*/ 129 w 157"/>
                <a:gd name="T13" fmla="*/ 97 h 97"/>
                <a:gd name="T14" fmla="*/ 157 w 157"/>
                <a:gd name="T15" fmla="*/ 69 h 97"/>
                <a:gd name="T16" fmla="*/ 129 w 157"/>
                <a:gd name="T17" fmla="*/ 41 h 97"/>
                <a:gd name="T18" fmla="*/ 111 w 157"/>
                <a:gd name="T19" fmla="*/ 48 h 97"/>
                <a:gd name="T20" fmla="*/ 63 w 157"/>
                <a:gd name="T21" fmla="*/ 0 h 97"/>
                <a:gd name="T22" fmla="*/ 15 w 157"/>
                <a:gd name="T23" fmla="*/ 49 h 97"/>
                <a:gd name="T24" fmla="*/ 17 w 157"/>
                <a:gd name="T25" fmla="*/ 63 h 97"/>
                <a:gd name="T26" fmla="*/ 0 w 157"/>
                <a:gd name="T27" fmla="*/ 8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97">
                  <a:moveTo>
                    <a:pt x="0" y="80"/>
                  </a:moveTo>
                  <a:cubicBezTo>
                    <a:pt x="0" y="89"/>
                    <a:pt x="8" y="97"/>
                    <a:pt x="17" y="97"/>
                  </a:cubicBezTo>
                  <a:cubicBezTo>
                    <a:pt x="57" y="97"/>
                    <a:pt x="57" y="97"/>
                    <a:pt x="57" y="97"/>
                  </a:cubicBezTo>
                  <a:cubicBezTo>
                    <a:pt x="63" y="97"/>
                    <a:pt x="63" y="97"/>
                    <a:pt x="63" y="97"/>
                  </a:cubicBezTo>
                  <a:cubicBezTo>
                    <a:pt x="65" y="97"/>
                    <a:pt x="65" y="97"/>
                    <a:pt x="65" y="97"/>
                  </a:cubicBezTo>
                  <a:cubicBezTo>
                    <a:pt x="86" y="97"/>
                    <a:pt x="86" y="97"/>
                    <a:pt x="86" y="97"/>
                  </a:cubicBezTo>
                  <a:cubicBezTo>
                    <a:pt x="129" y="97"/>
                    <a:pt x="129" y="97"/>
                    <a:pt x="129" y="97"/>
                  </a:cubicBezTo>
                  <a:cubicBezTo>
                    <a:pt x="145" y="97"/>
                    <a:pt x="157" y="84"/>
                    <a:pt x="157" y="69"/>
                  </a:cubicBezTo>
                  <a:cubicBezTo>
                    <a:pt x="157" y="54"/>
                    <a:pt x="145" y="41"/>
                    <a:pt x="129" y="41"/>
                  </a:cubicBezTo>
                  <a:cubicBezTo>
                    <a:pt x="122" y="41"/>
                    <a:pt x="116" y="44"/>
                    <a:pt x="111" y="48"/>
                  </a:cubicBezTo>
                  <a:cubicBezTo>
                    <a:pt x="111" y="21"/>
                    <a:pt x="89" y="0"/>
                    <a:pt x="63" y="0"/>
                  </a:cubicBezTo>
                  <a:cubicBezTo>
                    <a:pt x="36" y="0"/>
                    <a:pt x="15" y="22"/>
                    <a:pt x="15" y="49"/>
                  </a:cubicBezTo>
                  <a:cubicBezTo>
                    <a:pt x="15" y="54"/>
                    <a:pt x="15" y="58"/>
                    <a:pt x="17" y="63"/>
                  </a:cubicBezTo>
                  <a:cubicBezTo>
                    <a:pt x="8" y="63"/>
                    <a:pt x="0" y="70"/>
                    <a:pt x="0"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8" name="Freeform 379"/>
            <p:cNvSpPr/>
            <p:nvPr/>
          </p:nvSpPr>
          <p:spPr bwMode="auto">
            <a:xfrm>
              <a:off x="7050087" y="3103563"/>
              <a:ext cx="63500" cy="200025"/>
            </a:xfrm>
            <a:custGeom>
              <a:avLst/>
              <a:gdLst>
                <a:gd name="T0" fmla="*/ 17 w 17"/>
                <a:gd name="T1" fmla="*/ 53 h 53"/>
                <a:gd name="T2" fmla="*/ 17 w 17"/>
                <a:gd name="T3" fmla="*/ 0 h 53"/>
                <a:gd name="T4" fmla="*/ 9 w 17"/>
                <a:gd name="T5" fmla="*/ 0 h 53"/>
                <a:gd name="T6" fmla="*/ 0 w 17"/>
                <a:gd name="T7" fmla="*/ 0 h 53"/>
                <a:gd name="T8" fmla="*/ 0 w 17"/>
                <a:gd name="T9" fmla="*/ 53 h 53"/>
                <a:gd name="T10" fmla="*/ 9 w 17"/>
                <a:gd name="T11" fmla="*/ 52 h 53"/>
                <a:gd name="T12" fmla="*/ 17 w 17"/>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17" h="53">
                  <a:moveTo>
                    <a:pt x="17" y="53"/>
                  </a:moveTo>
                  <a:cubicBezTo>
                    <a:pt x="17" y="0"/>
                    <a:pt x="17" y="0"/>
                    <a:pt x="17" y="0"/>
                  </a:cubicBezTo>
                  <a:cubicBezTo>
                    <a:pt x="14" y="0"/>
                    <a:pt x="11" y="0"/>
                    <a:pt x="9" y="0"/>
                  </a:cubicBezTo>
                  <a:cubicBezTo>
                    <a:pt x="6" y="0"/>
                    <a:pt x="3" y="0"/>
                    <a:pt x="0" y="0"/>
                  </a:cubicBezTo>
                  <a:cubicBezTo>
                    <a:pt x="0" y="53"/>
                    <a:pt x="0" y="53"/>
                    <a:pt x="0" y="53"/>
                  </a:cubicBezTo>
                  <a:cubicBezTo>
                    <a:pt x="3" y="52"/>
                    <a:pt x="6" y="52"/>
                    <a:pt x="9" y="52"/>
                  </a:cubicBezTo>
                  <a:cubicBezTo>
                    <a:pt x="11" y="52"/>
                    <a:pt x="14" y="52"/>
                    <a:pt x="1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9" name="Freeform 380"/>
            <p:cNvSpPr/>
            <p:nvPr/>
          </p:nvSpPr>
          <p:spPr bwMode="auto">
            <a:xfrm>
              <a:off x="6794500" y="2652713"/>
              <a:ext cx="574675" cy="431800"/>
            </a:xfrm>
            <a:custGeom>
              <a:avLst/>
              <a:gdLst>
                <a:gd name="T0" fmla="*/ 153 w 153"/>
                <a:gd name="T1" fmla="*/ 38 h 115"/>
                <a:gd name="T2" fmla="*/ 143 w 153"/>
                <a:gd name="T3" fmla="*/ 0 h 115"/>
                <a:gd name="T4" fmla="*/ 110 w 153"/>
                <a:gd name="T5" fmla="*/ 18 h 115"/>
                <a:gd name="T6" fmla="*/ 77 w 153"/>
                <a:gd name="T7" fmla="*/ 0 h 115"/>
                <a:gd name="T8" fmla="*/ 43 w 153"/>
                <a:gd name="T9" fmla="*/ 18 h 115"/>
                <a:gd name="T10" fmla="*/ 10 w 153"/>
                <a:gd name="T11" fmla="*/ 0 h 115"/>
                <a:gd name="T12" fmla="*/ 0 w 153"/>
                <a:gd name="T13" fmla="*/ 38 h 115"/>
                <a:gd name="T14" fmla="*/ 68 w 153"/>
                <a:gd name="T15" fmla="*/ 114 h 115"/>
                <a:gd name="T16" fmla="*/ 77 w 153"/>
                <a:gd name="T17" fmla="*/ 115 h 115"/>
                <a:gd name="T18" fmla="*/ 85 w 153"/>
                <a:gd name="T19" fmla="*/ 114 h 115"/>
                <a:gd name="T20" fmla="*/ 153 w 153"/>
                <a:gd name="T2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5">
                  <a:moveTo>
                    <a:pt x="153" y="38"/>
                  </a:moveTo>
                  <a:cubicBezTo>
                    <a:pt x="153" y="24"/>
                    <a:pt x="150" y="11"/>
                    <a:pt x="143" y="0"/>
                  </a:cubicBezTo>
                  <a:cubicBezTo>
                    <a:pt x="110" y="18"/>
                    <a:pt x="110" y="18"/>
                    <a:pt x="110" y="18"/>
                  </a:cubicBezTo>
                  <a:cubicBezTo>
                    <a:pt x="77" y="0"/>
                    <a:pt x="77" y="0"/>
                    <a:pt x="77" y="0"/>
                  </a:cubicBezTo>
                  <a:cubicBezTo>
                    <a:pt x="43" y="18"/>
                    <a:pt x="43" y="18"/>
                    <a:pt x="43" y="18"/>
                  </a:cubicBezTo>
                  <a:cubicBezTo>
                    <a:pt x="10" y="0"/>
                    <a:pt x="10" y="0"/>
                    <a:pt x="10" y="0"/>
                  </a:cubicBezTo>
                  <a:cubicBezTo>
                    <a:pt x="3" y="11"/>
                    <a:pt x="0" y="24"/>
                    <a:pt x="0" y="38"/>
                  </a:cubicBezTo>
                  <a:cubicBezTo>
                    <a:pt x="0" y="77"/>
                    <a:pt x="30" y="110"/>
                    <a:pt x="68" y="114"/>
                  </a:cubicBezTo>
                  <a:cubicBezTo>
                    <a:pt x="71" y="114"/>
                    <a:pt x="74" y="115"/>
                    <a:pt x="77" y="115"/>
                  </a:cubicBezTo>
                  <a:cubicBezTo>
                    <a:pt x="79" y="115"/>
                    <a:pt x="82" y="114"/>
                    <a:pt x="85" y="114"/>
                  </a:cubicBezTo>
                  <a:cubicBezTo>
                    <a:pt x="123" y="110"/>
                    <a:pt x="153" y="77"/>
                    <a:pt x="15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0" name="Freeform 381"/>
            <p:cNvSpPr/>
            <p:nvPr/>
          </p:nvSpPr>
          <p:spPr bwMode="auto">
            <a:xfrm>
              <a:off x="6915150" y="3108325"/>
              <a:ext cx="119063" cy="119063"/>
            </a:xfrm>
            <a:custGeom>
              <a:avLst/>
              <a:gdLst>
                <a:gd name="T0" fmla="*/ 31 w 32"/>
                <a:gd name="T1" fmla="*/ 31 h 32"/>
                <a:gd name="T2" fmla="*/ 24 w 32"/>
                <a:gd name="T3" fmla="*/ 9 h 32"/>
                <a:gd name="T4" fmla="*/ 1 w 32"/>
                <a:gd name="T5" fmla="*/ 2 h 32"/>
                <a:gd name="T6" fmla="*/ 8 w 32"/>
                <a:gd name="T7" fmla="*/ 24 h 32"/>
                <a:gd name="T8" fmla="*/ 31 w 32"/>
                <a:gd name="T9" fmla="*/ 31 h 32"/>
              </a:gdLst>
              <a:ahLst/>
              <a:cxnLst>
                <a:cxn ang="0">
                  <a:pos x="T0" y="T1"/>
                </a:cxn>
                <a:cxn ang="0">
                  <a:pos x="T2" y="T3"/>
                </a:cxn>
                <a:cxn ang="0">
                  <a:pos x="T4" y="T5"/>
                </a:cxn>
                <a:cxn ang="0">
                  <a:pos x="T6" y="T7"/>
                </a:cxn>
                <a:cxn ang="0">
                  <a:pos x="T8" y="T9"/>
                </a:cxn>
              </a:cxnLst>
              <a:rect l="0" t="0" r="r" b="b"/>
              <a:pathLst>
                <a:path w="32" h="32">
                  <a:moveTo>
                    <a:pt x="31" y="31"/>
                  </a:moveTo>
                  <a:cubicBezTo>
                    <a:pt x="32" y="23"/>
                    <a:pt x="30" y="15"/>
                    <a:pt x="24" y="9"/>
                  </a:cubicBezTo>
                  <a:cubicBezTo>
                    <a:pt x="18" y="3"/>
                    <a:pt x="9" y="0"/>
                    <a:pt x="1" y="2"/>
                  </a:cubicBezTo>
                  <a:cubicBezTo>
                    <a:pt x="0" y="10"/>
                    <a:pt x="2" y="18"/>
                    <a:pt x="8" y="24"/>
                  </a:cubicBezTo>
                  <a:cubicBezTo>
                    <a:pt x="14" y="30"/>
                    <a:pt x="23" y="32"/>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1" name="Freeform 382"/>
            <p:cNvSpPr/>
            <p:nvPr/>
          </p:nvSpPr>
          <p:spPr bwMode="auto">
            <a:xfrm>
              <a:off x="7127875" y="3108325"/>
              <a:ext cx="120650" cy="119063"/>
            </a:xfrm>
            <a:custGeom>
              <a:avLst/>
              <a:gdLst>
                <a:gd name="T0" fmla="*/ 24 w 32"/>
                <a:gd name="T1" fmla="*/ 24 h 32"/>
                <a:gd name="T2" fmla="*/ 31 w 32"/>
                <a:gd name="T3" fmla="*/ 2 h 32"/>
                <a:gd name="T4" fmla="*/ 8 w 32"/>
                <a:gd name="T5" fmla="*/ 9 h 32"/>
                <a:gd name="T6" fmla="*/ 2 w 32"/>
                <a:gd name="T7" fmla="*/ 31 h 32"/>
                <a:gd name="T8" fmla="*/ 24 w 32"/>
                <a:gd name="T9" fmla="*/ 24 h 32"/>
              </a:gdLst>
              <a:ahLst/>
              <a:cxnLst>
                <a:cxn ang="0">
                  <a:pos x="T0" y="T1"/>
                </a:cxn>
                <a:cxn ang="0">
                  <a:pos x="T2" y="T3"/>
                </a:cxn>
                <a:cxn ang="0">
                  <a:pos x="T4" y="T5"/>
                </a:cxn>
                <a:cxn ang="0">
                  <a:pos x="T6" y="T7"/>
                </a:cxn>
                <a:cxn ang="0">
                  <a:pos x="T8" y="T9"/>
                </a:cxn>
              </a:cxnLst>
              <a:rect l="0" t="0" r="r" b="b"/>
              <a:pathLst>
                <a:path w="32" h="32">
                  <a:moveTo>
                    <a:pt x="24" y="24"/>
                  </a:moveTo>
                  <a:cubicBezTo>
                    <a:pt x="30" y="18"/>
                    <a:pt x="32" y="10"/>
                    <a:pt x="31" y="2"/>
                  </a:cubicBezTo>
                  <a:cubicBezTo>
                    <a:pt x="23" y="0"/>
                    <a:pt x="14" y="3"/>
                    <a:pt x="8" y="9"/>
                  </a:cubicBezTo>
                  <a:cubicBezTo>
                    <a:pt x="2" y="15"/>
                    <a:pt x="0" y="23"/>
                    <a:pt x="2" y="31"/>
                  </a:cubicBezTo>
                  <a:cubicBezTo>
                    <a:pt x="9" y="32"/>
                    <a:pt x="18" y="30"/>
                    <a:pt x="2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2" name="Freeform 383"/>
            <p:cNvSpPr/>
            <p:nvPr/>
          </p:nvSpPr>
          <p:spPr bwMode="auto">
            <a:xfrm>
              <a:off x="6915150" y="3321050"/>
              <a:ext cx="336550" cy="98425"/>
            </a:xfrm>
            <a:custGeom>
              <a:avLst/>
              <a:gdLst>
                <a:gd name="T0" fmla="*/ 53 w 90"/>
                <a:gd name="T1" fmla="*/ 0 h 26"/>
                <a:gd name="T2" fmla="*/ 45 w 90"/>
                <a:gd name="T3" fmla="*/ 0 h 26"/>
                <a:gd name="T4" fmla="*/ 36 w 90"/>
                <a:gd name="T5" fmla="*/ 0 h 26"/>
                <a:gd name="T6" fmla="*/ 0 w 90"/>
                <a:gd name="T7" fmla="*/ 26 h 26"/>
                <a:gd name="T8" fmla="*/ 90 w 90"/>
                <a:gd name="T9" fmla="*/ 26 h 26"/>
                <a:gd name="T10" fmla="*/ 53 w 90"/>
                <a:gd name="T11" fmla="*/ 0 h 26"/>
              </a:gdLst>
              <a:ahLst/>
              <a:cxnLst>
                <a:cxn ang="0">
                  <a:pos x="T0" y="T1"/>
                </a:cxn>
                <a:cxn ang="0">
                  <a:pos x="T2" y="T3"/>
                </a:cxn>
                <a:cxn ang="0">
                  <a:pos x="T4" y="T5"/>
                </a:cxn>
                <a:cxn ang="0">
                  <a:pos x="T6" y="T7"/>
                </a:cxn>
                <a:cxn ang="0">
                  <a:pos x="T8" y="T9"/>
                </a:cxn>
                <a:cxn ang="0">
                  <a:pos x="T10" y="T11"/>
                </a:cxn>
              </a:cxnLst>
              <a:rect l="0" t="0" r="r" b="b"/>
              <a:pathLst>
                <a:path w="90" h="26">
                  <a:moveTo>
                    <a:pt x="53" y="0"/>
                  </a:moveTo>
                  <a:cubicBezTo>
                    <a:pt x="50" y="0"/>
                    <a:pt x="47" y="0"/>
                    <a:pt x="45" y="0"/>
                  </a:cubicBezTo>
                  <a:cubicBezTo>
                    <a:pt x="42" y="0"/>
                    <a:pt x="39" y="0"/>
                    <a:pt x="36" y="0"/>
                  </a:cubicBezTo>
                  <a:cubicBezTo>
                    <a:pt x="15" y="2"/>
                    <a:pt x="0" y="13"/>
                    <a:pt x="0" y="26"/>
                  </a:cubicBezTo>
                  <a:cubicBezTo>
                    <a:pt x="90" y="26"/>
                    <a:pt x="90" y="26"/>
                    <a:pt x="90" y="26"/>
                  </a:cubicBezTo>
                  <a:cubicBezTo>
                    <a:pt x="90" y="13"/>
                    <a:pt x="74" y="2"/>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3" name="Freeform 384"/>
            <p:cNvSpPr>
              <a:spLocks noEditPoints="1"/>
            </p:cNvSpPr>
            <p:nvPr/>
          </p:nvSpPr>
          <p:spPr bwMode="auto">
            <a:xfrm>
              <a:off x="10693400" y="139700"/>
              <a:ext cx="555625" cy="279400"/>
            </a:xfrm>
            <a:custGeom>
              <a:avLst/>
              <a:gdLst>
                <a:gd name="T0" fmla="*/ 127 w 148"/>
                <a:gd name="T1" fmla="*/ 52 h 74"/>
                <a:gd name="T2" fmla="*/ 148 w 148"/>
                <a:gd name="T3" fmla="*/ 27 h 74"/>
                <a:gd name="T4" fmla="*/ 127 w 148"/>
                <a:gd name="T5" fmla="*/ 1 h 74"/>
                <a:gd name="T6" fmla="*/ 127 w 148"/>
                <a:gd name="T7" fmla="*/ 13 h 74"/>
                <a:gd name="T8" fmla="*/ 137 w 148"/>
                <a:gd name="T9" fmla="*/ 27 h 74"/>
                <a:gd name="T10" fmla="*/ 127 w 148"/>
                <a:gd name="T11" fmla="*/ 41 h 74"/>
                <a:gd name="T12" fmla="*/ 127 w 148"/>
                <a:gd name="T13" fmla="*/ 52 h 74"/>
                <a:gd name="T14" fmla="*/ 62 w 148"/>
                <a:gd name="T15" fmla="*/ 74 h 74"/>
                <a:gd name="T16" fmla="*/ 111 w 148"/>
                <a:gd name="T17" fmla="*/ 50 h 74"/>
                <a:gd name="T18" fmla="*/ 122 w 148"/>
                <a:gd name="T19" fmla="*/ 53 h 74"/>
                <a:gd name="T20" fmla="*/ 127 w 148"/>
                <a:gd name="T21" fmla="*/ 52 h 74"/>
                <a:gd name="T22" fmla="*/ 127 w 148"/>
                <a:gd name="T23" fmla="*/ 41 h 74"/>
                <a:gd name="T24" fmla="*/ 122 w 148"/>
                <a:gd name="T25" fmla="*/ 41 h 74"/>
                <a:gd name="T26" fmla="*/ 117 w 148"/>
                <a:gd name="T27" fmla="*/ 41 h 74"/>
                <a:gd name="T28" fmla="*/ 124 w 148"/>
                <a:gd name="T29" fmla="*/ 12 h 74"/>
                <a:gd name="T30" fmla="*/ 124 w 148"/>
                <a:gd name="T31" fmla="*/ 12 h 74"/>
                <a:gd name="T32" fmla="*/ 124 w 148"/>
                <a:gd name="T33" fmla="*/ 12 h 74"/>
                <a:gd name="T34" fmla="*/ 127 w 148"/>
                <a:gd name="T35" fmla="*/ 13 h 74"/>
                <a:gd name="T36" fmla="*/ 127 w 148"/>
                <a:gd name="T37" fmla="*/ 1 h 74"/>
                <a:gd name="T38" fmla="*/ 123 w 148"/>
                <a:gd name="T39" fmla="*/ 0 h 74"/>
                <a:gd name="T40" fmla="*/ 123 w 148"/>
                <a:gd name="T41" fmla="*/ 0 h 74"/>
                <a:gd name="T42" fmla="*/ 1 w 148"/>
                <a:gd name="T43" fmla="*/ 0 h 74"/>
                <a:gd name="T44" fmla="*/ 0 w 148"/>
                <a:gd name="T45" fmla="*/ 12 h 74"/>
                <a:gd name="T46" fmla="*/ 62 w 148"/>
                <a:gd name="T4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8" h="74">
                  <a:moveTo>
                    <a:pt x="127" y="52"/>
                  </a:moveTo>
                  <a:cubicBezTo>
                    <a:pt x="139" y="50"/>
                    <a:pt x="148" y="39"/>
                    <a:pt x="148" y="27"/>
                  </a:cubicBezTo>
                  <a:cubicBezTo>
                    <a:pt x="148" y="14"/>
                    <a:pt x="139" y="3"/>
                    <a:pt x="127" y="1"/>
                  </a:cubicBezTo>
                  <a:cubicBezTo>
                    <a:pt x="127" y="13"/>
                    <a:pt x="127" y="13"/>
                    <a:pt x="127" y="13"/>
                  </a:cubicBezTo>
                  <a:cubicBezTo>
                    <a:pt x="133" y="15"/>
                    <a:pt x="137" y="20"/>
                    <a:pt x="137" y="27"/>
                  </a:cubicBezTo>
                  <a:cubicBezTo>
                    <a:pt x="137" y="33"/>
                    <a:pt x="133" y="38"/>
                    <a:pt x="127" y="41"/>
                  </a:cubicBezTo>
                  <a:lnTo>
                    <a:pt x="127" y="52"/>
                  </a:lnTo>
                  <a:close/>
                  <a:moveTo>
                    <a:pt x="62" y="74"/>
                  </a:moveTo>
                  <a:cubicBezTo>
                    <a:pt x="82" y="74"/>
                    <a:pt x="100" y="65"/>
                    <a:pt x="111" y="50"/>
                  </a:cubicBezTo>
                  <a:cubicBezTo>
                    <a:pt x="114" y="52"/>
                    <a:pt x="118" y="53"/>
                    <a:pt x="122" y="53"/>
                  </a:cubicBezTo>
                  <a:cubicBezTo>
                    <a:pt x="124" y="53"/>
                    <a:pt x="125" y="53"/>
                    <a:pt x="127" y="52"/>
                  </a:cubicBezTo>
                  <a:cubicBezTo>
                    <a:pt x="127" y="41"/>
                    <a:pt x="127" y="41"/>
                    <a:pt x="127" y="41"/>
                  </a:cubicBezTo>
                  <a:cubicBezTo>
                    <a:pt x="125" y="41"/>
                    <a:pt x="124" y="41"/>
                    <a:pt x="122" y="41"/>
                  </a:cubicBezTo>
                  <a:cubicBezTo>
                    <a:pt x="120" y="41"/>
                    <a:pt x="119" y="41"/>
                    <a:pt x="117" y="41"/>
                  </a:cubicBezTo>
                  <a:cubicBezTo>
                    <a:pt x="122" y="32"/>
                    <a:pt x="124" y="22"/>
                    <a:pt x="124" y="12"/>
                  </a:cubicBezTo>
                  <a:cubicBezTo>
                    <a:pt x="124" y="12"/>
                    <a:pt x="124" y="12"/>
                    <a:pt x="124" y="12"/>
                  </a:cubicBezTo>
                  <a:cubicBezTo>
                    <a:pt x="124" y="12"/>
                    <a:pt x="124" y="12"/>
                    <a:pt x="124" y="12"/>
                  </a:cubicBezTo>
                  <a:cubicBezTo>
                    <a:pt x="125" y="12"/>
                    <a:pt x="126" y="12"/>
                    <a:pt x="127" y="13"/>
                  </a:cubicBezTo>
                  <a:cubicBezTo>
                    <a:pt x="127" y="1"/>
                    <a:pt x="127" y="1"/>
                    <a:pt x="127" y="1"/>
                  </a:cubicBezTo>
                  <a:cubicBezTo>
                    <a:pt x="126" y="0"/>
                    <a:pt x="124" y="0"/>
                    <a:pt x="123" y="0"/>
                  </a:cubicBezTo>
                  <a:cubicBezTo>
                    <a:pt x="123" y="0"/>
                    <a:pt x="123" y="0"/>
                    <a:pt x="123" y="0"/>
                  </a:cubicBezTo>
                  <a:cubicBezTo>
                    <a:pt x="1" y="0"/>
                    <a:pt x="1" y="0"/>
                    <a:pt x="1" y="0"/>
                  </a:cubicBezTo>
                  <a:cubicBezTo>
                    <a:pt x="0" y="4"/>
                    <a:pt x="0" y="8"/>
                    <a:pt x="0" y="12"/>
                  </a:cubicBezTo>
                  <a:cubicBezTo>
                    <a:pt x="0" y="46"/>
                    <a:pt x="28" y="74"/>
                    <a:pt x="62"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4" name="Rectangle 385"/>
            <p:cNvSpPr>
              <a:spLocks noChangeArrowheads="1"/>
            </p:cNvSpPr>
            <p:nvPr/>
          </p:nvSpPr>
          <p:spPr bwMode="auto">
            <a:xfrm>
              <a:off x="10693400" y="444500"/>
              <a:ext cx="5032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5" name="Freeform 386"/>
            <p:cNvSpPr/>
            <p:nvPr/>
          </p:nvSpPr>
          <p:spPr bwMode="auto">
            <a:xfrm>
              <a:off x="10810875" y="12700"/>
              <a:ext cx="88900" cy="112713"/>
            </a:xfrm>
            <a:custGeom>
              <a:avLst/>
              <a:gdLst>
                <a:gd name="T0" fmla="*/ 8 w 24"/>
                <a:gd name="T1" fmla="*/ 15 h 30"/>
                <a:gd name="T2" fmla="*/ 11 w 24"/>
                <a:gd name="T3" fmla="*/ 28 h 30"/>
                <a:gd name="T4" fmla="*/ 21 w 24"/>
                <a:gd name="T5" fmla="*/ 6 h 30"/>
                <a:gd name="T6" fmla="*/ 19 w 24"/>
                <a:gd name="T7" fmla="*/ 0 h 30"/>
                <a:gd name="T8" fmla="*/ 5 w 24"/>
                <a:gd name="T9" fmla="*/ 0 h 30"/>
                <a:gd name="T10" fmla="*/ 8 w 24"/>
                <a:gd name="T11" fmla="*/ 15 h 30"/>
              </a:gdLst>
              <a:ahLst/>
              <a:cxnLst>
                <a:cxn ang="0">
                  <a:pos x="T0" y="T1"/>
                </a:cxn>
                <a:cxn ang="0">
                  <a:pos x="T2" y="T3"/>
                </a:cxn>
                <a:cxn ang="0">
                  <a:pos x="T4" y="T5"/>
                </a:cxn>
                <a:cxn ang="0">
                  <a:pos x="T6" y="T7"/>
                </a:cxn>
                <a:cxn ang="0">
                  <a:pos x="T8" y="T9"/>
                </a:cxn>
                <a:cxn ang="0">
                  <a:pos x="T10" y="T11"/>
                </a:cxn>
              </a:cxnLst>
              <a:rect l="0" t="0" r="r" b="b"/>
              <a:pathLst>
                <a:path w="24" h="30">
                  <a:moveTo>
                    <a:pt x="8" y="15"/>
                  </a:moveTo>
                  <a:cubicBezTo>
                    <a:pt x="0" y="18"/>
                    <a:pt x="4" y="30"/>
                    <a:pt x="11" y="28"/>
                  </a:cubicBezTo>
                  <a:cubicBezTo>
                    <a:pt x="21" y="24"/>
                    <a:pt x="24" y="15"/>
                    <a:pt x="21" y="6"/>
                  </a:cubicBezTo>
                  <a:cubicBezTo>
                    <a:pt x="21" y="4"/>
                    <a:pt x="20" y="2"/>
                    <a:pt x="19" y="0"/>
                  </a:cubicBezTo>
                  <a:cubicBezTo>
                    <a:pt x="5" y="0"/>
                    <a:pt x="5" y="0"/>
                    <a:pt x="5" y="0"/>
                  </a:cubicBezTo>
                  <a:cubicBezTo>
                    <a:pt x="8" y="6"/>
                    <a:pt x="12" y="14"/>
                    <a:pt x="8"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6" name="Freeform 387"/>
            <p:cNvSpPr/>
            <p:nvPr/>
          </p:nvSpPr>
          <p:spPr bwMode="auto">
            <a:xfrm>
              <a:off x="10941050" y="12700"/>
              <a:ext cx="90488" cy="112713"/>
            </a:xfrm>
            <a:custGeom>
              <a:avLst/>
              <a:gdLst>
                <a:gd name="T0" fmla="*/ 8 w 24"/>
                <a:gd name="T1" fmla="*/ 15 h 30"/>
                <a:gd name="T2" fmla="*/ 11 w 24"/>
                <a:gd name="T3" fmla="*/ 28 h 30"/>
                <a:gd name="T4" fmla="*/ 21 w 24"/>
                <a:gd name="T5" fmla="*/ 6 h 30"/>
                <a:gd name="T6" fmla="*/ 19 w 24"/>
                <a:gd name="T7" fmla="*/ 0 h 30"/>
                <a:gd name="T8" fmla="*/ 5 w 24"/>
                <a:gd name="T9" fmla="*/ 0 h 30"/>
                <a:gd name="T10" fmla="*/ 8 w 24"/>
                <a:gd name="T11" fmla="*/ 15 h 30"/>
              </a:gdLst>
              <a:ahLst/>
              <a:cxnLst>
                <a:cxn ang="0">
                  <a:pos x="T0" y="T1"/>
                </a:cxn>
                <a:cxn ang="0">
                  <a:pos x="T2" y="T3"/>
                </a:cxn>
                <a:cxn ang="0">
                  <a:pos x="T4" y="T5"/>
                </a:cxn>
                <a:cxn ang="0">
                  <a:pos x="T6" y="T7"/>
                </a:cxn>
                <a:cxn ang="0">
                  <a:pos x="T8" y="T9"/>
                </a:cxn>
                <a:cxn ang="0">
                  <a:pos x="T10" y="T11"/>
                </a:cxn>
              </a:cxnLst>
              <a:rect l="0" t="0" r="r" b="b"/>
              <a:pathLst>
                <a:path w="24" h="30">
                  <a:moveTo>
                    <a:pt x="8" y="15"/>
                  </a:moveTo>
                  <a:cubicBezTo>
                    <a:pt x="0" y="18"/>
                    <a:pt x="4" y="30"/>
                    <a:pt x="11" y="28"/>
                  </a:cubicBezTo>
                  <a:cubicBezTo>
                    <a:pt x="21" y="24"/>
                    <a:pt x="24" y="15"/>
                    <a:pt x="21" y="6"/>
                  </a:cubicBezTo>
                  <a:cubicBezTo>
                    <a:pt x="21" y="4"/>
                    <a:pt x="20" y="2"/>
                    <a:pt x="19" y="0"/>
                  </a:cubicBezTo>
                  <a:cubicBezTo>
                    <a:pt x="5" y="0"/>
                    <a:pt x="5" y="0"/>
                    <a:pt x="5" y="0"/>
                  </a:cubicBezTo>
                  <a:cubicBezTo>
                    <a:pt x="8" y="6"/>
                    <a:pt x="12" y="14"/>
                    <a:pt x="8"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7" name="Freeform 388"/>
            <p:cNvSpPr/>
            <p:nvPr/>
          </p:nvSpPr>
          <p:spPr bwMode="auto">
            <a:xfrm>
              <a:off x="-17463" y="1477963"/>
              <a:ext cx="303214" cy="327025"/>
            </a:xfrm>
            <a:custGeom>
              <a:avLst/>
              <a:gdLst>
                <a:gd name="T0" fmla="*/ 35 w 81"/>
                <a:gd name="T1" fmla="*/ 86 h 87"/>
                <a:gd name="T2" fmla="*/ 38 w 81"/>
                <a:gd name="T3" fmla="*/ 87 h 87"/>
                <a:gd name="T4" fmla="*/ 81 w 81"/>
                <a:gd name="T5" fmla="*/ 43 h 87"/>
                <a:gd name="T6" fmla="*/ 38 w 81"/>
                <a:gd name="T7" fmla="*/ 0 h 87"/>
                <a:gd name="T8" fmla="*/ 0 w 81"/>
                <a:gd name="T9" fmla="*/ 22 h 87"/>
                <a:gd name="T10" fmla="*/ 0 w 81"/>
                <a:gd name="T11" fmla="*/ 45 h 87"/>
                <a:gd name="T12" fmla="*/ 18 w 81"/>
                <a:gd name="T13" fmla="*/ 57 h 87"/>
                <a:gd name="T14" fmla="*/ 35 w 81"/>
                <a:gd name="T15" fmla="*/ 86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87">
                  <a:moveTo>
                    <a:pt x="35" y="86"/>
                  </a:moveTo>
                  <a:cubicBezTo>
                    <a:pt x="36" y="86"/>
                    <a:pt x="37" y="87"/>
                    <a:pt x="38" y="87"/>
                  </a:cubicBezTo>
                  <a:cubicBezTo>
                    <a:pt x="61" y="87"/>
                    <a:pt x="81" y="67"/>
                    <a:pt x="81" y="43"/>
                  </a:cubicBezTo>
                  <a:cubicBezTo>
                    <a:pt x="81" y="20"/>
                    <a:pt x="61" y="0"/>
                    <a:pt x="38" y="0"/>
                  </a:cubicBezTo>
                  <a:cubicBezTo>
                    <a:pt x="22" y="0"/>
                    <a:pt x="8" y="9"/>
                    <a:pt x="0" y="22"/>
                  </a:cubicBezTo>
                  <a:cubicBezTo>
                    <a:pt x="0" y="45"/>
                    <a:pt x="0" y="45"/>
                    <a:pt x="0" y="45"/>
                  </a:cubicBezTo>
                  <a:cubicBezTo>
                    <a:pt x="7" y="48"/>
                    <a:pt x="13" y="52"/>
                    <a:pt x="18" y="57"/>
                  </a:cubicBezTo>
                  <a:cubicBezTo>
                    <a:pt x="27" y="65"/>
                    <a:pt x="33" y="75"/>
                    <a:pt x="35"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8" name="Freeform 389"/>
            <p:cNvSpPr/>
            <p:nvPr/>
          </p:nvSpPr>
          <p:spPr bwMode="auto">
            <a:xfrm>
              <a:off x="79375" y="1387475"/>
              <a:ext cx="90488" cy="71438"/>
            </a:xfrm>
            <a:custGeom>
              <a:avLst/>
              <a:gdLst>
                <a:gd name="T0" fmla="*/ 57 w 57"/>
                <a:gd name="T1" fmla="*/ 45 h 45"/>
                <a:gd name="T2" fmla="*/ 29 w 57"/>
                <a:gd name="T3" fmla="*/ 0 h 45"/>
                <a:gd name="T4" fmla="*/ 0 w 57"/>
                <a:gd name="T5" fmla="*/ 45 h 45"/>
                <a:gd name="T6" fmla="*/ 57 w 57"/>
                <a:gd name="T7" fmla="*/ 45 h 45"/>
              </a:gdLst>
              <a:ahLst/>
              <a:cxnLst>
                <a:cxn ang="0">
                  <a:pos x="T0" y="T1"/>
                </a:cxn>
                <a:cxn ang="0">
                  <a:pos x="T2" y="T3"/>
                </a:cxn>
                <a:cxn ang="0">
                  <a:pos x="T4" y="T5"/>
                </a:cxn>
                <a:cxn ang="0">
                  <a:pos x="T6" y="T7"/>
                </a:cxn>
              </a:cxnLst>
              <a:rect l="0" t="0" r="r" b="b"/>
              <a:pathLst>
                <a:path w="57" h="45">
                  <a:moveTo>
                    <a:pt x="57" y="45"/>
                  </a:moveTo>
                  <a:lnTo>
                    <a:pt x="29" y="0"/>
                  </a:lnTo>
                  <a:lnTo>
                    <a:pt x="0" y="45"/>
                  </a:lnTo>
                  <a:lnTo>
                    <a:pt x="57"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9" name="Freeform 390"/>
            <p:cNvSpPr/>
            <p:nvPr/>
          </p:nvSpPr>
          <p:spPr bwMode="auto">
            <a:xfrm>
              <a:off x="304800" y="1593850"/>
              <a:ext cx="71438" cy="90488"/>
            </a:xfrm>
            <a:custGeom>
              <a:avLst/>
              <a:gdLst>
                <a:gd name="T0" fmla="*/ 0 w 45"/>
                <a:gd name="T1" fmla="*/ 57 h 57"/>
                <a:gd name="T2" fmla="*/ 45 w 45"/>
                <a:gd name="T3" fmla="*/ 28 h 57"/>
                <a:gd name="T4" fmla="*/ 0 w 45"/>
                <a:gd name="T5" fmla="*/ 0 h 57"/>
                <a:gd name="T6" fmla="*/ 0 w 45"/>
                <a:gd name="T7" fmla="*/ 57 h 57"/>
              </a:gdLst>
              <a:ahLst/>
              <a:cxnLst>
                <a:cxn ang="0">
                  <a:pos x="T0" y="T1"/>
                </a:cxn>
                <a:cxn ang="0">
                  <a:pos x="T2" y="T3"/>
                </a:cxn>
                <a:cxn ang="0">
                  <a:pos x="T4" y="T5"/>
                </a:cxn>
                <a:cxn ang="0">
                  <a:pos x="T6" y="T7"/>
                </a:cxn>
              </a:cxnLst>
              <a:rect l="0" t="0" r="r" b="b"/>
              <a:pathLst>
                <a:path w="45" h="57">
                  <a:moveTo>
                    <a:pt x="0" y="57"/>
                  </a:moveTo>
                  <a:lnTo>
                    <a:pt x="45" y="28"/>
                  </a:lnTo>
                  <a:lnTo>
                    <a:pt x="0" y="0"/>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0" name="Freeform 391"/>
            <p:cNvSpPr/>
            <p:nvPr/>
          </p:nvSpPr>
          <p:spPr bwMode="auto">
            <a:xfrm>
              <a:off x="222250" y="1462088"/>
              <a:ext cx="82550" cy="79375"/>
            </a:xfrm>
            <a:custGeom>
              <a:avLst/>
              <a:gdLst>
                <a:gd name="T0" fmla="*/ 0 w 52"/>
                <a:gd name="T1" fmla="*/ 10 h 50"/>
                <a:gd name="T2" fmla="*/ 40 w 52"/>
                <a:gd name="T3" fmla="*/ 50 h 50"/>
                <a:gd name="T4" fmla="*/ 52 w 52"/>
                <a:gd name="T5" fmla="*/ 0 h 50"/>
                <a:gd name="T6" fmla="*/ 0 w 52"/>
                <a:gd name="T7" fmla="*/ 10 h 50"/>
              </a:gdLst>
              <a:ahLst/>
              <a:cxnLst>
                <a:cxn ang="0">
                  <a:pos x="T0" y="T1"/>
                </a:cxn>
                <a:cxn ang="0">
                  <a:pos x="T2" y="T3"/>
                </a:cxn>
                <a:cxn ang="0">
                  <a:pos x="T4" y="T5"/>
                </a:cxn>
                <a:cxn ang="0">
                  <a:pos x="T6" y="T7"/>
                </a:cxn>
              </a:cxnLst>
              <a:rect l="0" t="0" r="r" b="b"/>
              <a:pathLst>
                <a:path w="52" h="50">
                  <a:moveTo>
                    <a:pt x="0" y="10"/>
                  </a:moveTo>
                  <a:lnTo>
                    <a:pt x="40" y="50"/>
                  </a:lnTo>
                  <a:lnTo>
                    <a:pt x="52"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1" name="Freeform 392"/>
            <p:cNvSpPr/>
            <p:nvPr/>
          </p:nvSpPr>
          <p:spPr bwMode="auto">
            <a:xfrm>
              <a:off x="222250" y="1736725"/>
              <a:ext cx="82550" cy="82550"/>
            </a:xfrm>
            <a:custGeom>
              <a:avLst/>
              <a:gdLst>
                <a:gd name="T0" fmla="*/ 40 w 52"/>
                <a:gd name="T1" fmla="*/ 0 h 52"/>
                <a:gd name="T2" fmla="*/ 0 w 52"/>
                <a:gd name="T3" fmla="*/ 40 h 52"/>
                <a:gd name="T4" fmla="*/ 52 w 52"/>
                <a:gd name="T5" fmla="*/ 52 h 52"/>
                <a:gd name="T6" fmla="*/ 40 w 52"/>
                <a:gd name="T7" fmla="*/ 0 h 52"/>
              </a:gdLst>
              <a:ahLst/>
              <a:cxnLst>
                <a:cxn ang="0">
                  <a:pos x="T0" y="T1"/>
                </a:cxn>
                <a:cxn ang="0">
                  <a:pos x="T2" y="T3"/>
                </a:cxn>
                <a:cxn ang="0">
                  <a:pos x="T4" y="T5"/>
                </a:cxn>
                <a:cxn ang="0">
                  <a:pos x="T6" y="T7"/>
                </a:cxn>
              </a:cxnLst>
              <a:rect l="0" t="0" r="r" b="b"/>
              <a:pathLst>
                <a:path w="52" h="52">
                  <a:moveTo>
                    <a:pt x="40" y="0"/>
                  </a:moveTo>
                  <a:lnTo>
                    <a:pt x="0" y="40"/>
                  </a:lnTo>
                  <a:lnTo>
                    <a:pt x="52" y="52"/>
                  </a:ln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2" name="Freeform 393"/>
            <p:cNvSpPr/>
            <p:nvPr/>
          </p:nvSpPr>
          <p:spPr bwMode="auto">
            <a:xfrm>
              <a:off x="-17463" y="1470025"/>
              <a:ext cx="44450" cy="52388"/>
            </a:xfrm>
            <a:custGeom>
              <a:avLst/>
              <a:gdLst>
                <a:gd name="T0" fmla="*/ 0 w 28"/>
                <a:gd name="T1" fmla="*/ 33 h 33"/>
                <a:gd name="T2" fmla="*/ 28 w 28"/>
                <a:gd name="T3" fmla="*/ 5 h 33"/>
                <a:gd name="T4" fmla="*/ 0 w 28"/>
                <a:gd name="T5" fmla="*/ 0 h 33"/>
                <a:gd name="T6" fmla="*/ 0 w 28"/>
                <a:gd name="T7" fmla="*/ 33 h 33"/>
              </a:gdLst>
              <a:ahLst/>
              <a:cxnLst>
                <a:cxn ang="0">
                  <a:pos x="T0" y="T1"/>
                </a:cxn>
                <a:cxn ang="0">
                  <a:pos x="T2" y="T3"/>
                </a:cxn>
                <a:cxn ang="0">
                  <a:pos x="T4" y="T5"/>
                </a:cxn>
                <a:cxn ang="0">
                  <a:pos x="T6" y="T7"/>
                </a:cxn>
              </a:cxnLst>
              <a:rect l="0" t="0" r="r" b="b"/>
              <a:pathLst>
                <a:path w="28" h="33">
                  <a:moveTo>
                    <a:pt x="0" y="33"/>
                  </a:moveTo>
                  <a:lnTo>
                    <a:pt x="28" y="5"/>
                  </a:lnTo>
                  <a:lnTo>
                    <a:pt x="0" y="0"/>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grpSp>
      <p:sp>
        <p:nvSpPr>
          <p:cNvPr id="2" name="Shape 1679"/>
          <p:cNvSpPr/>
          <p:nvPr/>
        </p:nvSpPr>
        <p:spPr>
          <a:xfrm>
            <a:off x="-28902" y="2277069"/>
            <a:ext cx="12215887" cy="2206899"/>
          </a:xfrm>
          <a:prstGeom prst="rect">
            <a:avLst/>
          </a:prstGeom>
          <a:solidFill>
            <a:srgbClr val="0070C0"/>
          </a:solidFill>
          <a:ln w="12700">
            <a:miter lim="400000"/>
          </a:ln>
        </p:spPr>
        <p:txBody>
          <a:bodyPr lIns="0" tIns="0" rIns="0" bIns="0" anchor="ctr"/>
          <a:lstStyle/>
          <a:p>
            <a:pPr lvl="0">
              <a:defRPr sz="3200"/>
            </a:pPr>
            <a:endParaRPr sz="1800">
              <a:latin typeface="Arial" panose="020B0604020202020204"/>
              <a:ea typeface="微软雅黑" panose="020B0503020204020204" pitchFamily="34" charset="-122"/>
              <a:sym typeface="Arial" panose="020B0604020202020204"/>
            </a:endParaRPr>
          </a:p>
        </p:txBody>
      </p:sp>
      <p:sp>
        <p:nvSpPr>
          <p:cNvPr id="4" name="文本框 9"/>
          <p:cNvSpPr txBox="1"/>
          <p:nvPr/>
        </p:nvSpPr>
        <p:spPr>
          <a:xfrm>
            <a:off x="5714514" y="2860219"/>
            <a:ext cx="2967136" cy="899160"/>
          </a:xfrm>
          <a:prstGeom prst="rect">
            <a:avLst/>
          </a:prstGeom>
          <a:noFill/>
        </p:spPr>
        <p:txBody>
          <a:bodyPr wrap="square" lIns="68580" tIns="34290" rIns="68580" bIns="34290" rtlCol="0">
            <a:spAutoFit/>
          </a:bodyPr>
          <a:lstStyle/>
          <a:p>
            <a:pPr marL="0" lvl="1" algn="ctr"/>
            <a:r>
              <a:rPr lang="zh-CN" altLang="en-US" sz="5400" b="1" dirty="0">
                <a:solidFill>
                  <a:schemeClr val="bg1"/>
                </a:solidFill>
                <a:latin typeface="Arial" panose="020B0604020202020204"/>
                <a:ea typeface="微软雅黑" panose="020B0503020204020204" pitchFamily="34" charset="-122"/>
                <a:sym typeface="Arial" panose="020B0604020202020204"/>
              </a:rPr>
              <a:t>创造效益</a:t>
            </a:r>
            <a:endParaRPr lang="zh-CN" altLang="en-US" sz="5400" b="1" dirty="0">
              <a:solidFill>
                <a:schemeClr val="bg1"/>
              </a:solidFill>
              <a:latin typeface="Arial" panose="020B0604020202020204"/>
              <a:ea typeface="微软雅黑" panose="020B0503020204020204" pitchFamily="34" charset="-122"/>
              <a:sym typeface="Arial" panose="020B0604020202020204"/>
            </a:endParaRPr>
          </a:p>
        </p:txBody>
      </p:sp>
      <p:sp>
        <p:nvSpPr>
          <p:cNvPr id="5" name="文本框 9"/>
          <p:cNvSpPr txBox="1"/>
          <p:nvPr/>
        </p:nvSpPr>
        <p:spPr>
          <a:xfrm>
            <a:off x="983591" y="2964096"/>
            <a:ext cx="4839344" cy="745490"/>
          </a:xfrm>
          <a:prstGeom prst="rect">
            <a:avLst/>
          </a:prstGeom>
          <a:noFill/>
        </p:spPr>
        <p:txBody>
          <a:bodyPr wrap="square" lIns="68580" tIns="34290" rIns="68580" bIns="34290" rtlCol="0">
            <a:spAutoFit/>
          </a:bodyPr>
          <a:lstStyle/>
          <a:p>
            <a:pPr marL="0" lvl="1"/>
            <a:r>
              <a:rPr lang="en-US" altLang="zh-CN" sz="4400" b="1" dirty="0">
                <a:solidFill>
                  <a:schemeClr val="bg1"/>
                </a:solidFill>
                <a:latin typeface="Arial" panose="020B0604020202020204"/>
                <a:ea typeface="微软雅黑" panose="020B0503020204020204" pitchFamily="34" charset="-122"/>
                <a:sym typeface="Arial" panose="020B0604020202020204"/>
              </a:rPr>
              <a:t>    </a:t>
            </a:r>
            <a:r>
              <a:rPr lang="zh-CN" altLang="en-US" sz="4400" b="1" dirty="0">
                <a:solidFill>
                  <a:schemeClr val="bg1"/>
                </a:solidFill>
                <a:latin typeface="Arial" panose="020B0604020202020204"/>
                <a:ea typeface="微软雅黑" panose="020B0503020204020204" pitchFamily="34" charset="-122"/>
                <a:sym typeface="Arial" panose="020B0604020202020204"/>
              </a:rPr>
              <a:t>第三章</a:t>
            </a:r>
            <a:endParaRPr lang="zh-CN" altLang="en-US" sz="4400" b="1"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par>
                                <p:cTn id="19" presetID="2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1000"/>
                                        <p:tgtEl>
                                          <p:spTgt spid="6"/>
                                        </p:tgtEl>
                                      </p:cBhvr>
                                    </p:animEffect>
                                  </p:childTnLst>
                                </p:cTn>
                              </p:par>
                              <p:par>
                                <p:cTn id="22" presetID="22" presetClass="entr" presetSubtype="4" fill="hold" nodeType="withEffect">
                                  <p:stCondLst>
                                    <p:cond delay="0"/>
                                  </p:stCondLst>
                                  <p:childTnLst>
                                    <p:set>
                                      <p:cBhvr>
                                        <p:cTn id="23" dur="1" fill="hold">
                                          <p:stCondLst>
                                            <p:cond delay="0"/>
                                          </p:stCondLst>
                                        </p:cTn>
                                        <p:tgtEl>
                                          <p:spTgt spid="217"/>
                                        </p:tgtEl>
                                        <p:attrNameLst>
                                          <p:attrName>style.visibility</p:attrName>
                                        </p:attrNameLst>
                                      </p:cBhvr>
                                      <p:to>
                                        <p:strVal val="visible"/>
                                      </p:to>
                                    </p:set>
                                    <p:animEffect transition="in" filter="wipe(down)">
                                      <p:cBhvr>
                                        <p:cTn id="24" dur="100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6" name="textbox 1316"/>
          <p:cNvSpPr/>
          <p:nvPr>
            <p:custDataLst>
              <p:tags r:id="rId1"/>
            </p:custDataLst>
          </p:nvPr>
        </p:nvSpPr>
        <p:spPr>
          <a:xfrm>
            <a:off x="839153" y="1052195"/>
            <a:ext cx="5002530" cy="1080770"/>
          </a:xfrm>
          <a:prstGeom prst="rect">
            <a:avLst/>
          </a:prstGeom>
        </p:spPr>
        <p:txBody>
          <a:bodyPr vert="horz" wrap="square" lIns="0" tIns="0" rIns="0" bIns="0"/>
          <a:lstStyle/>
          <a:p>
            <a:pPr algn="l" rtl="0" eaLnBrk="0">
              <a:lnSpc>
                <a:spcPct val="75000"/>
              </a:lnSpc>
            </a:pPr>
            <a:endParaRPr lang="en-US" altLang="en-US" sz="100" dirty="0"/>
          </a:p>
          <a:p>
            <a:pPr marL="12700" indent="457200" algn="l" rtl="0" eaLnBrk="0" fontAlgn="auto">
              <a:lnSpc>
                <a:spcPct val="150000"/>
              </a:lnSpc>
            </a:pPr>
            <a:r>
              <a:rPr lang="zh-CN" altLang="en-US" sz="1600" spc="0" dirty="0">
                <a:latin typeface="Adobe 楷体 Std R" panose="02020400000000000000" pitchFamily="18" charset="-122"/>
                <a:ea typeface="Adobe 楷体 Std R" panose="02020400000000000000" pitchFamily="18" charset="-122"/>
              </a:rPr>
              <a:t>高架桥防撞墙混凝土装防坠落装置的使用，减少了</a:t>
            </a:r>
            <a:r>
              <a:rPr lang="zh-CN" altLang="en-US" sz="1600" dirty="0">
                <a:latin typeface="Adobe 楷体 Std R" panose="02020400000000000000" pitchFamily="18" charset="-122"/>
                <a:ea typeface="Adobe 楷体 Std R" panose="02020400000000000000" pitchFamily="18" charset="-122"/>
              </a:rPr>
              <a:t>高强砂浆修复次数，节约了成本。通过分析和对比，采用防混凝土坠落装置平均每处节约</a:t>
            </a:r>
            <a:r>
              <a:rPr lang="en-US" altLang="zh-CN" sz="1600" dirty="0">
                <a:latin typeface="Adobe 楷体 Std R" panose="02020400000000000000" pitchFamily="18" charset="-122"/>
                <a:ea typeface="Adobe 楷体 Std R" panose="02020400000000000000" pitchFamily="18" charset="-122"/>
              </a:rPr>
              <a:t>7</a:t>
            </a:r>
            <a:r>
              <a:rPr lang="zh-CN" altLang="en-US" sz="1600" dirty="0">
                <a:latin typeface="Adobe 楷体 Std R" panose="02020400000000000000" pitchFamily="18" charset="-122"/>
                <a:ea typeface="Adobe 楷体 Std R" panose="02020400000000000000" pitchFamily="18" charset="-122"/>
              </a:rPr>
              <a:t>64.3元/处。以和平大桥</a:t>
            </a:r>
            <a:r>
              <a:rPr lang="en-US" altLang="zh-CN" sz="1600" dirty="0">
                <a:latin typeface="Adobe 楷体 Std R" panose="02020400000000000000" pitchFamily="18" charset="-122"/>
                <a:ea typeface="Adobe 楷体 Std R" panose="02020400000000000000" pitchFamily="18" charset="-122"/>
              </a:rPr>
              <a:t>138</a:t>
            </a:r>
            <a:r>
              <a:rPr lang="zh-CN" altLang="en-US" sz="1600" dirty="0">
                <a:latin typeface="Adobe 楷体 Std R" panose="02020400000000000000" pitchFamily="18" charset="-122"/>
                <a:ea typeface="Adobe 楷体 Std R" panose="02020400000000000000" pitchFamily="18" charset="-122"/>
              </a:rPr>
              <a:t>个安装点位为例，大约节约了</a:t>
            </a:r>
            <a:r>
              <a:rPr lang="en-US" altLang="zh-CN" sz="1600" dirty="0">
                <a:latin typeface="Adobe 楷体 Std R" panose="02020400000000000000" pitchFamily="18" charset="-122"/>
                <a:ea typeface="Adobe 楷体 Std R" panose="02020400000000000000" pitchFamily="18" charset="-122"/>
              </a:rPr>
              <a:t>10.5</a:t>
            </a:r>
            <a:r>
              <a:rPr lang="zh-CN" altLang="en-US" sz="1600" dirty="0">
                <a:latin typeface="Adobe 楷体 Std R" panose="02020400000000000000" pitchFamily="18" charset="-122"/>
                <a:ea typeface="Adobe 楷体 Std R" panose="02020400000000000000" pitchFamily="18" charset="-122"/>
              </a:rPr>
              <a:t>万元，经济效益可观。</a:t>
            </a:r>
            <a:endParaRPr lang="zh-CN" altLang="en-US" sz="1600" dirty="0">
              <a:latin typeface="Adobe 楷体 Std R" panose="02020400000000000000" pitchFamily="18" charset="-122"/>
              <a:ea typeface="Adobe 楷体 Std R" panose="02020400000000000000" pitchFamily="18" charset="-122"/>
            </a:endParaRPr>
          </a:p>
        </p:txBody>
      </p:sp>
      <p:sp>
        <p:nvSpPr>
          <p:cNvPr id="1322" name="textbox 1322"/>
          <p:cNvSpPr/>
          <p:nvPr>
            <p:custDataLst>
              <p:tags r:id="rId2"/>
            </p:custDataLst>
          </p:nvPr>
        </p:nvSpPr>
        <p:spPr>
          <a:xfrm>
            <a:off x="839153" y="621030"/>
            <a:ext cx="1995170" cy="374650"/>
          </a:xfrm>
          <a:prstGeom prst="rect">
            <a:avLst/>
          </a:prstGeom>
        </p:spPr>
        <p:txBody>
          <a:bodyPr vert="horz" wrap="square" lIns="0" tIns="0" rIns="0" bIns="0"/>
          <a:lstStyle/>
          <a:p>
            <a:pPr algn="l" rtl="0" eaLnBrk="0">
              <a:lnSpc>
                <a:spcPct val="108000"/>
              </a:lnSpc>
            </a:pPr>
            <a:endParaRPr lang="en-US" altLang="en-US" sz="600" dirty="0"/>
          </a:p>
          <a:p>
            <a:pPr algn="l" rtl="0">
              <a:lnSpc>
                <a:spcPct val="100000"/>
              </a:lnSpc>
              <a:spcBef>
                <a:spcPts val="0"/>
              </a:spcBef>
              <a:buClrTx/>
              <a:buSzTx/>
              <a:buFontTx/>
            </a:pPr>
            <a:endParaRPr lang="en-US" altLang="zh-CN" sz="1800" spc="100" dirty="0">
              <a:solidFill>
                <a:srgbClr val="0070C0"/>
              </a:solidFill>
              <a:latin typeface="Arial" panose="020B0604020202020204"/>
              <a:ea typeface="微软雅黑" panose="020B0503020204020204" pitchFamily="34" charset="-122"/>
              <a:cs typeface="Bebas Neue" panose="020B0000000000000000" charset="0"/>
            </a:endParaRPr>
          </a:p>
        </p:txBody>
      </p:sp>
      <p:sp>
        <p:nvSpPr>
          <p:cNvPr id="3" name="矩形 2"/>
          <p:cNvSpPr/>
          <p:nvPr>
            <p:custDataLst>
              <p:tags r:id="rId3"/>
            </p:custDataLst>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5" name="组合 4"/>
          <p:cNvGrpSpPr/>
          <p:nvPr/>
        </p:nvGrpSpPr>
        <p:grpSpPr>
          <a:xfrm>
            <a:off x="263511" y="-27384"/>
            <a:ext cx="1800860" cy="692696"/>
            <a:chOff x="262558" y="-27384"/>
            <a:chExt cx="1800860" cy="692696"/>
          </a:xfrm>
        </p:grpSpPr>
        <p:sp>
          <p:nvSpPr>
            <p:cNvPr id="11" name="矩形 10"/>
            <p:cNvSpPr/>
            <p:nvPr>
              <p:custDataLst>
                <p:tags r:id="rId4"/>
              </p:custDataLst>
            </p:nvPr>
          </p:nvSpPr>
          <p:spPr>
            <a:xfrm>
              <a:off x="262558"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12" name="文本框 11"/>
            <p:cNvSpPr txBox="1"/>
            <p:nvPr>
              <p:custDataLst>
                <p:tags r:id="rId5"/>
              </p:custDataLst>
            </p:nvPr>
          </p:nvSpPr>
          <p:spPr>
            <a:xfrm>
              <a:off x="839138" y="188516"/>
              <a:ext cx="1224280" cy="375920"/>
            </a:xfrm>
            <a:prstGeom prst="rect">
              <a:avLst/>
            </a:prstGeom>
            <a:noFill/>
          </p:spPr>
          <p:txBody>
            <a:bodyPr wrap="square" lIns="68580" tIns="34290" rIns="68580" bIns="34290" rtlCol="0">
              <a:spAutoFit/>
            </a:bodyPr>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创造效益</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grpSp>
      <p:sp>
        <p:nvSpPr>
          <p:cNvPr id="13" name="矩形 12"/>
          <p:cNvSpPr/>
          <p:nvPr>
            <p:custDataLst>
              <p:tags r:id="rId6"/>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迷你简姚体" panose="03000509000000000000" pitchFamily="65" charset="-122"/>
                <a:ea typeface="迷你简姚体" panose="03000509000000000000" pitchFamily="65" charset="-122"/>
                <a:sym typeface="+mn-ea"/>
              </a:rPr>
              <a:t>03</a:t>
            </a:r>
            <a:endParaRPr lang="en-US" altLang="zh-CN" sz="2000"/>
          </a:p>
        </p:txBody>
      </p:sp>
      <p:sp>
        <p:nvSpPr>
          <p:cNvPr id="4" name="矩形 3"/>
          <p:cNvSpPr/>
          <p:nvPr>
            <p:custDataLst>
              <p:tags r:id="rId7"/>
            </p:custDataLst>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6" name="group 2"/>
          <p:cNvGrpSpPr/>
          <p:nvPr/>
        </p:nvGrpSpPr>
        <p:grpSpPr>
          <a:xfrm rot="21600000">
            <a:off x="9043393" y="190515"/>
            <a:ext cx="2920959" cy="450844"/>
            <a:chOff x="0" y="0"/>
            <a:chExt cx="2920959" cy="450844"/>
          </a:xfrm>
        </p:grpSpPr>
        <p:pic>
          <p:nvPicPr>
            <p:cNvPr id="9" name="picture 46"/>
            <p:cNvPicPr>
              <a:picLocks noChangeAspect="1"/>
            </p:cNvPicPr>
            <p:nvPr>
              <p:custDataLst>
                <p:tags r:id="rId8"/>
              </p:custDataLst>
            </p:nvPr>
          </p:nvPicPr>
          <p:blipFill>
            <a:blip r:embed="rId9"/>
            <a:stretch>
              <a:fillRect/>
            </a:stretch>
          </p:blipFill>
          <p:spPr>
            <a:xfrm rot="21600000">
              <a:off x="0" y="0"/>
              <a:ext cx="2920959" cy="450844"/>
            </a:xfrm>
            <a:prstGeom prst="rect">
              <a:avLst/>
            </a:prstGeom>
          </p:spPr>
        </p:pic>
        <p:sp>
          <p:nvSpPr>
            <p:cNvPr id="48" name="textbox 48"/>
            <p:cNvSpPr/>
            <p:nvPr>
              <p:custDataLst>
                <p:tags r:id="rId10"/>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sp>
        <p:nvSpPr>
          <p:cNvPr id="2" name="文本框 1"/>
          <p:cNvSpPr txBox="1"/>
          <p:nvPr/>
        </p:nvSpPr>
        <p:spPr>
          <a:xfrm>
            <a:off x="7392035" y="6236970"/>
            <a:ext cx="1388745" cy="306705"/>
          </a:xfrm>
          <a:prstGeom prst="rect">
            <a:avLst/>
          </a:prstGeom>
          <a:noFill/>
        </p:spPr>
        <p:txBody>
          <a:bodyPr wrap="square" rtlCol="0" anchor="t">
            <a:sp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经济效益证明</a:t>
            </a:r>
            <a:endPar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pic>
        <p:nvPicPr>
          <p:cNvPr id="14" name="图片 13"/>
          <p:cNvPicPr>
            <a:picLocks noChangeAspect="1"/>
          </p:cNvPicPr>
          <p:nvPr/>
        </p:nvPicPr>
        <p:blipFill>
          <a:blip r:embed="rId11"/>
          <a:stretch>
            <a:fillRect/>
          </a:stretch>
        </p:blipFill>
        <p:spPr>
          <a:xfrm>
            <a:off x="6168390" y="839470"/>
            <a:ext cx="3811905" cy="5400675"/>
          </a:xfrm>
          <a:prstGeom prst="rect">
            <a:avLst/>
          </a:prstGeom>
        </p:spPr>
      </p:pic>
      <p:sp>
        <p:nvSpPr>
          <p:cNvPr id="7" name="文本框 6"/>
          <p:cNvSpPr txBox="1"/>
          <p:nvPr/>
        </p:nvSpPr>
        <p:spPr>
          <a:xfrm>
            <a:off x="479425" y="476885"/>
            <a:ext cx="6096000" cy="506730"/>
          </a:xfrm>
          <a:prstGeom prst="rect">
            <a:avLst/>
          </a:prstGeom>
          <a:noFill/>
        </p:spPr>
        <p:txBody>
          <a:bodyPr wrap="square" rtlCol="0" anchor="t">
            <a:spAutoFit/>
          </a:bodyPr>
          <a:p>
            <a:pPr marL="12700" indent="457200" algn="l" rtl="0" eaLnBrk="0" fontAlgn="auto">
              <a:lnSpc>
                <a:spcPct val="150000"/>
              </a:lnSpc>
            </a:pPr>
            <a:r>
              <a:rPr lang="zh-CN" altLang="en-US" sz="1800" spc="100" dirty="0">
                <a:solidFill>
                  <a:srgbClr val="0070C0"/>
                </a:solidFill>
                <a:latin typeface="Arial" panose="020B0604020202020204"/>
                <a:ea typeface="微软雅黑" panose="020B0503020204020204" pitchFamily="34" charset="-122"/>
                <a:cs typeface="Bebas Neue" panose="020B0000000000000000" charset="0"/>
                <a:sym typeface="+mn-ea"/>
              </a:rPr>
              <a:t>经济效益</a:t>
            </a:r>
            <a:endParaRPr lang="zh-CN" altLang="en-US" sz="1800" spc="100" dirty="0">
              <a:solidFill>
                <a:srgbClr val="0070C0"/>
              </a:solidFill>
              <a:latin typeface="Arial" panose="020B0604020202020204"/>
              <a:ea typeface="微软雅黑" panose="020B0503020204020204" pitchFamily="34" charset="-122"/>
              <a:cs typeface="Bebas Neue" panose="020B0000000000000000" charset="0"/>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 name="textbox 1382"/>
          <p:cNvSpPr/>
          <p:nvPr>
            <p:custDataLst>
              <p:tags r:id="rId1"/>
            </p:custDataLst>
          </p:nvPr>
        </p:nvSpPr>
        <p:spPr>
          <a:xfrm>
            <a:off x="299392" y="69870"/>
            <a:ext cx="2118360" cy="680084"/>
          </a:xfrm>
          <a:prstGeom prst="rect">
            <a:avLst/>
          </a:prstGeom>
        </p:spPr>
        <p:txBody>
          <a:bodyPr vert="horz" wrap="square" lIns="0" tIns="0" rIns="0" bIns="0"/>
          <a:lstStyle/>
          <a:p>
            <a:pPr algn="l" rtl="0" eaLnBrk="0">
              <a:lnSpc>
                <a:spcPct val="129000"/>
              </a:lnSpc>
            </a:pPr>
            <a:endParaRPr lang="en-US" altLang="en-US" sz="2700" dirty="0"/>
          </a:p>
        </p:txBody>
      </p:sp>
      <p:sp>
        <p:nvSpPr>
          <p:cNvPr id="2" name="矩形 1"/>
          <p:cNvSpPr/>
          <p:nvPr>
            <p:custDataLst>
              <p:tags r:id="rId2"/>
            </p:custDataLst>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5" name="组合 4"/>
          <p:cNvGrpSpPr/>
          <p:nvPr/>
        </p:nvGrpSpPr>
        <p:grpSpPr>
          <a:xfrm>
            <a:off x="263511" y="-27384"/>
            <a:ext cx="1800860" cy="692696"/>
            <a:chOff x="262558" y="-27384"/>
            <a:chExt cx="1800860" cy="692696"/>
          </a:xfrm>
        </p:grpSpPr>
        <p:sp>
          <p:nvSpPr>
            <p:cNvPr id="11" name="矩形 10"/>
            <p:cNvSpPr/>
            <p:nvPr>
              <p:custDataLst>
                <p:tags r:id="rId3"/>
              </p:custDataLst>
            </p:nvPr>
          </p:nvSpPr>
          <p:spPr>
            <a:xfrm>
              <a:off x="262558"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12" name="文本框 11"/>
            <p:cNvSpPr txBox="1"/>
            <p:nvPr>
              <p:custDataLst>
                <p:tags r:id="rId4"/>
              </p:custDataLst>
            </p:nvPr>
          </p:nvSpPr>
          <p:spPr>
            <a:xfrm>
              <a:off x="839138" y="188516"/>
              <a:ext cx="1224280" cy="375920"/>
            </a:xfrm>
            <a:prstGeom prst="rect">
              <a:avLst/>
            </a:prstGeom>
            <a:noFill/>
          </p:spPr>
          <p:txBody>
            <a:bodyPr wrap="square" lIns="68580" tIns="34290" rIns="68580" bIns="34290" rtlCol="0">
              <a:spAutoFit/>
            </a:bodyPr>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创造效益</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grpSp>
      <p:sp>
        <p:nvSpPr>
          <p:cNvPr id="13" name="矩形 12"/>
          <p:cNvSpPr/>
          <p:nvPr>
            <p:custDataLst>
              <p:tags r:id="rId5"/>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迷你简姚体" panose="03000509000000000000" pitchFamily="65" charset="-122"/>
                <a:ea typeface="迷你简姚体" panose="03000509000000000000" pitchFamily="65" charset="-122"/>
                <a:sym typeface="+mn-ea"/>
              </a:rPr>
              <a:t>03</a:t>
            </a:r>
            <a:endParaRPr lang="en-US" altLang="zh-CN" sz="2000"/>
          </a:p>
        </p:txBody>
      </p:sp>
      <p:sp>
        <p:nvSpPr>
          <p:cNvPr id="4" name="矩形 3"/>
          <p:cNvSpPr/>
          <p:nvPr>
            <p:custDataLst>
              <p:tags r:id="rId6"/>
            </p:custDataLst>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3" name="group 2"/>
          <p:cNvGrpSpPr/>
          <p:nvPr/>
        </p:nvGrpSpPr>
        <p:grpSpPr>
          <a:xfrm rot="21600000">
            <a:off x="9043393" y="190515"/>
            <a:ext cx="2920959" cy="450844"/>
            <a:chOff x="0" y="0"/>
            <a:chExt cx="2920959" cy="450844"/>
          </a:xfrm>
        </p:grpSpPr>
        <p:pic>
          <p:nvPicPr>
            <p:cNvPr id="9" name="picture 46"/>
            <p:cNvPicPr>
              <a:picLocks noChangeAspect="1"/>
            </p:cNvPicPr>
            <p:nvPr>
              <p:custDataLst>
                <p:tags r:id="rId7"/>
              </p:custDataLst>
            </p:nvPr>
          </p:nvPicPr>
          <p:blipFill>
            <a:blip r:embed="rId8"/>
            <a:stretch>
              <a:fillRect/>
            </a:stretch>
          </p:blipFill>
          <p:spPr>
            <a:xfrm rot="21600000">
              <a:off x="0" y="0"/>
              <a:ext cx="2920959" cy="450844"/>
            </a:xfrm>
            <a:prstGeom prst="rect">
              <a:avLst/>
            </a:prstGeom>
          </p:spPr>
        </p:pic>
        <p:sp>
          <p:nvSpPr>
            <p:cNvPr id="48" name="textbox 48"/>
            <p:cNvSpPr/>
            <p:nvPr>
              <p:custDataLst>
                <p:tags r:id="rId9"/>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sp>
        <p:nvSpPr>
          <p:cNvPr id="15" name="文本框 14"/>
          <p:cNvSpPr txBox="1"/>
          <p:nvPr/>
        </p:nvSpPr>
        <p:spPr>
          <a:xfrm>
            <a:off x="479425" y="476885"/>
            <a:ext cx="2889885" cy="506730"/>
          </a:xfrm>
          <a:prstGeom prst="rect">
            <a:avLst/>
          </a:prstGeom>
          <a:noFill/>
        </p:spPr>
        <p:txBody>
          <a:bodyPr wrap="square" rtlCol="0" anchor="t">
            <a:spAutoFit/>
          </a:bodyPr>
          <a:p>
            <a:pPr marL="12700" indent="457200" algn="l" rtl="0" eaLnBrk="0">
              <a:lnSpc>
                <a:spcPct val="150000"/>
              </a:lnSpc>
              <a:buClrTx/>
              <a:buSzTx/>
              <a:buFontTx/>
            </a:pPr>
            <a:r>
              <a:rPr lang="zh-CN" altLang="en-US" sz="1800" spc="100" dirty="0">
                <a:solidFill>
                  <a:srgbClr val="0070C0"/>
                </a:solidFill>
                <a:latin typeface="Arial" panose="020B0604020202020204"/>
                <a:ea typeface="微软雅黑" panose="020B0503020204020204" pitchFamily="34" charset="-122"/>
                <a:cs typeface="Bebas Neue" panose="020B0000000000000000" charset="0"/>
                <a:sym typeface="+mn-ea"/>
              </a:rPr>
              <a:t>社会效益、环境效益</a:t>
            </a:r>
            <a:endParaRPr lang="zh-CN" altLang="en-US" sz="1800" spc="100" dirty="0">
              <a:solidFill>
                <a:srgbClr val="0070C0"/>
              </a:solidFill>
              <a:latin typeface="Arial" panose="020B0604020202020204"/>
              <a:ea typeface="微软雅黑" panose="020B0503020204020204" pitchFamily="34" charset="-122"/>
              <a:cs typeface="Bebas Neue" panose="020B0000000000000000" charset="0"/>
              <a:sym typeface="+mn-ea"/>
            </a:endParaRPr>
          </a:p>
        </p:txBody>
      </p:sp>
      <p:pic>
        <p:nvPicPr>
          <p:cNvPr id="18" name="图片 17"/>
          <p:cNvPicPr>
            <a:picLocks noChangeAspect="1"/>
          </p:cNvPicPr>
          <p:nvPr>
            <p:custDataLst>
              <p:tags r:id="rId10"/>
            </p:custDataLst>
          </p:nvPr>
        </p:nvPicPr>
        <p:blipFill>
          <a:blip r:embed="rId11"/>
          <a:stretch>
            <a:fillRect/>
          </a:stretch>
        </p:blipFill>
        <p:spPr>
          <a:xfrm>
            <a:off x="6456045" y="1196975"/>
            <a:ext cx="4649470" cy="3487420"/>
          </a:xfrm>
          <a:prstGeom prst="rect">
            <a:avLst/>
          </a:prstGeom>
        </p:spPr>
      </p:pic>
      <p:sp>
        <p:nvSpPr>
          <p:cNvPr id="22" name="文本框 21"/>
          <p:cNvSpPr txBox="1"/>
          <p:nvPr/>
        </p:nvSpPr>
        <p:spPr>
          <a:xfrm>
            <a:off x="7680325" y="4725035"/>
            <a:ext cx="2353310" cy="306705"/>
          </a:xfrm>
          <a:prstGeom prst="rect">
            <a:avLst/>
          </a:prstGeom>
          <a:noFill/>
        </p:spPr>
        <p:txBody>
          <a:bodyPr wrap="square" rtlCol="0" anchor="t">
            <a:sp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高强度砂浆修补混凝土剥落</a:t>
            </a:r>
            <a:endPar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23" name="文本框 22"/>
          <p:cNvSpPr txBox="1"/>
          <p:nvPr/>
        </p:nvSpPr>
        <p:spPr>
          <a:xfrm>
            <a:off x="983615" y="5085080"/>
            <a:ext cx="10326370" cy="829945"/>
          </a:xfrm>
          <a:prstGeom prst="rect">
            <a:avLst/>
          </a:prstGeom>
          <a:noFill/>
        </p:spPr>
        <p:txBody>
          <a:bodyPr wrap="square" rtlCol="0" anchor="t">
            <a:spAutoFit/>
          </a:bodyPr>
          <a:p>
            <a:pPr indent="0" fontAlgn="auto">
              <a:lnSpc>
                <a:spcPct val="150000"/>
              </a:lnSpc>
            </a:pPr>
            <a:r>
              <a:rPr lang="en-US" altLang="zh-CN" sz="1600" dirty="0">
                <a:latin typeface="Adobe 楷体 Std R" panose="02020400000000000000" pitchFamily="18" charset="-122"/>
                <a:ea typeface="Adobe 楷体 Std R" panose="02020400000000000000" pitchFamily="18" charset="-122"/>
                <a:sym typeface="汉仪黑方简" panose="00020600040101010101" charset="-122"/>
              </a:rPr>
              <a:t>    </a:t>
            </a:r>
            <a:r>
              <a:rPr lang="zh-CN" sz="1600" dirty="0">
                <a:latin typeface="Adobe 楷体 Std R" panose="02020400000000000000" pitchFamily="18" charset="-122"/>
                <a:ea typeface="Adobe 楷体 Std R" panose="02020400000000000000" pitchFamily="18" charset="-122"/>
                <a:sym typeface="+mn-ea"/>
              </a:rPr>
              <a:t>防混凝土坠落装置的使用</a:t>
            </a:r>
            <a:r>
              <a:rPr sz="1600" dirty="0">
                <a:latin typeface="Adobe 楷体 Std R" panose="02020400000000000000" pitchFamily="18" charset="-122"/>
                <a:ea typeface="Adobe 楷体 Std R" panose="02020400000000000000" pitchFamily="18" charset="-122"/>
                <a:sym typeface="+mn-ea"/>
              </a:rPr>
              <a:t>，</a:t>
            </a:r>
            <a:r>
              <a:rPr lang="zh-CN" sz="1600" dirty="0">
                <a:latin typeface="Adobe 楷体 Std R" panose="02020400000000000000" pitchFamily="18" charset="-122"/>
                <a:ea typeface="Adobe 楷体 Std R" panose="02020400000000000000" pitchFamily="18" charset="-122"/>
                <a:sym typeface="+mn-ea"/>
              </a:rPr>
              <a:t>减少了高强砂浆的修补次数</a:t>
            </a:r>
            <a:r>
              <a:rPr sz="1600" dirty="0">
                <a:latin typeface="Adobe 楷体 Std R" panose="02020400000000000000" pitchFamily="18" charset="-122"/>
                <a:ea typeface="Adobe 楷体 Std R" panose="02020400000000000000" pitchFamily="18" charset="-122"/>
                <a:sym typeface="+mn-ea"/>
              </a:rPr>
              <a:t>，</a:t>
            </a:r>
            <a:r>
              <a:rPr lang="zh-CN" sz="1600" dirty="0">
                <a:latin typeface="Adobe 楷体 Std R" panose="02020400000000000000" pitchFamily="18" charset="-122"/>
                <a:ea typeface="Adobe 楷体 Std R" panose="02020400000000000000" pitchFamily="18" charset="-122"/>
                <a:sym typeface="+mn-ea"/>
              </a:rPr>
              <a:t>减少了维修废料的产生，</a:t>
            </a:r>
            <a:r>
              <a:rPr sz="1600" dirty="0">
                <a:latin typeface="Adobe 楷体 Std R" panose="02020400000000000000" pitchFamily="18" charset="-122"/>
                <a:ea typeface="Adobe 楷体 Std R" panose="02020400000000000000" pitchFamily="18" charset="-122"/>
                <a:sym typeface="+mn-ea"/>
              </a:rPr>
              <a:t>对可持续发展</a:t>
            </a:r>
            <a:r>
              <a:rPr lang="zh-CN" sz="1600" dirty="0">
                <a:latin typeface="Adobe 楷体 Std R" panose="02020400000000000000" pitchFamily="18" charset="-122"/>
                <a:ea typeface="Adobe 楷体 Std R" panose="02020400000000000000" pitchFamily="18" charset="-122"/>
                <a:sym typeface="+mn-ea"/>
              </a:rPr>
              <a:t>具有重要意义</a:t>
            </a:r>
            <a:r>
              <a:rPr sz="1600" dirty="0">
                <a:latin typeface="Adobe 楷体 Std R" panose="02020400000000000000" pitchFamily="18" charset="-122"/>
                <a:ea typeface="Adobe 楷体 Std R" panose="02020400000000000000" pitchFamily="18" charset="-122"/>
                <a:sym typeface="+mn-ea"/>
              </a:rPr>
              <a:t>。</a:t>
            </a:r>
            <a:r>
              <a:rPr lang="zh-CN" sz="1600" dirty="0">
                <a:latin typeface="Adobe 楷体 Std R" panose="02020400000000000000" pitchFamily="18" charset="-122"/>
                <a:ea typeface="Adobe 楷体 Std R" panose="02020400000000000000" pitchFamily="18" charset="-122"/>
                <a:sym typeface="+mn-ea"/>
              </a:rPr>
              <a:t>防</a:t>
            </a:r>
            <a:r>
              <a:rPr sz="1600" dirty="0">
                <a:latin typeface="Adobe 楷体 Std R" panose="02020400000000000000" pitchFamily="18" charset="-122"/>
                <a:ea typeface="Adobe 楷体 Std R" panose="02020400000000000000" pitchFamily="18" charset="-122"/>
              </a:rPr>
              <a:t>混凝土坠落装置采用不锈钢一体成型，提升</a:t>
            </a:r>
            <a:r>
              <a:rPr lang="zh-CN" sz="1600" dirty="0">
                <a:latin typeface="Adobe 楷体 Std R" panose="02020400000000000000" pitchFamily="18" charset="-122"/>
                <a:ea typeface="Adobe 楷体 Std R" panose="02020400000000000000" pitchFamily="18" charset="-122"/>
              </a:rPr>
              <a:t>了</a:t>
            </a:r>
            <a:r>
              <a:rPr sz="1600" dirty="0">
                <a:latin typeface="Adobe 楷体 Std R" panose="02020400000000000000" pitchFamily="18" charset="-122"/>
                <a:ea typeface="Adobe 楷体 Std R" panose="02020400000000000000" pitchFamily="18" charset="-122"/>
              </a:rPr>
              <a:t>桥梁美观度。</a:t>
            </a:r>
            <a:endParaRPr sz="1600" dirty="0">
              <a:latin typeface="Adobe 楷体 Std R" panose="02020400000000000000" pitchFamily="18" charset="-122"/>
              <a:ea typeface="Adobe 楷体 Std R" panose="02020400000000000000" pitchFamily="18" charset="-122"/>
            </a:endParaRPr>
          </a:p>
        </p:txBody>
      </p:sp>
      <p:pic>
        <p:nvPicPr>
          <p:cNvPr id="6" name="图片 5"/>
          <p:cNvPicPr>
            <a:picLocks noChangeAspect="1"/>
          </p:cNvPicPr>
          <p:nvPr/>
        </p:nvPicPr>
        <p:blipFill>
          <a:blip r:embed="rId12"/>
          <a:stretch>
            <a:fillRect/>
          </a:stretch>
        </p:blipFill>
        <p:spPr>
          <a:xfrm>
            <a:off x="1415415" y="1175385"/>
            <a:ext cx="4690110" cy="3514725"/>
          </a:xfrm>
          <a:prstGeom prst="rect">
            <a:avLst/>
          </a:prstGeom>
        </p:spPr>
      </p:pic>
      <p:sp>
        <p:nvSpPr>
          <p:cNvPr id="10" name="圆角矩形 9"/>
          <p:cNvSpPr/>
          <p:nvPr/>
        </p:nvSpPr>
        <p:spPr>
          <a:xfrm>
            <a:off x="3071495" y="2132965"/>
            <a:ext cx="1419225" cy="1169035"/>
          </a:xfrm>
          <a:prstGeom prst="round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rgbClr val="FF0000"/>
              </a:solidFill>
            </a:endParaRPr>
          </a:p>
        </p:txBody>
      </p:sp>
      <p:sp>
        <p:nvSpPr>
          <p:cNvPr id="7" name="文本框 6"/>
          <p:cNvSpPr txBox="1"/>
          <p:nvPr/>
        </p:nvSpPr>
        <p:spPr>
          <a:xfrm>
            <a:off x="3071495" y="4725035"/>
            <a:ext cx="1437640" cy="306705"/>
          </a:xfrm>
          <a:prstGeom prst="rect">
            <a:avLst/>
          </a:prstGeom>
          <a:noFill/>
        </p:spPr>
        <p:txBody>
          <a:bodyPr wrap="square" rtlCol="0" anchor="t">
            <a:sp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实际安装效果图</a:t>
            </a:r>
            <a:endPar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6" name="textbox 1406"/>
          <p:cNvSpPr/>
          <p:nvPr>
            <p:custDataLst>
              <p:tags r:id="rId1"/>
            </p:custDataLst>
          </p:nvPr>
        </p:nvSpPr>
        <p:spPr>
          <a:xfrm>
            <a:off x="767398" y="1484630"/>
            <a:ext cx="7726045" cy="722630"/>
          </a:xfrm>
          <a:prstGeom prst="rect">
            <a:avLst/>
          </a:prstGeom>
        </p:spPr>
        <p:txBody>
          <a:bodyPr vert="horz" wrap="square" lIns="0" tIns="0" rIns="0" bIns="0"/>
          <a:lstStyle/>
          <a:p>
            <a:pPr algn="l" rtl="0" eaLnBrk="0">
              <a:lnSpc>
                <a:spcPct val="86000"/>
              </a:lnSpc>
            </a:pPr>
            <a:endParaRPr lang="en-US" altLang="en-US" sz="100" dirty="0"/>
          </a:p>
          <a:p>
            <a:pPr marL="12700" indent="457200" algn="l" rtl="0" eaLnBrk="0" fontAlgn="auto">
              <a:lnSpc>
                <a:spcPct val="150000"/>
              </a:lnSpc>
            </a:pPr>
            <a:endParaRPr lang="zh-CN" kern="0" spc="90" dirty="0">
              <a:solidFill>
                <a:srgbClr val="000000">
                  <a:alpha val="100000"/>
                </a:srgbClr>
              </a:solidFill>
              <a:latin typeface="黑体" panose="02010609060101010101" charset="-122"/>
              <a:ea typeface="黑体" panose="02010609060101010101" charset="-122"/>
              <a:cs typeface="黑体" panose="02010609060101010101" charset="-122"/>
            </a:endParaRPr>
          </a:p>
        </p:txBody>
      </p:sp>
      <p:sp>
        <p:nvSpPr>
          <p:cNvPr id="4" name="矩形 3"/>
          <p:cNvSpPr/>
          <p:nvPr>
            <p:custDataLst>
              <p:tags r:id="rId2"/>
            </p:custDataLst>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6" name="textbox 684"/>
          <p:cNvSpPr/>
          <p:nvPr>
            <p:custDataLst>
              <p:tags r:id="rId3"/>
            </p:custDataLst>
          </p:nvPr>
        </p:nvSpPr>
        <p:spPr>
          <a:xfrm>
            <a:off x="299392" y="69870"/>
            <a:ext cx="2107564" cy="688340"/>
          </a:xfrm>
          <a:prstGeom prst="rect">
            <a:avLst/>
          </a:prstGeom>
        </p:spPr>
        <p:txBody>
          <a:bodyPr vert="horz" wrap="square" lIns="0" tIns="0" rIns="0" bIns="0"/>
          <a:p>
            <a:pPr algn="l" rtl="0" eaLnBrk="0">
              <a:lnSpc>
                <a:spcPct val="109000"/>
              </a:lnSpc>
            </a:pPr>
            <a:endParaRPr lang="en-US" altLang="en-US" sz="1000" dirty="0"/>
          </a:p>
          <a:p>
            <a:pPr algn="l" rtl="0" eaLnBrk="0">
              <a:lnSpc>
                <a:spcPct val="9000"/>
              </a:lnSpc>
            </a:pPr>
            <a:endParaRPr lang="en-US" altLang="en-US" sz="100" dirty="0"/>
          </a:p>
          <a:p>
            <a:pPr algn="r" rtl="0" eaLnBrk="0">
              <a:lnSpc>
                <a:spcPct val="95000"/>
              </a:lnSpc>
            </a:pPr>
            <a:endParaRPr lang="zh-CN" altLang="en-US" sz="2800" dirty="0"/>
          </a:p>
        </p:txBody>
      </p:sp>
      <p:grpSp>
        <p:nvGrpSpPr>
          <p:cNvPr id="7" name="组合 6"/>
          <p:cNvGrpSpPr/>
          <p:nvPr/>
        </p:nvGrpSpPr>
        <p:grpSpPr>
          <a:xfrm>
            <a:off x="263511" y="-27384"/>
            <a:ext cx="1743710" cy="692696"/>
            <a:chOff x="262558" y="-27384"/>
            <a:chExt cx="1743710" cy="692696"/>
          </a:xfrm>
        </p:grpSpPr>
        <p:sp>
          <p:nvSpPr>
            <p:cNvPr id="8" name="矩形 7"/>
            <p:cNvSpPr/>
            <p:nvPr>
              <p:custDataLst>
                <p:tags r:id="rId4"/>
              </p:custDataLst>
            </p:nvPr>
          </p:nvSpPr>
          <p:spPr>
            <a:xfrm>
              <a:off x="262558"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9" name="文本框 8"/>
            <p:cNvSpPr txBox="1"/>
            <p:nvPr>
              <p:custDataLst>
                <p:tags r:id="rId5"/>
              </p:custDataLst>
            </p:nvPr>
          </p:nvSpPr>
          <p:spPr>
            <a:xfrm>
              <a:off x="839138" y="188516"/>
              <a:ext cx="1167130" cy="375920"/>
            </a:xfrm>
            <a:prstGeom prst="rect">
              <a:avLst/>
            </a:prstGeom>
            <a:noFill/>
          </p:spPr>
          <p:txBody>
            <a:bodyPr wrap="square" lIns="68580" tIns="34290" rIns="68580" bIns="34290" rtlCol="0">
              <a:spAutoFit/>
            </a:bodyPr>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创造效益</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grpSp>
      <p:sp>
        <p:nvSpPr>
          <p:cNvPr id="10" name="矩形 9"/>
          <p:cNvSpPr/>
          <p:nvPr>
            <p:custDataLst>
              <p:tags r:id="rId6"/>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迷你简姚体" panose="03000509000000000000" pitchFamily="65" charset="-122"/>
                <a:ea typeface="迷你简姚体" panose="03000509000000000000" pitchFamily="65" charset="-122"/>
                <a:sym typeface="+mn-ea"/>
              </a:rPr>
              <a:t>03</a:t>
            </a:r>
            <a:endParaRPr lang="en-US" altLang="zh-CN" sz="2000"/>
          </a:p>
        </p:txBody>
      </p:sp>
      <p:sp>
        <p:nvSpPr>
          <p:cNvPr id="3" name="矩形 2"/>
          <p:cNvSpPr/>
          <p:nvPr>
            <p:custDataLst>
              <p:tags r:id="rId7"/>
            </p:custDataLst>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11" name="group 2"/>
          <p:cNvGrpSpPr/>
          <p:nvPr/>
        </p:nvGrpSpPr>
        <p:grpSpPr>
          <a:xfrm rot="21600000">
            <a:off x="9043393" y="190515"/>
            <a:ext cx="2920959" cy="450844"/>
            <a:chOff x="0" y="0"/>
            <a:chExt cx="2920959" cy="450844"/>
          </a:xfrm>
        </p:grpSpPr>
        <p:pic>
          <p:nvPicPr>
            <p:cNvPr id="12" name="picture 46"/>
            <p:cNvPicPr>
              <a:picLocks noChangeAspect="1"/>
            </p:cNvPicPr>
            <p:nvPr>
              <p:custDataLst>
                <p:tags r:id="rId8"/>
              </p:custDataLst>
            </p:nvPr>
          </p:nvPicPr>
          <p:blipFill>
            <a:blip r:embed="rId9"/>
            <a:stretch>
              <a:fillRect/>
            </a:stretch>
          </p:blipFill>
          <p:spPr>
            <a:xfrm rot="21600000">
              <a:off x="0" y="0"/>
              <a:ext cx="2920959" cy="450844"/>
            </a:xfrm>
            <a:prstGeom prst="rect">
              <a:avLst/>
            </a:prstGeom>
          </p:spPr>
        </p:pic>
        <p:sp>
          <p:nvSpPr>
            <p:cNvPr id="48" name="textbox 48"/>
            <p:cNvSpPr/>
            <p:nvPr>
              <p:custDataLst>
                <p:tags r:id="rId10"/>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sp>
        <p:nvSpPr>
          <p:cNvPr id="13" name="文本框 12"/>
          <p:cNvSpPr txBox="1"/>
          <p:nvPr/>
        </p:nvSpPr>
        <p:spPr>
          <a:xfrm>
            <a:off x="767398" y="548640"/>
            <a:ext cx="4063365" cy="368300"/>
          </a:xfrm>
          <a:prstGeom prst="rect">
            <a:avLst/>
          </a:prstGeom>
          <a:noFill/>
        </p:spPr>
        <p:txBody>
          <a:bodyPr wrap="square" rtlCol="0">
            <a:spAutoFit/>
          </a:bodyPr>
          <a:p>
            <a:r>
              <a:rPr lang="zh-CN" altLang="en-US" sz="1800" spc="100" dirty="0">
                <a:solidFill>
                  <a:srgbClr val="0070C0"/>
                </a:solidFill>
                <a:latin typeface="Arial" panose="020B0604020202020204"/>
                <a:ea typeface="微软雅黑" panose="020B0503020204020204" pitchFamily="34" charset="-122"/>
                <a:cs typeface="Bebas Neue" panose="020B0000000000000000" charset="0"/>
              </a:rPr>
              <a:t>奖项、专利</a:t>
            </a:r>
            <a:endParaRPr lang="zh-CN" altLang="en-US" sz="1800" spc="100" dirty="0">
              <a:solidFill>
                <a:srgbClr val="0070C0"/>
              </a:solidFill>
              <a:latin typeface="Arial" panose="020B0604020202020204"/>
              <a:ea typeface="微软雅黑" panose="020B0503020204020204" pitchFamily="34" charset="-122"/>
              <a:cs typeface="Bebas Neue" panose="020B0000000000000000" charset="0"/>
            </a:endParaRPr>
          </a:p>
        </p:txBody>
      </p:sp>
      <p:sp>
        <p:nvSpPr>
          <p:cNvPr id="14" name="文本框 13"/>
          <p:cNvSpPr txBox="1"/>
          <p:nvPr/>
        </p:nvSpPr>
        <p:spPr>
          <a:xfrm>
            <a:off x="623570" y="885825"/>
            <a:ext cx="11078845" cy="829945"/>
          </a:xfrm>
          <a:prstGeom prst="rect">
            <a:avLst/>
          </a:prstGeom>
          <a:noFill/>
        </p:spPr>
        <p:txBody>
          <a:bodyPr wrap="square" rtlCol="0" anchor="t">
            <a:spAutoFit/>
          </a:bodyPr>
          <a:p>
            <a:pPr marL="12700" indent="457200" algn="l" rtl="0" eaLnBrk="0" fontAlgn="auto">
              <a:lnSpc>
                <a:spcPct val="150000"/>
              </a:lnSpc>
              <a:spcBef>
                <a:spcPts val="605"/>
              </a:spcBef>
            </a:pPr>
            <a:r>
              <a:rPr lang="zh-CN" altLang="en-US" sz="1600" dirty="0">
                <a:latin typeface="Adobe 楷体 Std R" panose="02020400000000000000" pitchFamily="18" charset="-122"/>
                <a:ea typeface="Adobe 楷体 Std R" panose="02020400000000000000" pitchFamily="18" charset="-122"/>
                <a:sym typeface="+mn-ea"/>
              </a:rPr>
              <a:t>防混凝土坠落装置荣获</a:t>
            </a:r>
            <a:r>
              <a:rPr lang="en-US" altLang="zh-CN" sz="1600" dirty="0">
                <a:latin typeface="Adobe 楷体 Std R" panose="02020400000000000000" pitchFamily="18" charset="-122"/>
                <a:ea typeface="Adobe 楷体 Std R" panose="02020400000000000000" pitchFamily="18" charset="-122"/>
                <a:sym typeface="+mn-ea"/>
              </a:rPr>
              <a:t>2024</a:t>
            </a:r>
            <a:r>
              <a:rPr lang="zh-CN" altLang="en-US" sz="1600" dirty="0">
                <a:latin typeface="Adobe 楷体 Std R" panose="02020400000000000000" pitchFamily="18" charset="-122"/>
                <a:ea typeface="Adobe 楷体 Std R" panose="02020400000000000000" pitchFamily="18" charset="-122"/>
                <a:sym typeface="+mn-ea"/>
              </a:rPr>
              <a:t>年度河北省市政工程建设优秀质量管理小组一等奖。申请的专利</a:t>
            </a:r>
            <a:r>
              <a:rPr lang="en-US" altLang="zh-CN" sz="1600" dirty="0">
                <a:latin typeface="Adobe 楷体 Std R" panose="02020400000000000000" pitchFamily="18" charset="-122"/>
                <a:ea typeface="Adobe 楷体 Std R" panose="02020400000000000000" pitchFamily="18" charset="-122"/>
                <a:sym typeface="+mn-ea"/>
              </a:rPr>
              <a:t>“</a:t>
            </a:r>
            <a:r>
              <a:rPr lang="zh-CN" altLang="en-US" sz="1600" dirty="0">
                <a:latin typeface="Adobe 楷体 Std R" panose="02020400000000000000" pitchFamily="18" charset="-122"/>
                <a:ea typeface="Adobe 楷体 Std R" panose="02020400000000000000" pitchFamily="18" charset="-122"/>
                <a:sym typeface="+mn-ea"/>
              </a:rPr>
              <a:t>一种高架桥防撞墙外侧根部混凝土防坠落的装置</a:t>
            </a:r>
            <a:r>
              <a:rPr lang="en-US" altLang="zh-CN" sz="1600" dirty="0">
                <a:latin typeface="Adobe 楷体 Std R" panose="02020400000000000000" pitchFamily="18" charset="-122"/>
                <a:ea typeface="Adobe 楷体 Std R" panose="02020400000000000000" pitchFamily="18" charset="-122"/>
                <a:sym typeface="+mn-ea"/>
              </a:rPr>
              <a:t>”</a:t>
            </a:r>
            <a:r>
              <a:rPr lang="zh-CN" altLang="en-US" sz="1600" dirty="0">
                <a:latin typeface="Adobe 楷体 Std R" panose="02020400000000000000" pitchFamily="18" charset="-122"/>
                <a:ea typeface="Adobe 楷体 Std R" panose="02020400000000000000" pitchFamily="18" charset="-122"/>
                <a:sym typeface="+mn-ea"/>
              </a:rPr>
              <a:t>已由国家知识产权局受理。</a:t>
            </a:r>
            <a:endParaRPr lang="zh-CN" altLang="en-US" sz="1600" dirty="0">
              <a:latin typeface="Adobe 楷体 Std R" panose="02020400000000000000" pitchFamily="18" charset="-122"/>
              <a:ea typeface="Adobe 楷体 Std R" panose="02020400000000000000" pitchFamily="18" charset="-122"/>
              <a:sym typeface="+mn-ea"/>
            </a:endParaRPr>
          </a:p>
        </p:txBody>
      </p:sp>
      <p:pic>
        <p:nvPicPr>
          <p:cNvPr id="5" name="图片 4"/>
          <p:cNvPicPr>
            <a:picLocks noChangeAspect="1"/>
          </p:cNvPicPr>
          <p:nvPr/>
        </p:nvPicPr>
        <p:blipFill>
          <a:blip r:embed="rId11"/>
          <a:stretch>
            <a:fillRect/>
          </a:stretch>
        </p:blipFill>
        <p:spPr>
          <a:xfrm>
            <a:off x="7320280" y="1412875"/>
            <a:ext cx="3473450" cy="4938395"/>
          </a:xfrm>
          <a:prstGeom prst="rect">
            <a:avLst/>
          </a:prstGeom>
        </p:spPr>
      </p:pic>
      <p:pic>
        <p:nvPicPr>
          <p:cNvPr id="18" name="图片 17"/>
          <p:cNvPicPr>
            <a:picLocks noChangeAspect="1"/>
          </p:cNvPicPr>
          <p:nvPr/>
        </p:nvPicPr>
        <p:blipFill>
          <a:blip r:embed="rId12"/>
          <a:stretch>
            <a:fillRect/>
          </a:stretch>
        </p:blipFill>
        <p:spPr>
          <a:xfrm>
            <a:off x="839470" y="1753235"/>
            <a:ext cx="6002655" cy="42322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3"/>
          <p:cNvSpPr>
            <a:spLocks noGrp="1"/>
          </p:cNvSpPr>
          <p:nvPr>
            <p:custDataLst>
              <p:tags r:id="rId1"/>
            </p:custDataLst>
          </p:nvPr>
        </p:nvSpPr>
        <p:spPr>
          <a:xfrm>
            <a:off x="1524000" y="1122363"/>
            <a:ext cx="9144000" cy="2387600"/>
          </a:xfrm>
        </p:spPr>
        <p:txBody>
          <a:bodyPr anchor="b"/>
          <a:lstStyle>
            <a:lvl1pPr algn="ctr" defTabSz="914400" rtl="0" eaLnBrk="1" latinLnBrk="0" hangingPunct="1">
              <a:spcBef>
                <a:spcPct val="0"/>
              </a:spcBef>
              <a:buNone/>
              <a:defRPr sz="6000" kern="1200">
                <a:solidFill>
                  <a:schemeClr val="tx1"/>
                </a:solidFill>
                <a:latin typeface="+mj-lt"/>
                <a:ea typeface="+mj-ea"/>
                <a:cs typeface="+mj-cs"/>
              </a:defRPr>
            </a:lvl1pPr>
          </a:lstStyle>
          <a:p>
            <a:pPr algn="ctr" fontAlgn="auto"/>
            <a:r>
              <a:rPr lang="zh-CN" altLang="en-US" smtClean="0">
                <a:solidFill>
                  <a:schemeClr val="tx1"/>
                </a:solidFill>
              </a:rPr>
              <a:t>请在此处添加标题</a:t>
            </a:r>
            <a:endParaRPr lang="zh-CN" altLang="en-US" smtClean="0">
              <a:solidFill>
                <a:schemeClr val="tx1"/>
              </a:solidFill>
            </a:endParaRPr>
          </a:p>
        </p:txBody>
      </p:sp>
      <p:sp>
        <p:nvSpPr>
          <p:cNvPr id="10" name="副标题 4"/>
          <p:cNvSpPr>
            <a:spLocks noGrp="1"/>
          </p:cNvSpPr>
          <p:nvPr>
            <p:custDataLst>
              <p:tags r:id="rId2"/>
            </p:custDataLst>
          </p:nvPr>
        </p:nvSpPr>
        <p:spPr>
          <a:xfrm>
            <a:off x="1524000" y="3602038"/>
            <a:ext cx="9144000" cy="1655762"/>
          </a:xfrm>
        </p:spPr>
        <p:txBody>
          <a:bodyPr/>
          <a:lstStyle>
            <a:lvl1pPr marL="0" indent="0" algn="ctr"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1600" kern="1200">
                <a:solidFill>
                  <a:schemeClr val="tx1"/>
                </a:solidFill>
                <a:latin typeface="+mn-lt"/>
                <a:ea typeface="+mn-ea"/>
                <a:cs typeface="+mn-cs"/>
              </a:defRPr>
            </a:lvl9pPr>
          </a:lstStyle>
          <a:p>
            <a:pPr algn="ctr" fontAlgn="auto"/>
            <a:r>
              <a:rPr lang="zh-CN" altLang="en-US" smtClean="0">
                <a:solidFill>
                  <a:schemeClr val="tx1"/>
                </a:solidFill>
              </a:rPr>
              <a:t>请在此处添加副标题</a:t>
            </a:r>
            <a:endParaRPr lang="zh-CN" altLang="en-US" smtClean="0">
              <a:solidFill>
                <a:schemeClr val="tx1"/>
              </a:solidFill>
            </a:endParaRPr>
          </a:p>
        </p:txBody>
      </p:sp>
      <p:pic>
        <p:nvPicPr>
          <p:cNvPr id="11" name="图片 10" descr="背景图案&#10;&#10;描述已自动生成"/>
          <p:cNvPicPr>
            <a:picLocks noChangeAspect="1"/>
          </p:cNvPicPr>
          <p:nvPr/>
        </p:nvPicPr>
        <p:blipFill>
          <a:blip r:embed="rId3" cstate="email"/>
          <a:srcRect l="5435" r="5870"/>
          <a:stretch>
            <a:fillRect/>
          </a:stretch>
        </p:blipFill>
        <p:spPr>
          <a:xfrm>
            <a:off x="0" y="19685"/>
            <a:ext cx="12192635" cy="6873240"/>
          </a:xfrm>
          <a:prstGeom prst="rect">
            <a:avLst/>
          </a:prstGeom>
        </p:spPr>
      </p:pic>
      <p:grpSp>
        <p:nvGrpSpPr>
          <p:cNvPr id="23" name="group 2"/>
          <p:cNvGrpSpPr/>
          <p:nvPr/>
        </p:nvGrpSpPr>
        <p:grpSpPr>
          <a:xfrm rot="21600000">
            <a:off x="9043393" y="190515"/>
            <a:ext cx="2920959" cy="450844"/>
            <a:chOff x="0" y="0"/>
            <a:chExt cx="2920959" cy="450844"/>
          </a:xfrm>
        </p:grpSpPr>
        <p:pic>
          <p:nvPicPr>
            <p:cNvPr id="24" name="picture 46"/>
            <p:cNvPicPr>
              <a:picLocks noChangeAspect="1"/>
            </p:cNvPicPr>
            <p:nvPr>
              <p:custDataLst>
                <p:tags r:id="rId4"/>
              </p:custDataLst>
            </p:nvPr>
          </p:nvPicPr>
          <p:blipFill>
            <a:blip r:embed="rId5"/>
            <a:stretch>
              <a:fillRect/>
            </a:stretch>
          </p:blipFill>
          <p:spPr>
            <a:xfrm rot="21600000">
              <a:off x="0" y="0"/>
              <a:ext cx="2920959" cy="450844"/>
            </a:xfrm>
            <a:prstGeom prst="rect">
              <a:avLst/>
            </a:prstGeom>
          </p:spPr>
        </p:pic>
        <p:sp>
          <p:nvSpPr>
            <p:cNvPr id="25" name="textbox 48"/>
            <p:cNvSpPr/>
            <p:nvPr>
              <p:custDataLst>
                <p:tags r:id="rId6"/>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sp>
        <p:nvSpPr>
          <p:cNvPr id="3" name="矩形 2"/>
          <p:cNvSpPr/>
          <p:nvPr/>
        </p:nvSpPr>
        <p:spPr>
          <a:xfrm>
            <a:off x="2244408" y="3068955"/>
            <a:ext cx="7761605" cy="922020"/>
          </a:xfrm>
          <a:prstGeom prst="rect">
            <a:avLst/>
          </a:prstGeom>
          <a:noFill/>
          <a:ln>
            <a:noFill/>
          </a:ln>
        </p:spPr>
        <p:txBody>
          <a:bodyPr wrap="none" rtlCol="0" anchor="t">
            <a:spAutoFit/>
            <a:scene3d>
              <a:camera prst="orthographicFront"/>
              <a:lightRig rig="threePt" dir="t"/>
            </a:scene3d>
          </a:bodyPr>
          <a:p>
            <a:pPr algn="ctr"/>
            <a:r>
              <a:rPr lang="zh-CN" altLang="en-US" sz="5400" b="1">
                <a:ln w="10160">
                  <a:solidFill>
                    <a:schemeClr val="accent5"/>
                  </a:solidFill>
                  <a:prstDash val="solid"/>
                </a:ln>
                <a:solidFill>
                  <a:srgbClr val="FFFFFF"/>
                </a:solidFill>
                <a:effectLst>
                  <a:outerShdw blurRad="38100" dist="22860" dir="5400000" algn="tl" rotWithShape="0">
                    <a:srgbClr val="000000">
                      <a:alpha val="30000"/>
                    </a:srgbClr>
                  </a:outerShdw>
                </a:effectLst>
              </a:rPr>
              <a:t>谢谢各位专家的批评指正</a:t>
            </a:r>
            <a:endParaRPr lang="zh-CN" altLang="en-US" sz="5400"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76068" y="1772873"/>
            <a:ext cx="1789448" cy="1728192"/>
            <a:chOff x="5512720" y="2152017"/>
            <a:chExt cx="583915" cy="496874"/>
          </a:xfrm>
          <a:solidFill>
            <a:srgbClr val="0070C0"/>
          </a:solidFill>
        </p:grpSpPr>
        <p:sp>
          <p:nvSpPr>
            <p:cNvPr id="5" name="Freeform 159"/>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latin typeface="Arial" panose="020B0604020202020204"/>
                <a:ea typeface="微软雅黑" panose="020B0503020204020204" pitchFamily="34" charset="-122"/>
                <a:sym typeface="Arial" panose="020B0604020202020204"/>
              </a:endParaRPr>
            </a:p>
          </p:txBody>
        </p:sp>
        <p:sp>
          <p:nvSpPr>
            <p:cNvPr id="6" name="Freeform 160"/>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latin typeface="Arial" panose="020B0604020202020204"/>
                <a:ea typeface="微软雅黑" panose="020B0503020204020204" pitchFamily="34" charset="-122"/>
                <a:sym typeface="Arial" panose="020B0604020202020204"/>
              </a:endParaRPr>
            </a:p>
          </p:txBody>
        </p:sp>
      </p:grpSp>
      <p:sp>
        <p:nvSpPr>
          <p:cNvPr id="7" name="椭圆 6"/>
          <p:cNvSpPr/>
          <p:nvPr/>
        </p:nvSpPr>
        <p:spPr>
          <a:xfrm>
            <a:off x="335469" y="1341016"/>
            <a:ext cx="2664296" cy="2664296"/>
          </a:xfrm>
          <a:prstGeom prst="ellipse">
            <a:avLst/>
          </a:prstGeom>
          <a:noFill/>
          <a:ln w="9525">
            <a:solidFill>
              <a:srgbClr val="7F7F7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8" name="TextBox 59"/>
          <p:cNvSpPr>
            <a:spLocks noChangeArrowheads="1"/>
          </p:cNvSpPr>
          <p:nvPr/>
        </p:nvSpPr>
        <p:spPr bwMode="auto">
          <a:xfrm flipH="1">
            <a:off x="47818" y="3995455"/>
            <a:ext cx="331311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200" b="1" dirty="0">
                <a:solidFill>
                  <a:srgbClr val="0070C0"/>
                </a:solidFill>
                <a:latin typeface="Arial" panose="020B0604020202020204"/>
                <a:ea typeface="微软雅黑" panose="020B0503020204020204" pitchFamily="34" charset="-122"/>
                <a:sym typeface="Arial" panose="020B0604020202020204"/>
              </a:rPr>
              <a:t>目录</a:t>
            </a:r>
            <a:r>
              <a:rPr lang="zh-CN" altLang="en-US" sz="3200" dirty="0">
                <a:solidFill>
                  <a:srgbClr val="0070C0"/>
                </a:solidFill>
                <a:latin typeface="Arial" panose="020B0604020202020204"/>
                <a:ea typeface="微软雅黑" panose="020B0503020204020204" pitchFamily="34" charset="-122"/>
                <a:sym typeface="Arial" panose="020B0604020202020204"/>
              </a:rPr>
              <a:t> </a:t>
            </a:r>
            <a:r>
              <a:rPr lang="en-US" altLang="zh-CN" sz="3200" dirty="0">
                <a:solidFill>
                  <a:srgbClr val="0070C0"/>
                </a:solidFill>
                <a:latin typeface="Arial" panose="020B0604020202020204"/>
                <a:ea typeface="微软雅黑" panose="020B0503020204020204" pitchFamily="34" charset="-122"/>
                <a:sym typeface="Arial" panose="020B0604020202020204"/>
              </a:rPr>
              <a:t>/ </a:t>
            </a:r>
            <a:r>
              <a:rPr lang="en-US" altLang="zh-CN" sz="2000" dirty="0">
                <a:solidFill>
                  <a:srgbClr val="0070C0"/>
                </a:solidFill>
                <a:latin typeface="Arial" panose="020B0604020202020204"/>
                <a:ea typeface="微软雅黑" panose="020B0503020204020204" pitchFamily="34" charset="-122"/>
                <a:sym typeface="Arial" panose="020B0604020202020204"/>
              </a:rPr>
              <a:t>CONTENTS</a:t>
            </a:r>
            <a:endParaRPr lang="en-US" altLang="zh-CN" sz="2000" dirty="0">
              <a:solidFill>
                <a:srgbClr val="0070C0"/>
              </a:solidFill>
              <a:latin typeface="Arial" panose="020B0604020202020204"/>
              <a:ea typeface="微软雅黑" panose="020B0503020204020204" pitchFamily="34" charset="-122"/>
              <a:sym typeface="Arial" panose="020B0604020202020204"/>
            </a:endParaRPr>
          </a:p>
        </p:txBody>
      </p:sp>
      <p:sp>
        <p:nvSpPr>
          <p:cNvPr id="42" name="TextBox 59"/>
          <p:cNvSpPr>
            <a:spLocks noChangeArrowheads="1"/>
          </p:cNvSpPr>
          <p:nvPr>
            <p:custDataLst>
              <p:tags r:id="rId1"/>
            </p:custDataLst>
          </p:nvPr>
        </p:nvSpPr>
        <p:spPr bwMode="auto">
          <a:xfrm flipH="1">
            <a:off x="4866813" y="1841396"/>
            <a:ext cx="828278" cy="521970"/>
          </a:xfrm>
          <a:prstGeom prst="rect">
            <a:avLst/>
          </a:prstGeom>
          <a:noFill/>
          <a:ln w="19050">
            <a:solidFill>
              <a:srgbClr val="0070C0"/>
            </a:solidFill>
            <a:bevel/>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b="1" dirty="0">
                <a:solidFill>
                  <a:srgbClr val="0070C0"/>
                </a:solidFill>
                <a:latin typeface="Times New Roman" panose="02020603050405020304" pitchFamily="18" charset="0"/>
                <a:ea typeface="Adobe 黑体 Std R" panose="020B0400000000000000" pitchFamily="34" charset="-122"/>
                <a:cs typeface="Times New Roman" panose="02020603050405020304" pitchFamily="18" charset="0"/>
                <a:sym typeface="Arial" panose="020B0604020202020204"/>
              </a:rPr>
              <a:t>01</a:t>
            </a:r>
            <a:endParaRPr lang="en-US" altLang="zh-CN" sz="2800" dirty="0">
              <a:solidFill>
                <a:srgbClr val="0070C0"/>
              </a:solidFill>
              <a:latin typeface="Times New Roman" panose="02020603050405020304" pitchFamily="18" charset="0"/>
              <a:ea typeface="Adobe 黑体 Std R" panose="020B0400000000000000" pitchFamily="34" charset="-122"/>
              <a:cs typeface="Times New Roman" panose="02020603050405020304" pitchFamily="18" charset="0"/>
              <a:sym typeface="Arial" panose="020B0604020202020204"/>
            </a:endParaRPr>
          </a:p>
        </p:txBody>
      </p:sp>
      <p:sp>
        <p:nvSpPr>
          <p:cNvPr id="43" name="TextBox 59"/>
          <p:cNvSpPr>
            <a:spLocks noChangeArrowheads="1"/>
          </p:cNvSpPr>
          <p:nvPr>
            <p:custDataLst>
              <p:tags r:id="rId2"/>
            </p:custDataLst>
          </p:nvPr>
        </p:nvSpPr>
        <p:spPr bwMode="auto">
          <a:xfrm flipH="1">
            <a:off x="4727575" y="1772920"/>
            <a:ext cx="6317615" cy="1064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4000" dirty="0">
                <a:solidFill>
                  <a:srgbClr val="0070C0"/>
                </a:solidFill>
                <a:latin typeface="Adobe 黑体 Std R" panose="020B0400000000000000" pitchFamily="34" charset="-122"/>
                <a:ea typeface="Adobe 黑体 Std R" panose="020B0400000000000000" pitchFamily="34" charset="-122"/>
                <a:sym typeface="Arial" panose="020B0604020202020204"/>
              </a:rPr>
              <a:t>立项背景</a:t>
            </a:r>
            <a:endParaRPr lang="zh-CN" altLang="en-US" sz="4000" dirty="0">
              <a:solidFill>
                <a:srgbClr val="0070C0"/>
              </a:solidFill>
              <a:latin typeface="Adobe 黑体 Std R" panose="020B0400000000000000" pitchFamily="34" charset="-122"/>
              <a:ea typeface="Adobe 黑体 Std R" panose="020B0400000000000000" pitchFamily="34" charset="-122"/>
              <a:sym typeface="Arial" panose="020B0604020202020204"/>
            </a:endParaRPr>
          </a:p>
        </p:txBody>
      </p:sp>
      <p:sp>
        <p:nvSpPr>
          <p:cNvPr id="46" name="TextBox 59"/>
          <p:cNvSpPr>
            <a:spLocks noChangeArrowheads="1"/>
          </p:cNvSpPr>
          <p:nvPr>
            <p:custDataLst>
              <p:tags r:id="rId3"/>
            </p:custDataLst>
          </p:nvPr>
        </p:nvSpPr>
        <p:spPr bwMode="auto">
          <a:xfrm flipH="1">
            <a:off x="4866813" y="2837628"/>
            <a:ext cx="828278" cy="521970"/>
          </a:xfrm>
          <a:prstGeom prst="rect">
            <a:avLst/>
          </a:prstGeom>
          <a:noFill/>
          <a:ln w="19050">
            <a:solidFill>
              <a:srgbClr val="0070C0"/>
            </a:solidFill>
            <a:bevel/>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b="1" dirty="0">
                <a:solidFill>
                  <a:srgbClr val="0070C0"/>
                </a:solidFill>
                <a:latin typeface="Times New Roman" panose="02020603050405020304" pitchFamily="18" charset="0"/>
                <a:ea typeface="Adobe 黑体 Std R" panose="020B0400000000000000" pitchFamily="34" charset="-122"/>
                <a:cs typeface="Times New Roman" panose="02020603050405020304" pitchFamily="18" charset="0"/>
                <a:sym typeface="Arial" panose="020B0604020202020204"/>
              </a:rPr>
              <a:t>02</a:t>
            </a:r>
            <a:endParaRPr lang="en-US" altLang="zh-CN" sz="2800" dirty="0">
              <a:solidFill>
                <a:srgbClr val="0070C0"/>
              </a:solidFill>
              <a:latin typeface="Times New Roman" panose="02020603050405020304" pitchFamily="18" charset="0"/>
              <a:ea typeface="Adobe 黑体 Std R" panose="020B0400000000000000" pitchFamily="34" charset="-122"/>
              <a:cs typeface="Times New Roman" panose="02020603050405020304" pitchFamily="18" charset="0"/>
              <a:sym typeface="Arial" panose="020B0604020202020204"/>
            </a:endParaRPr>
          </a:p>
        </p:txBody>
      </p:sp>
      <p:sp>
        <p:nvSpPr>
          <p:cNvPr id="47" name="TextBox 59"/>
          <p:cNvSpPr>
            <a:spLocks noChangeArrowheads="1"/>
          </p:cNvSpPr>
          <p:nvPr>
            <p:custDataLst>
              <p:tags r:id="rId4"/>
            </p:custDataLst>
          </p:nvPr>
        </p:nvSpPr>
        <p:spPr bwMode="auto">
          <a:xfrm flipH="1">
            <a:off x="6450953" y="2753742"/>
            <a:ext cx="28800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4000" dirty="0">
                <a:solidFill>
                  <a:srgbClr val="0070C0"/>
                </a:solidFill>
                <a:latin typeface="Adobe 黑体 Std R" panose="020B0400000000000000" pitchFamily="34" charset="-122"/>
                <a:ea typeface="Adobe 黑体 Std R" panose="020B0400000000000000" pitchFamily="34" charset="-122"/>
                <a:sym typeface="Arial" panose="020B0604020202020204"/>
              </a:rPr>
              <a:t>技术特点</a:t>
            </a:r>
            <a:endParaRPr lang="zh-CN" altLang="en-US" sz="4000" dirty="0">
              <a:solidFill>
                <a:srgbClr val="0070C0"/>
              </a:solidFill>
              <a:latin typeface="Adobe 黑体 Std R" panose="020B0400000000000000" pitchFamily="34" charset="-122"/>
              <a:ea typeface="Adobe 黑体 Std R" panose="020B0400000000000000" pitchFamily="34" charset="-122"/>
              <a:sym typeface="Arial" panose="020B0604020202020204"/>
            </a:endParaRPr>
          </a:p>
        </p:txBody>
      </p:sp>
      <p:sp>
        <p:nvSpPr>
          <p:cNvPr id="50" name="TextBox 59"/>
          <p:cNvSpPr>
            <a:spLocks noChangeArrowheads="1"/>
          </p:cNvSpPr>
          <p:nvPr>
            <p:custDataLst>
              <p:tags r:id="rId5"/>
            </p:custDataLst>
          </p:nvPr>
        </p:nvSpPr>
        <p:spPr bwMode="auto">
          <a:xfrm flipH="1">
            <a:off x="4866813" y="3785600"/>
            <a:ext cx="828278" cy="521970"/>
          </a:xfrm>
          <a:prstGeom prst="rect">
            <a:avLst/>
          </a:prstGeom>
          <a:noFill/>
          <a:ln w="19050">
            <a:solidFill>
              <a:srgbClr val="0070C0"/>
            </a:solidFill>
            <a:bevel/>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800" b="1" dirty="0">
                <a:solidFill>
                  <a:srgbClr val="0070C0"/>
                </a:solidFill>
                <a:latin typeface="Times New Roman" panose="02020603050405020304" pitchFamily="18" charset="0"/>
                <a:ea typeface="Adobe 黑体 Std R" panose="020B0400000000000000" pitchFamily="34" charset="-122"/>
                <a:cs typeface="Times New Roman" panose="02020603050405020304" pitchFamily="18" charset="0"/>
                <a:sym typeface="Arial" panose="020B0604020202020204"/>
              </a:rPr>
              <a:t>03</a:t>
            </a:r>
            <a:endParaRPr lang="en-US" altLang="zh-CN" sz="2800" dirty="0">
              <a:solidFill>
                <a:srgbClr val="0070C0"/>
              </a:solidFill>
              <a:latin typeface="Times New Roman" panose="02020603050405020304" pitchFamily="18" charset="0"/>
              <a:ea typeface="Adobe 黑体 Std R" panose="020B0400000000000000" pitchFamily="34" charset="-122"/>
              <a:cs typeface="Times New Roman" panose="02020603050405020304" pitchFamily="18" charset="0"/>
              <a:sym typeface="Arial" panose="020B0604020202020204"/>
            </a:endParaRPr>
          </a:p>
        </p:txBody>
      </p:sp>
      <p:sp>
        <p:nvSpPr>
          <p:cNvPr id="51" name="TextBox 59"/>
          <p:cNvSpPr>
            <a:spLocks noChangeArrowheads="1"/>
          </p:cNvSpPr>
          <p:nvPr>
            <p:custDataLst>
              <p:tags r:id="rId6"/>
            </p:custDataLst>
          </p:nvPr>
        </p:nvSpPr>
        <p:spPr bwMode="auto">
          <a:xfrm flipH="1">
            <a:off x="6378340" y="3737964"/>
            <a:ext cx="28800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4000" dirty="0">
                <a:solidFill>
                  <a:srgbClr val="0070C0"/>
                </a:solidFill>
                <a:latin typeface="Adobe 黑体 Std R" panose="020B0400000000000000" pitchFamily="34" charset="-122"/>
                <a:ea typeface="Adobe 黑体 Std R" panose="020B0400000000000000" pitchFamily="34" charset="-122"/>
                <a:sym typeface="Arial" panose="020B0604020202020204"/>
              </a:rPr>
              <a:t>创造效益</a:t>
            </a:r>
            <a:endParaRPr lang="zh-CN" altLang="en-US" sz="4000" dirty="0">
              <a:solidFill>
                <a:srgbClr val="0070C0"/>
              </a:solidFill>
              <a:latin typeface="Adobe 黑体 Std R" panose="020B0400000000000000" pitchFamily="34" charset="-122"/>
              <a:ea typeface="Adobe 黑体 Std R" panose="020B0400000000000000" pitchFamily="34" charset="-122"/>
              <a:sym typeface="Arial" panose="020B0604020202020204"/>
            </a:endParaRPr>
          </a:p>
        </p:txBody>
      </p:sp>
      <p:sp>
        <p:nvSpPr>
          <p:cNvPr id="27" name="TextBox 4"/>
          <p:cNvSpPr txBox="1"/>
          <p:nvPr/>
        </p:nvSpPr>
        <p:spPr>
          <a:xfrm>
            <a:off x="953" y="0"/>
            <a:ext cx="453650" cy="121920"/>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grpSp>
        <p:nvGrpSpPr>
          <p:cNvPr id="3" name="group 2"/>
          <p:cNvGrpSpPr/>
          <p:nvPr/>
        </p:nvGrpSpPr>
        <p:grpSpPr>
          <a:xfrm rot="21600000">
            <a:off x="9043393" y="190515"/>
            <a:ext cx="2920959" cy="450844"/>
            <a:chOff x="0" y="0"/>
            <a:chExt cx="2920959" cy="450844"/>
          </a:xfrm>
        </p:grpSpPr>
        <p:pic>
          <p:nvPicPr>
            <p:cNvPr id="9" name="picture 46"/>
            <p:cNvPicPr>
              <a:picLocks noChangeAspect="1"/>
            </p:cNvPicPr>
            <p:nvPr>
              <p:custDataLst>
                <p:tags r:id="rId7"/>
              </p:custDataLst>
            </p:nvPr>
          </p:nvPicPr>
          <p:blipFill>
            <a:blip r:embed="rId8"/>
            <a:stretch>
              <a:fillRect/>
            </a:stretch>
          </p:blipFill>
          <p:spPr>
            <a:xfrm rot="21600000">
              <a:off x="0" y="0"/>
              <a:ext cx="2920959" cy="450844"/>
            </a:xfrm>
            <a:prstGeom prst="rect">
              <a:avLst/>
            </a:prstGeom>
          </p:spPr>
        </p:pic>
        <p:sp>
          <p:nvSpPr>
            <p:cNvPr id="48" name="textbox 48"/>
            <p:cNvSpPr/>
            <p:nvPr>
              <p:custDataLst>
                <p:tags r:id="rId9"/>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12" presetClass="entr" presetSubtype="4" fill="hold" grpId="0" nodeType="withEffect">
                                  <p:stCondLst>
                                    <p:cond delay="100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500"/>
                                        <p:tgtEl>
                                          <p:spTgt spid="42"/>
                                        </p:tgtEl>
                                        <p:attrNameLst>
                                          <p:attrName>ppt_y</p:attrName>
                                        </p:attrNameLst>
                                      </p:cBhvr>
                                      <p:tavLst>
                                        <p:tav tm="0">
                                          <p:val>
                                            <p:strVal val="#ppt_y+#ppt_h*1.125000"/>
                                          </p:val>
                                        </p:tav>
                                        <p:tav tm="100000">
                                          <p:val>
                                            <p:strVal val="#ppt_y"/>
                                          </p:val>
                                        </p:tav>
                                      </p:tavLst>
                                    </p:anim>
                                    <p:animEffect transition="in" filter="wipe(up)">
                                      <p:cBhvr>
                                        <p:cTn id="23" dur="500"/>
                                        <p:tgtEl>
                                          <p:spTgt spid="42"/>
                                        </p:tgtEl>
                                      </p:cBhvr>
                                    </p:animEffect>
                                  </p:childTnLst>
                                </p:cTn>
                              </p:par>
                              <p:par>
                                <p:cTn id="24" presetID="12" presetClass="entr" presetSubtype="4" fill="hold" grpId="0" nodeType="withEffect">
                                  <p:stCondLst>
                                    <p:cond delay="100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500"/>
                                        <p:tgtEl>
                                          <p:spTgt spid="43"/>
                                        </p:tgtEl>
                                        <p:attrNameLst>
                                          <p:attrName>ppt_y</p:attrName>
                                        </p:attrNameLst>
                                      </p:cBhvr>
                                      <p:tavLst>
                                        <p:tav tm="0">
                                          <p:val>
                                            <p:strVal val="#ppt_y+#ppt_h*1.125000"/>
                                          </p:val>
                                        </p:tav>
                                        <p:tav tm="100000">
                                          <p:val>
                                            <p:strVal val="#ppt_y"/>
                                          </p:val>
                                        </p:tav>
                                      </p:tavLst>
                                    </p:anim>
                                    <p:animEffect transition="in" filter="wipe(up)">
                                      <p:cBhvr>
                                        <p:cTn id="27" dur="500"/>
                                        <p:tgtEl>
                                          <p:spTgt spid="43"/>
                                        </p:tgtEl>
                                      </p:cBhvr>
                                    </p:animEffect>
                                  </p:childTnLst>
                                </p:cTn>
                              </p:par>
                              <p:par>
                                <p:cTn id="28" presetID="12" presetClass="entr" presetSubtype="4" fill="hold" grpId="0" nodeType="withEffect">
                                  <p:stCondLst>
                                    <p:cond delay="1000"/>
                                  </p:stCondLst>
                                  <p:childTnLst>
                                    <p:set>
                                      <p:cBhvr>
                                        <p:cTn id="29" dur="1" fill="hold">
                                          <p:stCondLst>
                                            <p:cond delay="0"/>
                                          </p:stCondLst>
                                        </p:cTn>
                                        <p:tgtEl>
                                          <p:spTgt spid="46"/>
                                        </p:tgtEl>
                                        <p:attrNameLst>
                                          <p:attrName>style.visibility</p:attrName>
                                        </p:attrNameLst>
                                      </p:cBhvr>
                                      <p:to>
                                        <p:strVal val="visible"/>
                                      </p:to>
                                    </p:set>
                                    <p:anim calcmode="lin" valueType="num">
                                      <p:cBhvr additive="base">
                                        <p:cTn id="30" dur="500"/>
                                        <p:tgtEl>
                                          <p:spTgt spid="46"/>
                                        </p:tgtEl>
                                        <p:attrNameLst>
                                          <p:attrName>ppt_y</p:attrName>
                                        </p:attrNameLst>
                                      </p:cBhvr>
                                      <p:tavLst>
                                        <p:tav tm="0">
                                          <p:val>
                                            <p:strVal val="#ppt_y+#ppt_h*1.125000"/>
                                          </p:val>
                                        </p:tav>
                                        <p:tav tm="100000">
                                          <p:val>
                                            <p:strVal val="#ppt_y"/>
                                          </p:val>
                                        </p:tav>
                                      </p:tavLst>
                                    </p:anim>
                                    <p:animEffect transition="in" filter="wipe(up)">
                                      <p:cBhvr>
                                        <p:cTn id="31" dur="500"/>
                                        <p:tgtEl>
                                          <p:spTgt spid="46"/>
                                        </p:tgtEl>
                                      </p:cBhvr>
                                    </p:animEffect>
                                  </p:childTnLst>
                                </p:cTn>
                              </p:par>
                              <p:par>
                                <p:cTn id="32" presetID="12" presetClass="entr" presetSubtype="4" fill="hold" grpId="0" nodeType="withEffect">
                                  <p:stCondLst>
                                    <p:cond delay="100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p:tgtEl>
                                          <p:spTgt spid="47"/>
                                        </p:tgtEl>
                                        <p:attrNameLst>
                                          <p:attrName>ppt_y</p:attrName>
                                        </p:attrNameLst>
                                      </p:cBhvr>
                                      <p:tavLst>
                                        <p:tav tm="0">
                                          <p:val>
                                            <p:strVal val="#ppt_y+#ppt_h*1.125000"/>
                                          </p:val>
                                        </p:tav>
                                        <p:tav tm="100000">
                                          <p:val>
                                            <p:strVal val="#ppt_y"/>
                                          </p:val>
                                        </p:tav>
                                      </p:tavLst>
                                    </p:anim>
                                    <p:animEffect transition="in" filter="wipe(up)">
                                      <p:cBhvr>
                                        <p:cTn id="35" dur="500"/>
                                        <p:tgtEl>
                                          <p:spTgt spid="47"/>
                                        </p:tgtEl>
                                      </p:cBhvr>
                                    </p:animEffect>
                                  </p:childTnLst>
                                </p:cTn>
                              </p:par>
                              <p:par>
                                <p:cTn id="36" presetID="12" presetClass="entr" presetSubtype="4" fill="hold" grpId="0" nodeType="withEffect">
                                  <p:stCondLst>
                                    <p:cond delay="100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p:tgtEl>
                                          <p:spTgt spid="50"/>
                                        </p:tgtEl>
                                        <p:attrNameLst>
                                          <p:attrName>ppt_y</p:attrName>
                                        </p:attrNameLst>
                                      </p:cBhvr>
                                      <p:tavLst>
                                        <p:tav tm="0">
                                          <p:val>
                                            <p:strVal val="#ppt_y+#ppt_h*1.125000"/>
                                          </p:val>
                                        </p:tav>
                                        <p:tav tm="100000">
                                          <p:val>
                                            <p:strVal val="#ppt_y"/>
                                          </p:val>
                                        </p:tav>
                                      </p:tavLst>
                                    </p:anim>
                                    <p:animEffect transition="in" filter="wipe(up)">
                                      <p:cBhvr>
                                        <p:cTn id="39" dur="500"/>
                                        <p:tgtEl>
                                          <p:spTgt spid="50"/>
                                        </p:tgtEl>
                                      </p:cBhvr>
                                    </p:animEffect>
                                  </p:childTnLst>
                                </p:cTn>
                              </p:par>
                              <p:par>
                                <p:cTn id="40" presetID="12" presetClass="entr" presetSubtype="4" fill="hold" grpId="0" nodeType="withEffect">
                                  <p:stCondLst>
                                    <p:cond delay="100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p:tgtEl>
                                          <p:spTgt spid="51"/>
                                        </p:tgtEl>
                                        <p:attrNameLst>
                                          <p:attrName>ppt_y</p:attrName>
                                        </p:attrNameLst>
                                      </p:cBhvr>
                                      <p:tavLst>
                                        <p:tav tm="0">
                                          <p:val>
                                            <p:strVal val="#ppt_y+#ppt_h*1.125000"/>
                                          </p:val>
                                        </p:tav>
                                        <p:tav tm="100000">
                                          <p:val>
                                            <p:strVal val="#ppt_y"/>
                                          </p:val>
                                        </p:tav>
                                      </p:tavLst>
                                    </p:anim>
                                    <p:animEffect transition="in" filter="wipe(up)">
                                      <p:cBhvr>
                                        <p:cTn id="4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P spid="42" grpId="0" bldLvl="0" animBg="1"/>
      <p:bldP spid="43" grpId="0"/>
      <p:bldP spid="46" grpId="0" bldLvl="0" animBg="1"/>
      <p:bldP spid="47" grpId="0"/>
      <p:bldP spid="50" grpId="0" bldLvl="0" animBg="1"/>
      <p:bldP spid="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7"/>
          <p:cNvGrpSpPr/>
          <p:nvPr/>
        </p:nvGrpSpPr>
        <p:grpSpPr>
          <a:xfrm>
            <a:off x="-4149" y="-27384"/>
            <a:ext cx="7963350" cy="3988085"/>
            <a:chOff x="0" y="9525"/>
            <a:chExt cx="12492024" cy="6604001"/>
          </a:xfrm>
          <a:solidFill>
            <a:srgbClr val="0083E6"/>
          </a:solidFill>
        </p:grpSpPr>
        <p:sp>
          <p:nvSpPr>
            <p:cNvPr id="7" name="Freeform 38"/>
            <p:cNvSpPr>
              <a:spLocks noEditPoints="1"/>
            </p:cNvSpPr>
            <p:nvPr/>
          </p:nvSpPr>
          <p:spPr bwMode="auto">
            <a:xfrm>
              <a:off x="5265738" y="3773488"/>
              <a:ext cx="590550" cy="590550"/>
            </a:xfrm>
            <a:custGeom>
              <a:avLst/>
              <a:gdLst>
                <a:gd name="T0" fmla="*/ 79 w 157"/>
                <a:gd name="T1" fmla="*/ 0 h 157"/>
                <a:gd name="T2" fmla="*/ 79 w 157"/>
                <a:gd name="T3" fmla="*/ 0 h 157"/>
                <a:gd name="T4" fmla="*/ 79 w 157"/>
                <a:gd name="T5" fmla="*/ 9 h 157"/>
                <a:gd name="T6" fmla="*/ 85 w 157"/>
                <a:gd name="T7" fmla="*/ 9 h 157"/>
                <a:gd name="T8" fmla="*/ 85 w 157"/>
                <a:gd name="T9" fmla="*/ 78 h 157"/>
                <a:gd name="T10" fmla="*/ 79 w 157"/>
                <a:gd name="T11" fmla="*/ 78 h 157"/>
                <a:gd name="T12" fmla="*/ 79 w 157"/>
                <a:gd name="T13" fmla="*/ 128 h 157"/>
                <a:gd name="T14" fmla="*/ 79 w 157"/>
                <a:gd name="T15" fmla="*/ 128 h 157"/>
                <a:gd name="T16" fmla="*/ 129 w 157"/>
                <a:gd name="T17" fmla="*/ 78 h 157"/>
                <a:gd name="T18" fmla="*/ 101 w 157"/>
                <a:gd name="T19" fmla="*/ 34 h 157"/>
                <a:gd name="T20" fmla="*/ 107 w 157"/>
                <a:gd name="T21" fmla="*/ 22 h 157"/>
                <a:gd name="T22" fmla="*/ 142 w 157"/>
                <a:gd name="T23" fmla="*/ 78 h 157"/>
                <a:gd name="T24" fmla="*/ 79 w 157"/>
                <a:gd name="T25" fmla="*/ 141 h 157"/>
                <a:gd name="T26" fmla="*/ 79 w 157"/>
                <a:gd name="T27" fmla="*/ 141 h 157"/>
                <a:gd name="T28" fmla="*/ 79 w 157"/>
                <a:gd name="T29" fmla="*/ 141 h 157"/>
                <a:gd name="T30" fmla="*/ 79 w 157"/>
                <a:gd name="T31" fmla="*/ 157 h 157"/>
                <a:gd name="T32" fmla="*/ 79 w 157"/>
                <a:gd name="T33" fmla="*/ 157 h 157"/>
                <a:gd name="T34" fmla="*/ 157 w 157"/>
                <a:gd name="T35" fmla="*/ 78 h 157"/>
                <a:gd name="T36" fmla="*/ 79 w 157"/>
                <a:gd name="T37" fmla="*/ 0 h 157"/>
                <a:gd name="T38" fmla="*/ 79 w 157"/>
                <a:gd name="T39" fmla="*/ 0 h 157"/>
                <a:gd name="T40" fmla="*/ 0 w 157"/>
                <a:gd name="T41" fmla="*/ 78 h 157"/>
                <a:gd name="T42" fmla="*/ 79 w 157"/>
                <a:gd name="T43" fmla="*/ 157 h 157"/>
                <a:gd name="T44" fmla="*/ 79 w 157"/>
                <a:gd name="T45" fmla="*/ 141 h 157"/>
                <a:gd name="T46" fmla="*/ 16 w 157"/>
                <a:gd name="T47" fmla="*/ 78 h 157"/>
                <a:gd name="T48" fmla="*/ 50 w 157"/>
                <a:gd name="T49" fmla="*/ 22 h 157"/>
                <a:gd name="T50" fmla="*/ 56 w 157"/>
                <a:gd name="T51" fmla="*/ 34 h 157"/>
                <a:gd name="T52" fmla="*/ 29 w 157"/>
                <a:gd name="T53" fmla="*/ 78 h 157"/>
                <a:gd name="T54" fmla="*/ 79 w 157"/>
                <a:gd name="T55" fmla="*/ 128 h 157"/>
                <a:gd name="T56" fmla="*/ 79 w 157"/>
                <a:gd name="T57" fmla="*/ 78 h 157"/>
                <a:gd name="T58" fmla="*/ 72 w 157"/>
                <a:gd name="T59" fmla="*/ 78 h 157"/>
                <a:gd name="T60" fmla="*/ 72 w 157"/>
                <a:gd name="T61" fmla="*/ 9 h 157"/>
                <a:gd name="T62" fmla="*/ 72 w 157"/>
                <a:gd name="T63" fmla="*/ 9 h 157"/>
                <a:gd name="T64" fmla="*/ 79 w 157"/>
                <a:gd name="T65" fmla="*/ 9 h 157"/>
                <a:gd name="T66" fmla="*/ 79 w 157"/>
                <a:gd name="T6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7" h="157">
                  <a:moveTo>
                    <a:pt x="79" y="0"/>
                  </a:moveTo>
                  <a:cubicBezTo>
                    <a:pt x="79" y="0"/>
                    <a:pt x="79" y="0"/>
                    <a:pt x="79" y="0"/>
                  </a:cubicBezTo>
                  <a:cubicBezTo>
                    <a:pt x="79" y="9"/>
                    <a:pt x="79" y="9"/>
                    <a:pt x="79" y="9"/>
                  </a:cubicBezTo>
                  <a:cubicBezTo>
                    <a:pt x="85" y="9"/>
                    <a:pt x="85" y="9"/>
                    <a:pt x="85" y="9"/>
                  </a:cubicBezTo>
                  <a:cubicBezTo>
                    <a:pt x="85" y="78"/>
                    <a:pt x="85" y="78"/>
                    <a:pt x="85" y="78"/>
                  </a:cubicBezTo>
                  <a:cubicBezTo>
                    <a:pt x="79" y="78"/>
                    <a:pt x="79" y="78"/>
                    <a:pt x="79" y="78"/>
                  </a:cubicBezTo>
                  <a:cubicBezTo>
                    <a:pt x="79" y="128"/>
                    <a:pt x="79" y="128"/>
                    <a:pt x="79" y="128"/>
                  </a:cubicBezTo>
                  <a:cubicBezTo>
                    <a:pt x="79" y="128"/>
                    <a:pt x="79" y="128"/>
                    <a:pt x="79" y="128"/>
                  </a:cubicBezTo>
                  <a:cubicBezTo>
                    <a:pt x="106" y="128"/>
                    <a:pt x="129" y="106"/>
                    <a:pt x="129" y="78"/>
                  </a:cubicBezTo>
                  <a:cubicBezTo>
                    <a:pt x="129" y="59"/>
                    <a:pt x="118" y="42"/>
                    <a:pt x="101" y="34"/>
                  </a:cubicBezTo>
                  <a:cubicBezTo>
                    <a:pt x="107" y="22"/>
                    <a:pt x="107" y="22"/>
                    <a:pt x="107" y="22"/>
                  </a:cubicBezTo>
                  <a:cubicBezTo>
                    <a:pt x="128" y="33"/>
                    <a:pt x="142" y="54"/>
                    <a:pt x="142" y="78"/>
                  </a:cubicBezTo>
                  <a:cubicBezTo>
                    <a:pt x="142" y="113"/>
                    <a:pt x="113" y="141"/>
                    <a:pt x="79" y="141"/>
                  </a:cubicBezTo>
                  <a:cubicBezTo>
                    <a:pt x="79" y="141"/>
                    <a:pt x="79" y="141"/>
                    <a:pt x="79" y="141"/>
                  </a:cubicBezTo>
                  <a:cubicBezTo>
                    <a:pt x="79" y="141"/>
                    <a:pt x="79" y="141"/>
                    <a:pt x="79" y="141"/>
                  </a:cubicBezTo>
                  <a:cubicBezTo>
                    <a:pt x="79" y="157"/>
                    <a:pt x="79" y="157"/>
                    <a:pt x="79" y="157"/>
                  </a:cubicBezTo>
                  <a:cubicBezTo>
                    <a:pt x="79" y="157"/>
                    <a:pt x="79" y="157"/>
                    <a:pt x="79" y="157"/>
                  </a:cubicBezTo>
                  <a:cubicBezTo>
                    <a:pt x="122" y="157"/>
                    <a:pt x="157" y="122"/>
                    <a:pt x="157" y="78"/>
                  </a:cubicBezTo>
                  <a:cubicBezTo>
                    <a:pt x="157" y="35"/>
                    <a:pt x="122" y="0"/>
                    <a:pt x="79" y="0"/>
                  </a:cubicBezTo>
                  <a:close/>
                  <a:moveTo>
                    <a:pt x="79" y="0"/>
                  </a:moveTo>
                  <a:cubicBezTo>
                    <a:pt x="35" y="0"/>
                    <a:pt x="0" y="35"/>
                    <a:pt x="0" y="78"/>
                  </a:cubicBezTo>
                  <a:cubicBezTo>
                    <a:pt x="0" y="122"/>
                    <a:pt x="35" y="157"/>
                    <a:pt x="79" y="157"/>
                  </a:cubicBezTo>
                  <a:cubicBezTo>
                    <a:pt x="79" y="141"/>
                    <a:pt x="79" y="141"/>
                    <a:pt x="79" y="141"/>
                  </a:cubicBezTo>
                  <a:cubicBezTo>
                    <a:pt x="44" y="141"/>
                    <a:pt x="16" y="113"/>
                    <a:pt x="16" y="78"/>
                  </a:cubicBezTo>
                  <a:cubicBezTo>
                    <a:pt x="16" y="54"/>
                    <a:pt x="29" y="33"/>
                    <a:pt x="50" y="22"/>
                  </a:cubicBezTo>
                  <a:cubicBezTo>
                    <a:pt x="56" y="34"/>
                    <a:pt x="56" y="34"/>
                    <a:pt x="56" y="34"/>
                  </a:cubicBezTo>
                  <a:cubicBezTo>
                    <a:pt x="39" y="42"/>
                    <a:pt x="29" y="59"/>
                    <a:pt x="29" y="78"/>
                  </a:cubicBezTo>
                  <a:cubicBezTo>
                    <a:pt x="29" y="106"/>
                    <a:pt x="51" y="128"/>
                    <a:pt x="79" y="128"/>
                  </a:cubicBezTo>
                  <a:cubicBezTo>
                    <a:pt x="79" y="78"/>
                    <a:pt x="79" y="78"/>
                    <a:pt x="79" y="78"/>
                  </a:cubicBezTo>
                  <a:cubicBezTo>
                    <a:pt x="72" y="78"/>
                    <a:pt x="72" y="78"/>
                    <a:pt x="72" y="78"/>
                  </a:cubicBezTo>
                  <a:cubicBezTo>
                    <a:pt x="72" y="9"/>
                    <a:pt x="72" y="9"/>
                    <a:pt x="72" y="9"/>
                  </a:cubicBezTo>
                  <a:cubicBezTo>
                    <a:pt x="72" y="9"/>
                    <a:pt x="72" y="9"/>
                    <a:pt x="72" y="9"/>
                  </a:cubicBezTo>
                  <a:cubicBezTo>
                    <a:pt x="79" y="9"/>
                    <a:pt x="79" y="9"/>
                    <a:pt x="79" y="9"/>
                  </a:cubicBez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 name="Freeform 39"/>
            <p:cNvSpPr/>
            <p:nvPr/>
          </p:nvSpPr>
          <p:spPr bwMode="auto">
            <a:xfrm>
              <a:off x="4148138" y="3341688"/>
              <a:ext cx="457200" cy="269875"/>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 name="Freeform 40"/>
            <p:cNvSpPr/>
            <p:nvPr/>
          </p:nvSpPr>
          <p:spPr bwMode="auto">
            <a:xfrm>
              <a:off x="4102100" y="3581400"/>
              <a:ext cx="455613" cy="271463"/>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 name="Freeform 41"/>
            <p:cNvSpPr/>
            <p:nvPr/>
          </p:nvSpPr>
          <p:spPr bwMode="auto">
            <a:xfrm>
              <a:off x="4467225" y="2841625"/>
              <a:ext cx="596900" cy="560388"/>
            </a:xfrm>
            <a:custGeom>
              <a:avLst/>
              <a:gdLst>
                <a:gd name="T0" fmla="*/ 95 w 159"/>
                <a:gd name="T1" fmla="*/ 74 h 149"/>
                <a:gd name="T2" fmla="*/ 122 w 159"/>
                <a:gd name="T3" fmla="*/ 52 h 149"/>
                <a:gd name="T4" fmla="*/ 128 w 159"/>
                <a:gd name="T5" fmla="*/ 53 h 149"/>
                <a:gd name="T6" fmla="*/ 146 w 159"/>
                <a:gd name="T7" fmla="*/ 65 h 149"/>
                <a:gd name="T8" fmla="*/ 157 w 159"/>
                <a:gd name="T9" fmla="*/ 61 h 149"/>
                <a:gd name="T10" fmla="*/ 157 w 159"/>
                <a:gd name="T11" fmla="*/ 37 h 149"/>
                <a:gd name="T12" fmla="*/ 107 w 159"/>
                <a:gd name="T13" fmla="*/ 5 h 149"/>
                <a:gd name="T14" fmla="*/ 76 w 159"/>
                <a:gd name="T15" fmla="*/ 33 h 149"/>
                <a:gd name="T16" fmla="*/ 36 w 159"/>
                <a:gd name="T17" fmla="*/ 20 h 149"/>
                <a:gd name="T18" fmla="*/ 5 w 159"/>
                <a:gd name="T19" fmla="*/ 70 h 149"/>
                <a:gd name="T20" fmla="*/ 102 w 159"/>
                <a:gd name="T21" fmla="*/ 149 h 149"/>
                <a:gd name="T22" fmla="*/ 118 w 159"/>
                <a:gd name="T23" fmla="*/ 133 h 149"/>
                <a:gd name="T24" fmla="*/ 95 w 159"/>
                <a:gd name="T25" fmla="*/ 7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49">
                  <a:moveTo>
                    <a:pt x="95" y="74"/>
                  </a:moveTo>
                  <a:cubicBezTo>
                    <a:pt x="98" y="61"/>
                    <a:pt x="109" y="52"/>
                    <a:pt x="122" y="52"/>
                  </a:cubicBezTo>
                  <a:cubicBezTo>
                    <a:pt x="124" y="52"/>
                    <a:pt x="126" y="52"/>
                    <a:pt x="128" y="53"/>
                  </a:cubicBezTo>
                  <a:cubicBezTo>
                    <a:pt x="135" y="54"/>
                    <a:pt x="142" y="59"/>
                    <a:pt x="146" y="65"/>
                  </a:cubicBezTo>
                  <a:cubicBezTo>
                    <a:pt x="149" y="63"/>
                    <a:pt x="153" y="62"/>
                    <a:pt x="157" y="61"/>
                  </a:cubicBezTo>
                  <a:cubicBezTo>
                    <a:pt x="159" y="46"/>
                    <a:pt x="157" y="37"/>
                    <a:pt x="157" y="37"/>
                  </a:cubicBezTo>
                  <a:cubicBezTo>
                    <a:pt x="152" y="14"/>
                    <a:pt x="129" y="0"/>
                    <a:pt x="107" y="5"/>
                  </a:cubicBezTo>
                  <a:cubicBezTo>
                    <a:pt x="92" y="8"/>
                    <a:pt x="81" y="19"/>
                    <a:pt x="76" y="33"/>
                  </a:cubicBezTo>
                  <a:cubicBezTo>
                    <a:pt x="66" y="22"/>
                    <a:pt x="52" y="17"/>
                    <a:pt x="36" y="20"/>
                  </a:cubicBezTo>
                  <a:cubicBezTo>
                    <a:pt x="14" y="25"/>
                    <a:pt x="0" y="48"/>
                    <a:pt x="5" y="70"/>
                  </a:cubicBezTo>
                  <a:cubicBezTo>
                    <a:pt x="5" y="70"/>
                    <a:pt x="14" y="126"/>
                    <a:pt x="102" y="149"/>
                  </a:cubicBezTo>
                  <a:cubicBezTo>
                    <a:pt x="108" y="143"/>
                    <a:pt x="113" y="138"/>
                    <a:pt x="118" y="133"/>
                  </a:cubicBezTo>
                  <a:cubicBezTo>
                    <a:pt x="88" y="103"/>
                    <a:pt x="94" y="76"/>
                    <a:pt x="95"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 name="Freeform 42"/>
            <p:cNvSpPr/>
            <p:nvPr/>
          </p:nvSpPr>
          <p:spPr bwMode="auto">
            <a:xfrm>
              <a:off x="4811713" y="3055938"/>
              <a:ext cx="354013" cy="300038"/>
            </a:xfrm>
            <a:custGeom>
              <a:avLst/>
              <a:gdLst>
                <a:gd name="T0" fmla="*/ 74 w 94"/>
                <a:gd name="T1" fmla="*/ 9 h 80"/>
                <a:gd name="T2" fmla="*/ 69 w 94"/>
                <a:gd name="T3" fmla="*/ 9 h 80"/>
                <a:gd name="T4" fmla="*/ 64 w 94"/>
                <a:gd name="T5" fmla="*/ 9 h 80"/>
                <a:gd name="T6" fmla="*/ 52 w 94"/>
                <a:gd name="T7" fmla="*/ 16 h 80"/>
                <a:gd name="T8" fmla="*/ 35 w 94"/>
                <a:gd name="T9" fmla="*/ 0 h 80"/>
                <a:gd name="T10" fmla="*/ 30 w 94"/>
                <a:gd name="T11" fmla="*/ 0 h 80"/>
                <a:gd name="T12" fmla="*/ 7 w 94"/>
                <a:gd name="T13" fmla="*/ 18 h 80"/>
                <a:gd name="T14" fmla="*/ 30 w 94"/>
                <a:gd name="T15" fmla="*/ 73 h 80"/>
                <a:gd name="T16" fmla="*/ 37 w 94"/>
                <a:gd name="T17" fmla="*/ 80 h 80"/>
                <a:gd name="T18" fmla="*/ 91 w 94"/>
                <a:gd name="T19" fmla="*/ 37 h 80"/>
                <a:gd name="T20" fmla="*/ 74 w 94"/>
                <a:gd name="T21"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80">
                  <a:moveTo>
                    <a:pt x="74" y="9"/>
                  </a:moveTo>
                  <a:cubicBezTo>
                    <a:pt x="72" y="9"/>
                    <a:pt x="71" y="9"/>
                    <a:pt x="69" y="9"/>
                  </a:cubicBezTo>
                  <a:cubicBezTo>
                    <a:pt x="67" y="9"/>
                    <a:pt x="66" y="9"/>
                    <a:pt x="64" y="9"/>
                  </a:cubicBezTo>
                  <a:cubicBezTo>
                    <a:pt x="60" y="10"/>
                    <a:pt x="55" y="12"/>
                    <a:pt x="52" y="16"/>
                  </a:cubicBezTo>
                  <a:cubicBezTo>
                    <a:pt x="49" y="8"/>
                    <a:pt x="43" y="2"/>
                    <a:pt x="35" y="0"/>
                  </a:cubicBezTo>
                  <a:cubicBezTo>
                    <a:pt x="33" y="0"/>
                    <a:pt x="31" y="0"/>
                    <a:pt x="30" y="0"/>
                  </a:cubicBezTo>
                  <a:cubicBezTo>
                    <a:pt x="19" y="0"/>
                    <a:pt x="10" y="7"/>
                    <a:pt x="7" y="18"/>
                  </a:cubicBezTo>
                  <a:cubicBezTo>
                    <a:pt x="7" y="18"/>
                    <a:pt x="0" y="43"/>
                    <a:pt x="30" y="73"/>
                  </a:cubicBezTo>
                  <a:cubicBezTo>
                    <a:pt x="32" y="75"/>
                    <a:pt x="35" y="78"/>
                    <a:pt x="37" y="80"/>
                  </a:cubicBezTo>
                  <a:cubicBezTo>
                    <a:pt x="86" y="68"/>
                    <a:pt x="91" y="37"/>
                    <a:pt x="91" y="37"/>
                  </a:cubicBezTo>
                  <a:cubicBezTo>
                    <a:pt x="94" y="24"/>
                    <a:pt x="86" y="12"/>
                    <a:pt x="7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 name="Freeform 43"/>
            <p:cNvSpPr>
              <a:spLocks noEditPoints="1"/>
            </p:cNvSpPr>
            <p:nvPr/>
          </p:nvSpPr>
          <p:spPr bwMode="auto">
            <a:xfrm>
              <a:off x="5075238" y="2252663"/>
              <a:ext cx="461963" cy="368300"/>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 name="Freeform 44"/>
            <p:cNvSpPr/>
            <p:nvPr/>
          </p:nvSpPr>
          <p:spPr bwMode="auto">
            <a:xfrm>
              <a:off x="4992688" y="2455863"/>
              <a:ext cx="627063" cy="333375"/>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 name="Oval 45"/>
            <p:cNvSpPr>
              <a:spLocks noChangeArrowheads="1"/>
            </p:cNvSpPr>
            <p:nvPr/>
          </p:nvSpPr>
          <p:spPr bwMode="auto">
            <a:xfrm>
              <a:off x="5213350" y="2330450"/>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 name="Oval 46"/>
            <p:cNvSpPr>
              <a:spLocks noChangeArrowheads="1"/>
            </p:cNvSpPr>
            <p:nvPr/>
          </p:nvSpPr>
          <p:spPr bwMode="auto">
            <a:xfrm>
              <a:off x="5345113" y="2330450"/>
              <a:ext cx="52388"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 name="Oval 47"/>
            <p:cNvSpPr>
              <a:spLocks noChangeArrowheads="1"/>
            </p:cNvSpPr>
            <p:nvPr/>
          </p:nvSpPr>
          <p:spPr bwMode="auto">
            <a:xfrm>
              <a:off x="5213350" y="2439988"/>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 name="Oval 48"/>
            <p:cNvSpPr>
              <a:spLocks noChangeArrowheads="1"/>
            </p:cNvSpPr>
            <p:nvPr/>
          </p:nvSpPr>
          <p:spPr bwMode="auto">
            <a:xfrm>
              <a:off x="5345113" y="2439988"/>
              <a:ext cx="52388"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 name="Freeform 49"/>
            <p:cNvSpPr>
              <a:spLocks noEditPoints="1"/>
            </p:cNvSpPr>
            <p:nvPr/>
          </p:nvSpPr>
          <p:spPr bwMode="auto">
            <a:xfrm>
              <a:off x="3509963" y="2924175"/>
              <a:ext cx="757238" cy="354013"/>
            </a:xfrm>
            <a:custGeom>
              <a:avLst/>
              <a:gdLst>
                <a:gd name="T0" fmla="*/ 425 w 477"/>
                <a:gd name="T1" fmla="*/ 31 h 223"/>
                <a:gd name="T2" fmla="*/ 395 w 477"/>
                <a:gd name="T3" fmla="*/ 223 h 223"/>
                <a:gd name="T4" fmla="*/ 404 w 477"/>
                <a:gd name="T5" fmla="*/ 31 h 223"/>
                <a:gd name="T6" fmla="*/ 416 w 477"/>
                <a:gd name="T7" fmla="*/ 95 h 223"/>
                <a:gd name="T8" fmla="*/ 395 w 477"/>
                <a:gd name="T9" fmla="*/ 201 h 223"/>
                <a:gd name="T10" fmla="*/ 364 w 477"/>
                <a:gd name="T11" fmla="*/ 223 h 223"/>
                <a:gd name="T12" fmla="*/ 364 w 477"/>
                <a:gd name="T13" fmla="*/ 223 h 223"/>
                <a:gd name="T14" fmla="*/ 385 w 477"/>
                <a:gd name="T15" fmla="*/ 74 h 223"/>
                <a:gd name="T16" fmla="*/ 373 w 477"/>
                <a:gd name="T17" fmla="*/ 135 h 223"/>
                <a:gd name="T18" fmla="*/ 364 w 477"/>
                <a:gd name="T19" fmla="*/ 223 h 223"/>
                <a:gd name="T20" fmla="*/ 364 w 477"/>
                <a:gd name="T21" fmla="*/ 0 h 223"/>
                <a:gd name="T22" fmla="*/ 331 w 477"/>
                <a:gd name="T23" fmla="*/ 135 h 223"/>
                <a:gd name="T24" fmla="*/ 343 w 477"/>
                <a:gd name="T25" fmla="*/ 31 h 223"/>
                <a:gd name="T26" fmla="*/ 331 w 477"/>
                <a:gd name="T27" fmla="*/ 223 h 223"/>
                <a:gd name="T28" fmla="*/ 331 w 477"/>
                <a:gd name="T29" fmla="*/ 0 h 223"/>
                <a:gd name="T30" fmla="*/ 300 w 477"/>
                <a:gd name="T31" fmla="*/ 74 h 223"/>
                <a:gd name="T32" fmla="*/ 312 w 477"/>
                <a:gd name="T33" fmla="*/ 135 h 223"/>
                <a:gd name="T34" fmla="*/ 300 w 477"/>
                <a:gd name="T35" fmla="*/ 223 h 223"/>
                <a:gd name="T36" fmla="*/ 300 w 477"/>
                <a:gd name="T37" fmla="*/ 0 h 223"/>
                <a:gd name="T38" fmla="*/ 269 w 477"/>
                <a:gd name="T39" fmla="*/ 135 h 223"/>
                <a:gd name="T40" fmla="*/ 279 w 477"/>
                <a:gd name="T41" fmla="*/ 31 h 223"/>
                <a:gd name="T42" fmla="*/ 269 w 477"/>
                <a:gd name="T43" fmla="*/ 223 h 223"/>
                <a:gd name="T44" fmla="*/ 269 w 477"/>
                <a:gd name="T45" fmla="*/ 0 h 223"/>
                <a:gd name="T46" fmla="*/ 239 w 477"/>
                <a:gd name="T47" fmla="*/ 74 h 223"/>
                <a:gd name="T48" fmla="*/ 248 w 477"/>
                <a:gd name="T49" fmla="*/ 135 h 223"/>
                <a:gd name="T50" fmla="*/ 239 w 477"/>
                <a:gd name="T51" fmla="*/ 223 h 223"/>
                <a:gd name="T52" fmla="*/ 239 w 477"/>
                <a:gd name="T53" fmla="*/ 0 h 223"/>
                <a:gd name="T54" fmla="*/ 206 w 477"/>
                <a:gd name="T55" fmla="*/ 135 h 223"/>
                <a:gd name="T56" fmla="*/ 217 w 477"/>
                <a:gd name="T57" fmla="*/ 31 h 223"/>
                <a:gd name="T58" fmla="*/ 206 w 477"/>
                <a:gd name="T59" fmla="*/ 223 h 223"/>
                <a:gd name="T60" fmla="*/ 206 w 477"/>
                <a:gd name="T61" fmla="*/ 0 h 223"/>
                <a:gd name="T62" fmla="*/ 175 w 477"/>
                <a:gd name="T63" fmla="*/ 74 h 223"/>
                <a:gd name="T64" fmla="*/ 187 w 477"/>
                <a:gd name="T65" fmla="*/ 135 h 223"/>
                <a:gd name="T66" fmla="*/ 175 w 477"/>
                <a:gd name="T67" fmla="*/ 223 h 223"/>
                <a:gd name="T68" fmla="*/ 175 w 477"/>
                <a:gd name="T69" fmla="*/ 0 h 223"/>
                <a:gd name="T70" fmla="*/ 144 w 477"/>
                <a:gd name="T71" fmla="*/ 135 h 223"/>
                <a:gd name="T72" fmla="*/ 154 w 477"/>
                <a:gd name="T73" fmla="*/ 31 h 223"/>
                <a:gd name="T74" fmla="*/ 144 w 477"/>
                <a:gd name="T75" fmla="*/ 223 h 223"/>
                <a:gd name="T76" fmla="*/ 144 w 477"/>
                <a:gd name="T77" fmla="*/ 0 h 223"/>
                <a:gd name="T78" fmla="*/ 113 w 477"/>
                <a:gd name="T79" fmla="*/ 74 h 223"/>
                <a:gd name="T80" fmla="*/ 123 w 477"/>
                <a:gd name="T81" fmla="*/ 135 h 223"/>
                <a:gd name="T82" fmla="*/ 113 w 477"/>
                <a:gd name="T83" fmla="*/ 223 h 223"/>
                <a:gd name="T84" fmla="*/ 113 w 477"/>
                <a:gd name="T85" fmla="*/ 0 h 223"/>
                <a:gd name="T86" fmla="*/ 80 w 477"/>
                <a:gd name="T87" fmla="*/ 135 h 223"/>
                <a:gd name="T88" fmla="*/ 92 w 477"/>
                <a:gd name="T89" fmla="*/ 31 h 223"/>
                <a:gd name="T90" fmla="*/ 80 w 477"/>
                <a:gd name="T91" fmla="*/ 223 h 223"/>
                <a:gd name="T92" fmla="*/ 80 w 477"/>
                <a:gd name="T93" fmla="*/ 135 h 223"/>
                <a:gd name="T94" fmla="*/ 80 w 477"/>
                <a:gd name="T95" fmla="*/ 0 h 223"/>
                <a:gd name="T96" fmla="*/ 50 w 477"/>
                <a:gd name="T97" fmla="*/ 74 h 223"/>
                <a:gd name="T98" fmla="*/ 28 w 477"/>
                <a:gd name="T99" fmla="*/ 74 h 223"/>
                <a:gd name="T100" fmla="*/ 0 w 477"/>
                <a:gd name="T10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7" h="223">
                  <a:moveTo>
                    <a:pt x="425" y="223"/>
                  </a:moveTo>
                  <a:lnTo>
                    <a:pt x="477" y="223"/>
                  </a:lnTo>
                  <a:lnTo>
                    <a:pt x="477" y="0"/>
                  </a:lnTo>
                  <a:lnTo>
                    <a:pt x="425" y="0"/>
                  </a:lnTo>
                  <a:lnTo>
                    <a:pt x="425" y="31"/>
                  </a:lnTo>
                  <a:lnTo>
                    <a:pt x="447" y="31"/>
                  </a:lnTo>
                  <a:lnTo>
                    <a:pt x="447" y="74"/>
                  </a:lnTo>
                  <a:lnTo>
                    <a:pt x="425" y="74"/>
                  </a:lnTo>
                  <a:lnTo>
                    <a:pt x="425" y="223"/>
                  </a:lnTo>
                  <a:close/>
                  <a:moveTo>
                    <a:pt x="395" y="223"/>
                  </a:moveTo>
                  <a:lnTo>
                    <a:pt x="425" y="223"/>
                  </a:lnTo>
                  <a:lnTo>
                    <a:pt x="425" y="74"/>
                  </a:lnTo>
                  <a:lnTo>
                    <a:pt x="404" y="74"/>
                  </a:lnTo>
                  <a:lnTo>
                    <a:pt x="404" y="31"/>
                  </a:lnTo>
                  <a:lnTo>
                    <a:pt x="404" y="31"/>
                  </a:lnTo>
                  <a:lnTo>
                    <a:pt x="425" y="31"/>
                  </a:lnTo>
                  <a:lnTo>
                    <a:pt x="425" y="0"/>
                  </a:lnTo>
                  <a:lnTo>
                    <a:pt x="395" y="0"/>
                  </a:lnTo>
                  <a:lnTo>
                    <a:pt x="395" y="95"/>
                  </a:lnTo>
                  <a:lnTo>
                    <a:pt x="416" y="95"/>
                  </a:lnTo>
                  <a:lnTo>
                    <a:pt x="416" y="135"/>
                  </a:lnTo>
                  <a:lnTo>
                    <a:pt x="416" y="135"/>
                  </a:lnTo>
                  <a:lnTo>
                    <a:pt x="395" y="135"/>
                  </a:lnTo>
                  <a:lnTo>
                    <a:pt x="395" y="159"/>
                  </a:lnTo>
                  <a:lnTo>
                    <a:pt x="395" y="201"/>
                  </a:lnTo>
                  <a:lnTo>
                    <a:pt x="395" y="223"/>
                  </a:lnTo>
                  <a:lnTo>
                    <a:pt x="395" y="223"/>
                  </a:lnTo>
                  <a:close/>
                  <a:moveTo>
                    <a:pt x="395" y="201"/>
                  </a:moveTo>
                  <a:lnTo>
                    <a:pt x="395" y="201"/>
                  </a:lnTo>
                  <a:close/>
                  <a:moveTo>
                    <a:pt x="364" y="223"/>
                  </a:moveTo>
                  <a:lnTo>
                    <a:pt x="395" y="223"/>
                  </a:lnTo>
                  <a:lnTo>
                    <a:pt x="395" y="201"/>
                  </a:lnTo>
                  <a:lnTo>
                    <a:pt x="364" y="201"/>
                  </a:lnTo>
                  <a:lnTo>
                    <a:pt x="364" y="223"/>
                  </a:lnTo>
                  <a:lnTo>
                    <a:pt x="364" y="223"/>
                  </a:lnTo>
                  <a:close/>
                  <a:moveTo>
                    <a:pt x="395" y="0"/>
                  </a:moveTo>
                  <a:lnTo>
                    <a:pt x="364" y="0"/>
                  </a:lnTo>
                  <a:lnTo>
                    <a:pt x="364" y="31"/>
                  </a:lnTo>
                  <a:lnTo>
                    <a:pt x="385" y="31"/>
                  </a:lnTo>
                  <a:lnTo>
                    <a:pt x="385" y="74"/>
                  </a:lnTo>
                  <a:lnTo>
                    <a:pt x="364" y="74"/>
                  </a:lnTo>
                  <a:lnTo>
                    <a:pt x="364" y="159"/>
                  </a:lnTo>
                  <a:lnTo>
                    <a:pt x="395" y="159"/>
                  </a:lnTo>
                  <a:lnTo>
                    <a:pt x="395" y="135"/>
                  </a:lnTo>
                  <a:lnTo>
                    <a:pt x="373" y="135"/>
                  </a:lnTo>
                  <a:lnTo>
                    <a:pt x="373" y="95"/>
                  </a:lnTo>
                  <a:lnTo>
                    <a:pt x="395" y="95"/>
                  </a:lnTo>
                  <a:lnTo>
                    <a:pt x="395" y="0"/>
                  </a:lnTo>
                  <a:close/>
                  <a:moveTo>
                    <a:pt x="331" y="223"/>
                  </a:moveTo>
                  <a:lnTo>
                    <a:pt x="364" y="223"/>
                  </a:lnTo>
                  <a:lnTo>
                    <a:pt x="364" y="201"/>
                  </a:lnTo>
                  <a:lnTo>
                    <a:pt x="331" y="201"/>
                  </a:lnTo>
                  <a:lnTo>
                    <a:pt x="331" y="223"/>
                  </a:lnTo>
                  <a:lnTo>
                    <a:pt x="331" y="223"/>
                  </a:lnTo>
                  <a:close/>
                  <a:moveTo>
                    <a:pt x="364" y="0"/>
                  </a:moveTo>
                  <a:lnTo>
                    <a:pt x="331" y="0"/>
                  </a:lnTo>
                  <a:lnTo>
                    <a:pt x="331" y="95"/>
                  </a:lnTo>
                  <a:lnTo>
                    <a:pt x="352" y="95"/>
                  </a:lnTo>
                  <a:lnTo>
                    <a:pt x="352" y="135"/>
                  </a:lnTo>
                  <a:lnTo>
                    <a:pt x="331" y="135"/>
                  </a:lnTo>
                  <a:lnTo>
                    <a:pt x="331" y="159"/>
                  </a:lnTo>
                  <a:lnTo>
                    <a:pt x="364" y="159"/>
                  </a:lnTo>
                  <a:lnTo>
                    <a:pt x="364" y="74"/>
                  </a:lnTo>
                  <a:lnTo>
                    <a:pt x="343" y="74"/>
                  </a:lnTo>
                  <a:lnTo>
                    <a:pt x="343" y="31"/>
                  </a:lnTo>
                  <a:lnTo>
                    <a:pt x="343" y="31"/>
                  </a:lnTo>
                  <a:lnTo>
                    <a:pt x="364" y="31"/>
                  </a:lnTo>
                  <a:lnTo>
                    <a:pt x="364" y="0"/>
                  </a:lnTo>
                  <a:close/>
                  <a:moveTo>
                    <a:pt x="300" y="223"/>
                  </a:moveTo>
                  <a:lnTo>
                    <a:pt x="331" y="223"/>
                  </a:lnTo>
                  <a:lnTo>
                    <a:pt x="331" y="201"/>
                  </a:lnTo>
                  <a:lnTo>
                    <a:pt x="300" y="201"/>
                  </a:lnTo>
                  <a:lnTo>
                    <a:pt x="300" y="223"/>
                  </a:lnTo>
                  <a:lnTo>
                    <a:pt x="300" y="223"/>
                  </a:lnTo>
                  <a:close/>
                  <a:moveTo>
                    <a:pt x="331" y="0"/>
                  </a:moveTo>
                  <a:lnTo>
                    <a:pt x="300" y="0"/>
                  </a:lnTo>
                  <a:lnTo>
                    <a:pt x="300" y="31"/>
                  </a:lnTo>
                  <a:lnTo>
                    <a:pt x="321" y="31"/>
                  </a:lnTo>
                  <a:lnTo>
                    <a:pt x="321" y="74"/>
                  </a:lnTo>
                  <a:lnTo>
                    <a:pt x="300" y="74"/>
                  </a:lnTo>
                  <a:lnTo>
                    <a:pt x="300" y="159"/>
                  </a:lnTo>
                  <a:lnTo>
                    <a:pt x="331" y="159"/>
                  </a:lnTo>
                  <a:lnTo>
                    <a:pt x="331" y="135"/>
                  </a:lnTo>
                  <a:lnTo>
                    <a:pt x="312" y="135"/>
                  </a:lnTo>
                  <a:lnTo>
                    <a:pt x="312" y="135"/>
                  </a:lnTo>
                  <a:lnTo>
                    <a:pt x="312" y="95"/>
                  </a:lnTo>
                  <a:lnTo>
                    <a:pt x="331" y="95"/>
                  </a:lnTo>
                  <a:lnTo>
                    <a:pt x="331" y="0"/>
                  </a:lnTo>
                  <a:close/>
                  <a:moveTo>
                    <a:pt x="269" y="223"/>
                  </a:moveTo>
                  <a:lnTo>
                    <a:pt x="300" y="223"/>
                  </a:lnTo>
                  <a:lnTo>
                    <a:pt x="300" y="201"/>
                  </a:lnTo>
                  <a:lnTo>
                    <a:pt x="269" y="201"/>
                  </a:lnTo>
                  <a:lnTo>
                    <a:pt x="269" y="223"/>
                  </a:lnTo>
                  <a:lnTo>
                    <a:pt x="269" y="223"/>
                  </a:lnTo>
                  <a:close/>
                  <a:moveTo>
                    <a:pt x="300" y="0"/>
                  </a:moveTo>
                  <a:lnTo>
                    <a:pt x="269" y="0"/>
                  </a:lnTo>
                  <a:lnTo>
                    <a:pt x="269" y="95"/>
                  </a:lnTo>
                  <a:lnTo>
                    <a:pt x="291" y="95"/>
                  </a:lnTo>
                  <a:lnTo>
                    <a:pt x="291" y="135"/>
                  </a:lnTo>
                  <a:lnTo>
                    <a:pt x="269" y="135"/>
                  </a:lnTo>
                  <a:lnTo>
                    <a:pt x="269" y="159"/>
                  </a:lnTo>
                  <a:lnTo>
                    <a:pt x="300" y="159"/>
                  </a:lnTo>
                  <a:lnTo>
                    <a:pt x="300" y="74"/>
                  </a:lnTo>
                  <a:lnTo>
                    <a:pt x="279" y="74"/>
                  </a:lnTo>
                  <a:lnTo>
                    <a:pt x="279" y="31"/>
                  </a:lnTo>
                  <a:lnTo>
                    <a:pt x="279" y="31"/>
                  </a:lnTo>
                  <a:lnTo>
                    <a:pt x="300" y="31"/>
                  </a:lnTo>
                  <a:lnTo>
                    <a:pt x="300" y="0"/>
                  </a:lnTo>
                  <a:close/>
                  <a:moveTo>
                    <a:pt x="239" y="223"/>
                  </a:moveTo>
                  <a:lnTo>
                    <a:pt x="269" y="223"/>
                  </a:lnTo>
                  <a:lnTo>
                    <a:pt x="269" y="201"/>
                  </a:lnTo>
                  <a:lnTo>
                    <a:pt x="239" y="201"/>
                  </a:lnTo>
                  <a:lnTo>
                    <a:pt x="239" y="223"/>
                  </a:lnTo>
                  <a:lnTo>
                    <a:pt x="239" y="223"/>
                  </a:lnTo>
                  <a:close/>
                  <a:moveTo>
                    <a:pt x="269" y="0"/>
                  </a:moveTo>
                  <a:lnTo>
                    <a:pt x="239" y="0"/>
                  </a:lnTo>
                  <a:lnTo>
                    <a:pt x="239" y="31"/>
                  </a:lnTo>
                  <a:lnTo>
                    <a:pt x="260" y="31"/>
                  </a:lnTo>
                  <a:lnTo>
                    <a:pt x="260" y="74"/>
                  </a:lnTo>
                  <a:lnTo>
                    <a:pt x="239" y="74"/>
                  </a:lnTo>
                  <a:lnTo>
                    <a:pt x="239" y="159"/>
                  </a:lnTo>
                  <a:lnTo>
                    <a:pt x="269" y="159"/>
                  </a:lnTo>
                  <a:lnTo>
                    <a:pt x="269" y="135"/>
                  </a:lnTo>
                  <a:lnTo>
                    <a:pt x="248" y="135"/>
                  </a:lnTo>
                  <a:lnTo>
                    <a:pt x="248" y="135"/>
                  </a:lnTo>
                  <a:lnTo>
                    <a:pt x="248" y="95"/>
                  </a:lnTo>
                  <a:lnTo>
                    <a:pt x="269" y="95"/>
                  </a:lnTo>
                  <a:lnTo>
                    <a:pt x="269" y="0"/>
                  </a:lnTo>
                  <a:close/>
                  <a:moveTo>
                    <a:pt x="206" y="223"/>
                  </a:moveTo>
                  <a:lnTo>
                    <a:pt x="239" y="223"/>
                  </a:lnTo>
                  <a:lnTo>
                    <a:pt x="239" y="201"/>
                  </a:lnTo>
                  <a:lnTo>
                    <a:pt x="206" y="201"/>
                  </a:lnTo>
                  <a:lnTo>
                    <a:pt x="206" y="223"/>
                  </a:lnTo>
                  <a:lnTo>
                    <a:pt x="206" y="223"/>
                  </a:lnTo>
                  <a:close/>
                  <a:moveTo>
                    <a:pt x="239" y="0"/>
                  </a:moveTo>
                  <a:lnTo>
                    <a:pt x="206" y="0"/>
                  </a:lnTo>
                  <a:lnTo>
                    <a:pt x="206" y="95"/>
                  </a:lnTo>
                  <a:lnTo>
                    <a:pt x="227" y="95"/>
                  </a:lnTo>
                  <a:lnTo>
                    <a:pt x="227" y="135"/>
                  </a:lnTo>
                  <a:lnTo>
                    <a:pt x="206" y="135"/>
                  </a:lnTo>
                  <a:lnTo>
                    <a:pt x="206" y="159"/>
                  </a:lnTo>
                  <a:lnTo>
                    <a:pt x="239" y="159"/>
                  </a:lnTo>
                  <a:lnTo>
                    <a:pt x="239" y="74"/>
                  </a:lnTo>
                  <a:lnTo>
                    <a:pt x="217" y="74"/>
                  </a:lnTo>
                  <a:lnTo>
                    <a:pt x="217" y="31"/>
                  </a:lnTo>
                  <a:lnTo>
                    <a:pt x="217" y="31"/>
                  </a:lnTo>
                  <a:lnTo>
                    <a:pt x="239" y="31"/>
                  </a:lnTo>
                  <a:lnTo>
                    <a:pt x="239" y="0"/>
                  </a:lnTo>
                  <a:close/>
                  <a:moveTo>
                    <a:pt x="175" y="223"/>
                  </a:moveTo>
                  <a:lnTo>
                    <a:pt x="206" y="223"/>
                  </a:lnTo>
                  <a:lnTo>
                    <a:pt x="206" y="201"/>
                  </a:lnTo>
                  <a:lnTo>
                    <a:pt x="175" y="201"/>
                  </a:lnTo>
                  <a:lnTo>
                    <a:pt x="175" y="223"/>
                  </a:lnTo>
                  <a:lnTo>
                    <a:pt x="175" y="223"/>
                  </a:lnTo>
                  <a:close/>
                  <a:moveTo>
                    <a:pt x="206" y="0"/>
                  </a:moveTo>
                  <a:lnTo>
                    <a:pt x="175" y="0"/>
                  </a:lnTo>
                  <a:lnTo>
                    <a:pt x="175" y="31"/>
                  </a:lnTo>
                  <a:lnTo>
                    <a:pt x="196" y="31"/>
                  </a:lnTo>
                  <a:lnTo>
                    <a:pt x="196" y="74"/>
                  </a:lnTo>
                  <a:lnTo>
                    <a:pt x="175" y="74"/>
                  </a:lnTo>
                  <a:lnTo>
                    <a:pt x="175" y="159"/>
                  </a:lnTo>
                  <a:lnTo>
                    <a:pt x="206" y="159"/>
                  </a:lnTo>
                  <a:lnTo>
                    <a:pt x="206" y="135"/>
                  </a:lnTo>
                  <a:lnTo>
                    <a:pt x="187" y="135"/>
                  </a:lnTo>
                  <a:lnTo>
                    <a:pt x="187" y="135"/>
                  </a:lnTo>
                  <a:lnTo>
                    <a:pt x="187" y="95"/>
                  </a:lnTo>
                  <a:lnTo>
                    <a:pt x="206" y="95"/>
                  </a:lnTo>
                  <a:lnTo>
                    <a:pt x="206" y="0"/>
                  </a:lnTo>
                  <a:close/>
                  <a:moveTo>
                    <a:pt x="144" y="223"/>
                  </a:moveTo>
                  <a:lnTo>
                    <a:pt x="175" y="223"/>
                  </a:lnTo>
                  <a:lnTo>
                    <a:pt x="175" y="201"/>
                  </a:lnTo>
                  <a:lnTo>
                    <a:pt x="144" y="201"/>
                  </a:lnTo>
                  <a:lnTo>
                    <a:pt x="144" y="223"/>
                  </a:lnTo>
                  <a:lnTo>
                    <a:pt x="144" y="223"/>
                  </a:lnTo>
                  <a:close/>
                  <a:moveTo>
                    <a:pt x="175" y="0"/>
                  </a:moveTo>
                  <a:lnTo>
                    <a:pt x="144" y="0"/>
                  </a:lnTo>
                  <a:lnTo>
                    <a:pt x="144" y="95"/>
                  </a:lnTo>
                  <a:lnTo>
                    <a:pt x="165" y="95"/>
                  </a:lnTo>
                  <a:lnTo>
                    <a:pt x="165" y="135"/>
                  </a:lnTo>
                  <a:lnTo>
                    <a:pt x="144" y="135"/>
                  </a:lnTo>
                  <a:lnTo>
                    <a:pt x="144" y="159"/>
                  </a:lnTo>
                  <a:lnTo>
                    <a:pt x="175" y="159"/>
                  </a:lnTo>
                  <a:lnTo>
                    <a:pt x="175" y="74"/>
                  </a:lnTo>
                  <a:lnTo>
                    <a:pt x="154" y="74"/>
                  </a:lnTo>
                  <a:lnTo>
                    <a:pt x="154" y="31"/>
                  </a:lnTo>
                  <a:lnTo>
                    <a:pt x="154" y="31"/>
                  </a:lnTo>
                  <a:lnTo>
                    <a:pt x="175" y="31"/>
                  </a:lnTo>
                  <a:lnTo>
                    <a:pt x="175" y="0"/>
                  </a:lnTo>
                  <a:close/>
                  <a:moveTo>
                    <a:pt x="113" y="223"/>
                  </a:moveTo>
                  <a:lnTo>
                    <a:pt x="144" y="223"/>
                  </a:lnTo>
                  <a:lnTo>
                    <a:pt x="144" y="201"/>
                  </a:lnTo>
                  <a:lnTo>
                    <a:pt x="113" y="201"/>
                  </a:lnTo>
                  <a:lnTo>
                    <a:pt x="113" y="223"/>
                  </a:lnTo>
                  <a:lnTo>
                    <a:pt x="113" y="223"/>
                  </a:lnTo>
                  <a:close/>
                  <a:moveTo>
                    <a:pt x="144" y="0"/>
                  </a:moveTo>
                  <a:lnTo>
                    <a:pt x="113" y="0"/>
                  </a:lnTo>
                  <a:lnTo>
                    <a:pt x="113" y="31"/>
                  </a:lnTo>
                  <a:lnTo>
                    <a:pt x="135" y="31"/>
                  </a:lnTo>
                  <a:lnTo>
                    <a:pt x="135" y="74"/>
                  </a:lnTo>
                  <a:lnTo>
                    <a:pt x="113" y="74"/>
                  </a:lnTo>
                  <a:lnTo>
                    <a:pt x="113" y="159"/>
                  </a:lnTo>
                  <a:lnTo>
                    <a:pt x="144" y="159"/>
                  </a:lnTo>
                  <a:lnTo>
                    <a:pt x="144" y="135"/>
                  </a:lnTo>
                  <a:lnTo>
                    <a:pt x="123" y="135"/>
                  </a:lnTo>
                  <a:lnTo>
                    <a:pt x="123" y="135"/>
                  </a:lnTo>
                  <a:lnTo>
                    <a:pt x="123" y="95"/>
                  </a:lnTo>
                  <a:lnTo>
                    <a:pt x="144" y="95"/>
                  </a:lnTo>
                  <a:lnTo>
                    <a:pt x="144" y="0"/>
                  </a:lnTo>
                  <a:close/>
                  <a:moveTo>
                    <a:pt x="80" y="223"/>
                  </a:moveTo>
                  <a:lnTo>
                    <a:pt x="113" y="223"/>
                  </a:lnTo>
                  <a:lnTo>
                    <a:pt x="113" y="201"/>
                  </a:lnTo>
                  <a:lnTo>
                    <a:pt x="80" y="201"/>
                  </a:lnTo>
                  <a:lnTo>
                    <a:pt x="80" y="223"/>
                  </a:lnTo>
                  <a:lnTo>
                    <a:pt x="80" y="223"/>
                  </a:lnTo>
                  <a:close/>
                  <a:moveTo>
                    <a:pt x="113" y="0"/>
                  </a:moveTo>
                  <a:lnTo>
                    <a:pt x="80" y="0"/>
                  </a:lnTo>
                  <a:lnTo>
                    <a:pt x="80" y="95"/>
                  </a:lnTo>
                  <a:lnTo>
                    <a:pt x="102" y="95"/>
                  </a:lnTo>
                  <a:lnTo>
                    <a:pt x="102" y="135"/>
                  </a:lnTo>
                  <a:lnTo>
                    <a:pt x="80" y="135"/>
                  </a:lnTo>
                  <a:lnTo>
                    <a:pt x="80" y="159"/>
                  </a:lnTo>
                  <a:lnTo>
                    <a:pt x="113" y="159"/>
                  </a:lnTo>
                  <a:lnTo>
                    <a:pt x="113" y="74"/>
                  </a:lnTo>
                  <a:lnTo>
                    <a:pt x="92" y="74"/>
                  </a:lnTo>
                  <a:lnTo>
                    <a:pt x="92" y="31"/>
                  </a:lnTo>
                  <a:lnTo>
                    <a:pt x="92" y="31"/>
                  </a:lnTo>
                  <a:lnTo>
                    <a:pt x="113" y="31"/>
                  </a:lnTo>
                  <a:lnTo>
                    <a:pt x="113" y="0"/>
                  </a:lnTo>
                  <a:close/>
                  <a:moveTo>
                    <a:pt x="50" y="223"/>
                  </a:moveTo>
                  <a:lnTo>
                    <a:pt x="80" y="223"/>
                  </a:lnTo>
                  <a:lnTo>
                    <a:pt x="80" y="201"/>
                  </a:lnTo>
                  <a:lnTo>
                    <a:pt x="80" y="201"/>
                  </a:lnTo>
                  <a:lnTo>
                    <a:pt x="80" y="159"/>
                  </a:lnTo>
                  <a:lnTo>
                    <a:pt x="80" y="159"/>
                  </a:lnTo>
                  <a:lnTo>
                    <a:pt x="80" y="135"/>
                  </a:lnTo>
                  <a:lnTo>
                    <a:pt x="61" y="135"/>
                  </a:lnTo>
                  <a:lnTo>
                    <a:pt x="61" y="135"/>
                  </a:lnTo>
                  <a:lnTo>
                    <a:pt x="61" y="95"/>
                  </a:lnTo>
                  <a:lnTo>
                    <a:pt x="80" y="95"/>
                  </a:lnTo>
                  <a:lnTo>
                    <a:pt x="80" y="0"/>
                  </a:lnTo>
                  <a:lnTo>
                    <a:pt x="50" y="0"/>
                  </a:lnTo>
                  <a:lnTo>
                    <a:pt x="50" y="31"/>
                  </a:lnTo>
                  <a:lnTo>
                    <a:pt x="71" y="31"/>
                  </a:lnTo>
                  <a:lnTo>
                    <a:pt x="71" y="74"/>
                  </a:lnTo>
                  <a:lnTo>
                    <a:pt x="50" y="74"/>
                  </a:lnTo>
                  <a:lnTo>
                    <a:pt x="50" y="223"/>
                  </a:lnTo>
                  <a:close/>
                  <a:moveTo>
                    <a:pt x="0" y="223"/>
                  </a:moveTo>
                  <a:lnTo>
                    <a:pt x="50" y="223"/>
                  </a:lnTo>
                  <a:lnTo>
                    <a:pt x="50" y="74"/>
                  </a:lnTo>
                  <a:lnTo>
                    <a:pt x="28" y="74"/>
                  </a:lnTo>
                  <a:lnTo>
                    <a:pt x="28" y="31"/>
                  </a:lnTo>
                  <a:lnTo>
                    <a:pt x="28" y="31"/>
                  </a:lnTo>
                  <a:lnTo>
                    <a:pt x="50" y="31"/>
                  </a:lnTo>
                  <a:lnTo>
                    <a:pt x="50" y="0"/>
                  </a:lnTo>
                  <a:lnTo>
                    <a:pt x="0" y="0"/>
                  </a:lnTo>
                  <a:lnTo>
                    <a:pt x="0"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 name="Freeform 50"/>
            <p:cNvSpPr>
              <a:spLocks noEditPoints="1"/>
            </p:cNvSpPr>
            <p:nvPr/>
          </p:nvSpPr>
          <p:spPr bwMode="auto">
            <a:xfrm>
              <a:off x="3509963" y="2924175"/>
              <a:ext cx="757238" cy="354013"/>
            </a:xfrm>
            <a:custGeom>
              <a:avLst/>
              <a:gdLst>
                <a:gd name="T0" fmla="*/ 425 w 477"/>
                <a:gd name="T1" fmla="*/ 31 h 223"/>
                <a:gd name="T2" fmla="*/ 395 w 477"/>
                <a:gd name="T3" fmla="*/ 223 h 223"/>
                <a:gd name="T4" fmla="*/ 404 w 477"/>
                <a:gd name="T5" fmla="*/ 31 h 223"/>
                <a:gd name="T6" fmla="*/ 416 w 477"/>
                <a:gd name="T7" fmla="*/ 95 h 223"/>
                <a:gd name="T8" fmla="*/ 395 w 477"/>
                <a:gd name="T9" fmla="*/ 201 h 223"/>
                <a:gd name="T10" fmla="*/ 364 w 477"/>
                <a:gd name="T11" fmla="*/ 223 h 223"/>
                <a:gd name="T12" fmla="*/ 364 w 477"/>
                <a:gd name="T13" fmla="*/ 223 h 223"/>
                <a:gd name="T14" fmla="*/ 385 w 477"/>
                <a:gd name="T15" fmla="*/ 74 h 223"/>
                <a:gd name="T16" fmla="*/ 373 w 477"/>
                <a:gd name="T17" fmla="*/ 135 h 223"/>
                <a:gd name="T18" fmla="*/ 364 w 477"/>
                <a:gd name="T19" fmla="*/ 223 h 223"/>
                <a:gd name="T20" fmla="*/ 364 w 477"/>
                <a:gd name="T21" fmla="*/ 0 h 223"/>
                <a:gd name="T22" fmla="*/ 331 w 477"/>
                <a:gd name="T23" fmla="*/ 135 h 223"/>
                <a:gd name="T24" fmla="*/ 343 w 477"/>
                <a:gd name="T25" fmla="*/ 31 h 223"/>
                <a:gd name="T26" fmla="*/ 331 w 477"/>
                <a:gd name="T27" fmla="*/ 223 h 223"/>
                <a:gd name="T28" fmla="*/ 331 w 477"/>
                <a:gd name="T29" fmla="*/ 0 h 223"/>
                <a:gd name="T30" fmla="*/ 300 w 477"/>
                <a:gd name="T31" fmla="*/ 74 h 223"/>
                <a:gd name="T32" fmla="*/ 312 w 477"/>
                <a:gd name="T33" fmla="*/ 135 h 223"/>
                <a:gd name="T34" fmla="*/ 300 w 477"/>
                <a:gd name="T35" fmla="*/ 223 h 223"/>
                <a:gd name="T36" fmla="*/ 300 w 477"/>
                <a:gd name="T37" fmla="*/ 0 h 223"/>
                <a:gd name="T38" fmla="*/ 269 w 477"/>
                <a:gd name="T39" fmla="*/ 135 h 223"/>
                <a:gd name="T40" fmla="*/ 279 w 477"/>
                <a:gd name="T41" fmla="*/ 31 h 223"/>
                <a:gd name="T42" fmla="*/ 269 w 477"/>
                <a:gd name="T43" fmla="*/ 223 h 223"/>
                <a:gd name="T44" fmla="*/ 269 w 477"/>
                <a:gd name="T45" fmla="*/ 0 h 223"/>
                <a:gd name="T46" fmla="*/ 239 w 477"/>
                <a:gd name="T47" fmla="*/ 74 h 223"/>
                <a:gd name="T48" fmla="*/ 248 w 477"/>
                <a:gd name="T49" fmla="*/ 135 h 223"/>
                <a:gd name="T50" fmla="*/ 239 w 477"/>
                <a:gd name="T51" fmla="*/ 223 h 223"/>
                <a:gd name="T52" fmla="*/ 239 w 477"/>
                <a:gd name="T53" fmla="*/ 0 h 223"/>
                <a:gd name="T54" fmla="*/ 206 w 477"/>
                <a:gd name="T55" fmla="*/ 135 h 223"/>
                <a:gd name="T56" fmla="*/ 217 w 477"/>
                <a:gd name="T57" fmla="*/ 31 h 223"/>
                <a:gd name="T58" fmla="*/ 206 w 477"/>
                <a:gd name="T59" fmla="*/ 223 h 223"/>
                <a:gd name="T60" fmla="*/ 206 w 477"/>
                <a:gd name="T61" fmla="*/ 0 h 223"/>
                <a:gd name="T62" fmla="*/ 175 w 477"/>
                <a:gd name="T63" fmla="*/ 74 h 223"/>
                <a:gd name="T64" fmla="*/ 187 w 477"/>
                <a:gd name="T65" fmla="*/ 135 h 223"/>
                <a:gd name="T66" fmla="*/ 175 w 477"/>
                <a:gd name="T67" fmla="*/ 223 h 223"/>
                <a:gd name="T68" fmla="*/ 175 w 477"/>
                <a:gd name="T69" fmla="*/ 0 h 223"/>
                <a:gd name="T70" fmla="*/ 144 w 477"/>
                <a:gd name="T71" fmla="*/ 135 h 223"/>
                <a:gd name="T72" fmla="*/ 154 w 477"/>
                <a:gd name="T73" fmla="*/ 31 h 223"/>
                <a:gd name="T74" fmla="*/ 144 w 477"/>
                <a:gd name="T75" fmla="*/ 223 h 223"/>
                <a:gd name="T76" fmla="*/ 144 w 477"/>
                <a:gd name="T77" fmla="*/ 0 h 223"/>
                <a:gd name="T78" fmla="*/ 113 w 477"/>
                <a:gd name="T79" fmla="*/ 74 h 223"/>
                <a:gd name="T80" fmla="*/ 123 w 477"/>
                <a:gd name="T81" fmla="*/ 135 h 223"/>
                <a:gd name="T82" fmla="*/ 113 w 477"/>
                <a:gd name="T83" fmla="*/ 223 h 223"/>
                <a:gd name="T84" fmla="*/ 113 w 477"/>
                <a:gd name="T85" fmla="*/ 0 h 223"/>
                <a:gd name="T86" fmla="*/ 80 w 477"/>
                <a:gd name="T87" fmla="*/ 135 h 223"/>
                <a:gd name="T88" fmla="*/ 92 w 477"/>
                <a:gd name="T89" fmla="*/ 31 h 223"/>
                <a:gd name="T90" fmla="*/ 80 w 477"/>
                <a:gd name="T91" fmla="*/ 223 h 223"/>
                <a:gd name="T92" fmla="*/ 80 w 477"/>
                <a:gd name="T93" fmla="*/ 135 h 223"/>
                <a:gd name="T94" fmla="*/ 80 w 477"/>
                <a:gd name="T95" fmla="*/ 0 h 223"/>
                <a:gd name="T96" fmla="*/ 50 w 477"/>
                <a:gd name="T97" fmla="*/ 74 h 223"/>
                <a:gd name="T98" fmla="*/ 28 w 477"/>
                <a:gd name="T99" fmla="*/ 74 h 223"/>
                <a:gd name="T100" fmla="*/ 0 w 477"/>
                <a:gd name="T10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7" h="223">
                  <a:moveTo>
                    <a:pt x="425" y="223"/>
                  </a:moveTo>
                  <a:lnTo>
                    <a:pt x="477" y="223"/>
                  </a:lnTo>
                  <a:lnTo>
                    <a:pt x="477" y="0"/>
                  </a:lnTo>
                  <a:lnTo>
                    <a:pt x="425" y="0"/>
                  </a:lnTo>
                  <a:lnTo>
                    <a:pt x="425" y="31"/>
                  </a:lnTo>
                  <a:lnTo>
                    <a:pt x="447" y="31"/>
                  </a:lnTo>
                  <a:lnTo>
                    <a:pt x="447" y="74"/>
                  </a:lnTo>
                  <a:lnTo>
                    <a:pt x="425" y="74"/>
                  </a:lnTo>
                  <a:lnTo>
                    <a:pt x="425" y="223"/>
                  </a:lnTo>
                  <a:moveTo>
                    <a:pt x="395" y="223"/>
                  </a:moveTo>
                  <a:lnTo>
                    <a:pt x="425" y="223"/>
                  </a:lnTo>
                  <a:lnTo>
                    <a:pt x="425" y="74"/>
                  </a:lnTo>
                  <a:lnTo>
                    <a:pt x="404" y="74"/>
                  </a:lnTo>
                  <a:lnTo>
                    <a:pt x="404" y="31"/>
                  </a:lnTo>
                  <a:lnTo>
                    <a:pt x="404" y="31"/>
                  </a:lnTo>
                  <a:lnTo>
                    <a:pt x="425" y="31"/>
                  </a:lnTo>
                  <a:lnTo>
                    <a:pt x="425" y="0"/>
                  </a:lnTo>
                  <a:lnTo>
                    <a:pt x="395" y="0"/>
                  </a:lnTo>
                  <a:lnTo>
                    <a:pt x="395" y="95"/>
                  </a:lnTo>
                  <a:lnTo>
                    <a:pt x="416" y="95"/>
                  </a:lnTo>
                  <a:lnTo>
                    <a:pt x="416" y="135"/>
                  </a:lnTo>
                  <a:lnTo>
                    <a:pt x="416" y="135"/>
                  </a:lnTo>
                  <a:lnTo>
                    <a:pt x="395" y="135"/>
                  </a:lnTo>
                  <a:lnTo>
                    <a:pt x="395" y="159"/>
                  </a:lnTo>
                  <a:lnTo>
                    <a:pt x="395" y="201"/>
                  </a:lnTo>
                  <a:lnTo>
                    <a:pt x="395" y="223"/>
                  </a:lnTo>
                  <a:lnTo>
                    <a:pt x="395" y="223"/>
                  </a:lnTo>
                  <a:moveTo>
                    <a:pt x="395" y="201"/>
                  </a:moveTo>
                  <a:lnTo>
                    <a:pt x="395" y="201"/>
                  </a:lnTo>
                  <a:moveTo>
                    <a:pt x="364" y="223"/>
                  </a:moveTo>
                  <a:lnTo>
                    <a:pt x="395" y="223"/>
                  </a:lnTo>
                  <a:lnTo>
                    <a:pt x="395" y="201"/>
                  </a:lnTo>
                  <a:lnTo>
                    <a:pt x="364" y="201"/>
                  </a:lnTo>
                  <a:lnTo>
                    <a:pt x="364" y="223"/>
                  </a:lnTo>
                  <a:lnTo>
                    <a:pt x="364" y="223"/>
                  </a:lnTo>
                  <a:moveTo>
                    <a:pt x="395" y="0"/>
                  </a:moveTo>
                  <a:lnTo>
                    <a:pt x="364" y="0"/>
                  </a:lnTo>
                  <a:lnTo>
                    <a:pt x="364" y="31"/>
                  </a:lnTo>
                  <a:lnTo>
                    <a:pt x="385" y="31"/>
                  </a:lnTo>
                  <a:lnTo>
                    <a:pt x="385" y="74"/>
                  </a:lnTo>
                  <a:lnTo>
                    <a:pt x="364" y="74"/>
                  </a:lnTo>
                  <a:lnTo>
                    <a:pt x="364" y="159"/>
                  </a:lnTo>
                  <a:lnTo>
                    <a:pt x="395" y="159"/>
                  </a:lnTo>
                  <a:lnTo>
                    <a:pt x="395" y="135"/>
                  </a:lnTo>
                  <a:lnTo>
                    <a:pt x="373" y="135"/>
                  </a:lnTo>
                  <a:lnTo>
                    <a:pt x="373" y="95"/>
                  </a:lnTo>
                  <a:lnTo>
                    <a:pt x="395" y="95"/>
                  </a:lnTo>
                  <a:lnTo>
                    <a:pt x="395" y="0"/>
                  </a:lnTo>
                  <a:moveTo>
                    <a:pt x="331" y="223"/>
                  </a:moveTo>
                  <a:lnTo>
                    <a:pt x="364" y="223"/>
                  </a:lnTo>
                  <a:lnTo>
                    <a:pt x="364" y="201"/>
                  </a:lnTo>
                  <a:lnTo>
                    <a:pt x="331" y="201"/>
                  </a:lnTo>
                  <a:lnTo>
                    <a:pt x="331" y="223"/>
                  </a:lnTo>
                  <a:lnTo>
                    <a:pt x="331" y="223"/>
                  </a:lnTo>
                  <a:moveTo>
                    <a:pt x="364" y="0"/>
                  </a:moveTo>
                  <a:lnTo>
                    <a:pt x="331" y="0"/>
                  </a:lnTo>
                  <a:lnTo>
                    <a:pt x="331" y="95"/>
                  </a:lnTo>
                  <a:lnTo>
                    <a:pt x="352" y="95"/>
                  </a:lnTo>
                  <a:lnTo>
                    <a:pt x="352" y="135"/>
                  </a:lnTo>
                  <a:lnTo>
                    <a:pt x="331" y="135"/>
                  </a:lnTo>
                  <a:lnTo>
                    <a:pt x="331" y="159"/>
                  </a:lnTo>
                  <a:lnTo>
                    <a:pt x="364" y="159"/>
                  </a:lnTo>
                  <a:lnTo>
                    <a:pt x="364" y="74"/>
                  </a:lnTo>
                  <a:lnTo>
                    <a:pt x="343" y="74"/>
                  </a:lnTo>
                  <a:lnTo>
                    <a:pt x="343" y="31"/>
                  </a:lnTo>
                  <a:lnTo>
                    <a:pt x="343" y="31"/>
                  </a:lnTo>
                  <a:lnTo>
                    <a:pt x="364" y="31"/>
                  </a:lnTo>
                  <a:lnTo>
                    <a:pt x="364" y="0"/>
                  </a:lnTo>
                  <a:moveTo>
                    <a:pt x="300" y="223"/>
                  </a:moveTo>
                  <a:lnTo>
                    <a:pt x="331" y="223"/>
                  </a:lnTo>
                  <a:lnTo>
                    <a:pt x="331" y="201"/>
                  </a:lnTo>
                  <a:lnTo>
                    <a:pt x="300" y="201"/>
                  </a:lnTo>
                  <a:lnTo>
                    <a:pt x="300" y="223"/>
                  </a:lnTo>
                  <a:lnTo>
                    <a:pt x="300" y="223"/>
                  </a:lnTo>
                  <a:moveTo>
                    <a:pt x="331" y="0"/>
                  </a:moveTo>
                  <a:lnTo>
                    <a:pt x="300" y="0"/>
                  </a:lnTo>
                  <a:lnTo>
                    <a:pt x="300" y="31"/>
                  </a:lnTo>
                  <a:lnTo>
                    <a:pt x="321" y="31"/>
                  </a:lnTo>
                  <a:lnTo>
                    <a:pt x="321" y="74"/>
                  </a:lnTo>
                  <a:lnTo>
                    <a:pt x="300" y="74"/>
                  </a:lnTo>
                  <a:lnTo>
                    <a:pt x="300" y="159"/>
                  </a:lnTo>
                  <a:lnTo>
                    <a:pt x="331" y="159"/>
                  </a:lnTo>
                  <a:lnTo>
                    <a:pt x="331" y="135"/>
                  </a:lnTo>
                  <a:lnTo>
                    <a:pt x="312" y="135"/>
                  </a:lnTo>
                  <a:lnTo>
                    <a:pt x="312" y="135"/>
                  </a:lnTo>
                  <a:lnTo>
                    <a:pt x="312" y="95"/>
                  </a:lnTo>
                  <a:lnTo>
                    <a:pt x="331" y="95"/>
                  </a:lnTo>
                  <a:lnTo>
                    <a:pt x="331" y="0"/>
                  </a:lnTo>
                  <a:moveTo>
                    <a:pt x="269" y="223"/>
                  </a:moveTo>
                  <a:lnTo>
                    <a:pt x="300" y="223"/>
                  </a:lnTo>
                  <a:lnTo>
                    <a:pt x="300" y="201"/>
                  </a:lnTo>
                  <a:lnTo>
                    <a:pt x="269" y="201"/>
                  </a:lnTo>
                  <a:lnTo>
                    <a:pt x="269" y="223"/>
                  </a:lnTo>
                  <a:lnTo>
                    <a:pt x="269" y="223"/>
                  </a:lnTo>
                  <a:moveTo>
                    <a:pt x="300" y="0"/>
                  </a:moveTo>
                  <a:lnTo>
                    <a:pt x="269" y="0"/>
                  </a:lnTo>
                  <a:lnTo>
                    <a:pt x="269" y="95"/>
                  </a:lnTo>
                  <a:lnTo>
                    <a:pt x="291" y="95"/>
                  </a:lnTo>
                  <a:lnTo>
                    <a:pt x="291" y="135"/>
                  </a:lnTo>
                  <a:lnTo>
                    <a:pt x="269" y="135"/>
                  </a:lnTo>
                  <a:lnTo>
                    <a:pt x="269" y="159"/>
                  </a:lnTo>
                  <a:lnTo>
                    <a:pt x="300" y="159"/>
                  </a:lnTo>
                  <a:lnTo>
                    <a:pt x="300" y="74"/>
                  </a:lnTo>
                  <a:lnTo>
                    <a:pt x="279" y="74"/>
                  </a:lnTo>
                  <a:lnTo>
                    <a:pt x="279" y="31"/>
                  </a:lnTo>
                  <a:lnTo>
                    <a:pt x="279" y="31"/>
                  </a:lnTo>
                  <a:lnTo>
                    <a:pt x="300" y="31"/>
                  </a:lnTo>
                  <a:lnTo>
                    <a:pt x="300" y="0"/>
                  </a:lnTo>
                  <a:moveTo>
                    <a:pt x="239" y="223"/>
                  </a:moveTo>
                  <a:lnTo>
                    <a:pt x="269" y="223"/>
                  </a:lnTo>
                  <a:lnTo>
                    <a:pt x="269" y="201"/>
                  </a:lnTo>
                  <a:lnTo>
                    <a:pt x="239" y="201"/>
                  </a:lnTo>
                  <a:lnTo>
                    <a:pt x="239" y="223"/>
                  </a:lnTo>
                  <a:lnTo>
                    <a:pt x="239" y="223"/>
                  </a:lnTo>
                  <a:moveTo>
                    <a:pt x="269" y="0"/>
                  </a:moveTo>
                  <a:lnTo>
                    <a:pt x="239" y="0"/>
                  </a:lnTo>
                  <a:lnTo>
                    <a:pt x="239" y="31"/>
                  </a:lnTo>
                  <a:lnTo>
                    <a:pt x="260" y="31"/>
                  </a:lnTo>
                  <a:lnTo>
                    <a:pt x="260" y="74"/>
                  </a:lnTo>
                  <a:lnTo>
                    <a:pt x="239" y="74"/>
                  </a:lnTo>
                  <a:lnTo>
                    <a:pt x="239" y="159"/>
                  </a:lnTo>
                  <a:lnTo>
                    <a:pt x="269" y="159"/>
                  </a:lnTo>
                  <a:lnTo>
                    <a:pt x="269" y="135"/>
                  </a:lnTo>
                  <a:lnTo>
                    <a:pt x="248" y="135"/>
                  </a:lnTo>
                  <a:lnTo>
                    <a:pt x="248" y="135"/>
                  </a:lnTo>
                  <a:lnTo>
                    <a:pt x="248" y="95"/>
                  </a:lnTo>
                  <a:lnTo>
                    <a:pt x="269" y="95"/>
                  </a:lnTo>
                  <a:lnTo>
                    <a:pt x="269" y="0"/>
                  </a:lnTo>
                  <a:moveTo>
                    <a:pt x="206" y="223"/>
                  </a:moveTo>
                  <a:lnTo>
                    <a:pt x="239" y="223"/>
                  </a:lnTo>
                  <a:lnTo>
                    <a:pt x="239" y="201"/>
                  </a:lnTo>
                  <a:lnTo>
                    <a:pt x="206" y="201"/>
                  </a:lnTo>
                  <a:lnTo>
                    <a:pt x="206" y="223"/>
                  </a:lnTo>
                  <a:lnTo>
                    <a:pt x="206" y="223"/>
                  </a:lnTo>
                  <a:moveTo>
                    <a:pt x="239" y="0"/>
                  </a:moveTo>
                  <a:lnTo>
                    <a:pt x="206" y="0"/>
                  </a:lnTo>
                  <a:lnTo>
                    <a:pt x="206" y="95"/>
                  </a:lnTo>
                  <a:lnTo>
                    <a:pt x="227" y="95"/>
                  </a:lnTo>
                  <a:lnTo>
                    <a:pt x="227" y="135"/>
                  </a:lnTo>
                  <a:lnTo>
                    <a:pt x="206" y="135"/>
                  </a:lnTo>
                  <a:lnTo>
                    <a:pt x="206" y="159"/>
                  </a:lnTo>
                  <a:lnTo>
                    <a:pt x="239" y="159"/>
                  </a:lnTo>
                  <a:lnTo>
                    <a:pt x="239" y="74"/>
                  </a:lnTo>
                  <a:lnTo>
                    <a:pt x="217" y="74"/>
                  </a:lnTo>
                  <a:lnTo>
                    <a:pt x="217" y="31"/>
                  </a:lnTo>
                  <a:lnTo>
                    <a:pt x="217" y="31"/>
                  </a:lnTo>
                  <a:lnTo>
                    <a:pt x="239" y="31"/>
                  </a:lnTo>
                  <a:lnTo>
                    <a:pt x="239" y="0"/>
                  </a:lnTo>
                  <a:moveTo>
                    <a:pt x="175" y="223"/>
                  </a:moveTo>
                  <a:lnTo>
                    <a:pt x="206" y="223"/>
                  </a:lnTo>
                  <a:lnTo>
                    <a:pt x="206" y="201"/>
                  </a:lnTo>
                  <a:lnTo>
                    <a:pt x="175" y="201"/>
                  </a:lnTo>
                  <a:lnTo>
                    <a:pt x="175" y="223"/>
                  </a:lnTo>
                  <a:lnTo>
                    <a:pt x="175" y="223"/>
                  </a:lnTo>
                  <a:moveTo>
                    <a:pt x="206" y="0"/>
                  </a:moveTo>
                  <a:lnTo>
                    <a:pt x="175" y="0"/>
                  </a:lnTo>
                  <a:lnTo>
                    <a:pt x="175" y="31"/>
                  </a:lnTo>
                  <a:lnTo>
                    <a:pt x="196" y="31"/>
                  </a:lnTo>
                  <a:lnTo>
                    <a:pt x="196" y="74"/>
                  </a:lnTo>
                  <a:lnTo>
                    <a:pt x="175" y="74"/>
                  </a:lnTo>
                  <a:lnTo>
                    <a:pt x="175" y="159"/>
                  </a:lnTo>
                  <a:lnTo>
                    <a:pt x="206" y="159"/>
                  </a:lnTo>
                  <a:lnTo>
                    <a:pt x="206" y="135"/>
                  </a:lnTo>
                  <a:lnTo>
                    <a:pt x="187" y="135"/>
                  </a:lnTo>
                  <a:lnTo>
                    <a:pt x="187" y="135"/>
                  </a:lnTo>
                  <a:lnTo>
                    <a:pt x="187" y="95"/>
                  </a:lnTo>
                  <a:lnTo>
                    <a:pt x="206" y="95"/>
                  </a:lnTo>
                  <a:lnTo>
                    <a:pt x="206" y="0"/>
                  </a:lnTo>
                  <a:moveTo>
                    <a:pt x="144" y="223"/>
                  </a:moveTo>
                  <a:lnTo>
                    <a:pt x="175" y="223"/>
                  </a:lnTo>
                  <a:lnTo>
                    <a:pt x="175" y="201"/>
                  </a:lnTo>
                  <a:lnTo>
                    <a:pt x="144" y="201"/>
                  </a:lnTo>
                  <a:lnTo>
                    <a:pt x="144" y="223"/>
                  </a:lnTo>
                  <a:lnTo>
                    <a:pt x="144" y="223"/>
                  </a:lnTo>
                  <a:moveTo>
                    <a:pt x="175" y="0"/>
                  </a:moveTo>
                  <a:lnTo>
                    <a:pt x="144" y="0"/>
                  </a:lnTo>
                  <a:lnTo>
                    <a:pt x="144" y="95"/>
                  </a:lnTo>
                  <a:lnTo>
                    <a:pt x="165" y="95"/>
                  </a:lnTo>
                  <a:lnTo>
                    <a:pt x="165" y="135"/>
                  </a:lnTo>
                  <a:lnTo>
                    <a:pt x="144" y="135"/>
                  </a:lnTo>
                  <a:lnTo>
                    <a:pt x="144" y="159"/>
                  </a:lnTo>
                  <a:lnTo>
                    <a:pt x="175" y="159"/>
                  </a:lnTo>
                  <a:lnTo>
                    <a:pt x="175" y="74"/>
                  </a:lnTo>
                  <a:lnTo>
                    <a:pt x="154" y="74"/>
                  </a:lnTo>
                  <a:lnTo>
                    <a:pt x="154" y="31"/>
                  </a:lnTo>
                  <a:lnTo>
                    <a:pt x="154" y="31"/>
                  </a:lnTo>
                  <a:lnTo>
                    <a:pt x="175" y="31"/>
                  </a:lnTo>
                  <a:lnTo>
                    <a:pt x="175" y="0"/>
                  </a:lnTo>
                  <a:moveTo>
                    <a:pt x="113" y="223"/>
                  </a:moveTo>
                  <a:lnTo>
                    <a:pt x="144" y="223"/>
                  </a:lnTo>
                  <a:lnTo>
                    <a:pt x="144" y="201"/>
                  </a:lnTo>
                  <a:lnTo>
                    <a:pt x="113" y="201"/>
                  </a:lnTo>
                  <a:lnTo>
                    <a:pt x="113" y="223"/>
                  </a:lnTo>
                  <a:lnTo>
                    <a:pt x="113" y="223"/>
                  </a:lnTo>
                  <a:moveTo>
                    <a:pt x="144" y="0"/>
                  </a:moveTo>
                  <a:lnTo>
                    <a:pt x="113" y="0"/>
                  </a:lnTo>
                  <a:lnTo>
                    <a:pt x="113" y="31"/>
                  </a:lnTo>
                  <a:lnTo>
                    <a:pt x="135" y="31"/>
                  </a:lnTo>
                  <a:lnTo>
                    <a:pt x="135" y="74"/>
                  </a:lnTo>
                  <a:lnTo>
                    <a:pt x="113" y="74"/>
                  </a:lnTo>
                  <a:lnTo>
                    <a:pt x="113" y="159"/>
                  </a:lnTo>
                  <a:lnTo>
                    <a:pt x="144" y="159"/>
                  </a:lnTo>
                  <a:lnTo>
                    <a:pt x="144" y="135"/>
                  </a:lnTo>
                  <a:lnTo>
                    <a:pt x="123" y="135"/>
                  </a:lnTo>
                  <a:lnTo>
                    <a:pt x="123" y="135"/>
                  </a:lnTo>
                  <a:lnTo>
                    <a:pt x="123" y="95"/>
                  </a:lnTo>
                  <a:lnTo>
                    <a:pt x="144" y="95"/>
                  </a:lnTo>
                  <a:lnTo>
                    <a:pt x="144" y="0"/>
                  </a:lnTo>
                  <a:moveTo>
                    <a:pt x="80" y="223"/>
                  </a:moveTo>
                  <a:lnTo>
                    <a:pt x="113" y="223"/>
                  </a:lnTo>
                  <a:lnTo>
                    <a:pt x="113" y="201"/>
                  </a:lnTo>
                  <a:lnTo>
                    <a:pt x="80" y="201"/>
                  </a:lnTo>
                  <a:lnTo>
                    <a:pt x="80" y="223"/>
                  </a:lnTo>
                  <a:lnTo>
                    <a:pt x="80" y="223"/>
                  </a:lnTo>
                  <a:moveTo>
                    <a:pt x="113" y="0"/>
                  </a:moveTo>
                  <a:lnTo>
                    <a:pt x="80" y="0"/>
                  </a:lnTo>
                  <a:lnTo>
                    <a:pt x="80" y="95"/>
                  </a:lnTo>
                  <a:lnTo>
                    <a:pt x="102" y="95"/>
                  </a:lnTo>
                  <a:lnTo>
                    <a:pt x="102" y="135"/>
                  </a:lnTo>
                  <a:lnTo>
                    <a:pt x="80" y="135"/>
                  </a:lnTo>
                  <a:lnTo>
                    <a:pt x="80" y="159"/>
                  </a:lnTo>
                  <a:lnTo>
                    <a:pt x="113" y="159"/>
                  </a:lnTo>
                  <a:lnTo>
                    <a:pt x="113" y="74"/>
                  </a:lnTo>
                  <a:lnTo>
                    <a:pt x="92" y="74"/>
                  </a:lnTo>
                  <a:lnTo>
                    <a:pt x="92" y="31"/>
                  </a:lnTo>
                  <a:lnTo>
                    <a:pt x="92" y="31"/>
                  </a:lnTo>
                  <a:lnTo>
                    <a:pt x="113" y="31"/>
                  </a:lnTo>
                  <a:lnTo>
                    <a:pt x="113" y="0"/>
                  </a:lnTo>
                  <a:moveTo>
                    <a:pt x="50" y="223"/>
                  </a:moveTo>
                  <a:lnTo>
                    <a:pt x="80" y="223"/>
                  </a:lnTo>
                  <a:lnTo>
                    <a:pt x="80" y="201"/>
                  </a:lnTo>
                  <a:lnTo>
                    <a:pt x="80" y="201"/>
                  </a:lnTo>
                  <a:lnTo>
                    <a:pt x="80" y="159"/>
                  </a:lnTo>
                  <a:lnTo>
                    <a:pt x="80" y="159"/>
                  </a:lnTo>
                  <a:lnTo>
                    <a:pt x="80" y="135"/>
                  </a:lnTo>
                  <a:lnTo>
                    <a:pt x="61" y="135"/>
                  </a:lnTo>
                  <a:lnTo>
                    <a:pt x="61" y="135"/>
                  </a:lnTo>
                  <a:lnTo>
                    <a:pt x="61" y="95"/>
                  </a:lnTo>
                  <a:lnTo>
                    <a:pt x="80" y="95"/>
                  </a:lnTo>
                  <a:lnTo>
                    <a:pt x="80" y="0"/>
                  </a:lnTo>
                  <a:lnTo>
                    <a:pt x="50" y="0"/>
                  </a:lnTo>
                  <a:lnTo>
                    <a:pt x="50" y="31"/>
                  </a:lnTo>
                  <a:lnTo>
                    <a:pt x="71" y="31"/>
                  </a:lnTo>
                  <a:lnTo>
                    <a:pt x="71" y="74"/>
                  </a:lnTo>
                  <a:lnTo>
                    <a:pt x="50" y="74"/>
                  </a:lnTo>
                  <a:lnTo>
                    <a:pt x="50" y="223"/>
                  </a:lnTo>
                  <a:moveTo>
                    <a:pt x="0" y="223"/>
                  </a:moveTo>
                  <a:lnTo>
                    <a:pt x="50" y="223"/>
                  </a:lnTo>
                  <a:lnTo>
                    <a:pt x="50" y="74"/>
                  </a:lnTo>
                  <a:lnTo>
                    <a:pt x="28" y="74"/>
                  </a:lnTo>
                  <a:lnTo>
                    <a:pt x="28" y="31"/>
                  </a:lnTo>
                  <a:lnTo>
                    <a:pt x="28" y="31"/>
                  </a:lnTo>
                  <a:lnTo>
                    <a:pt x="50" y="31"/>
                  </a:lnTo>
                  <a:lnTo>
                    <a:pt x="50" y="0"/>
                  </a:lnTo>
                  <a:lnTo>
                    <a:pt x="0" y="0"/>
                  </a:lnTo>
                  <a:lnTo>
                    <a:pt x="0" y="2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 name="Freeform 51"/>
            <p:cNvSpPr/>
            <p:nvPr/>
          </p:nvSpPr>
          <p:spPr bwMode="auto">
            <a:xfrm>
              <a:off x="3652838" y="2763838"/>
              <a:ext cx="434975" cy="104775"/>
            </a:xfrm>
            <a:custGeom>
              <a:avLst/>
              <a:gdLst>
                <a:gd name="T0" fmla="*/ 0 w 116"/>
                <a:gd name="T1" fmla="*/ 14 h 28"/>
                <a:gd name="T2" fmla="*/ 8 w 116"/>
                <a:gd name="T3" fmla="*/ 28 h 28"/>
                <a:gd name="T4" fmla="*/ 58 w 116"/>
                <a:gd name="T5" fmla="*/ 16 h 28"/>
                <a:gd name="T6" fmla="*/ 108 w 116"/>
                <a:gd name="T7" fmla="*/ 28 h 28"/>
                <a:gd name="T8" fmla="*/ 116 w 116"/>
                <a:gd name="T9" fmla="*/ 14 h 28"/>
                <a:gd name="T10" fmla="*/ 58 w 116"/>
                <a:gd name="T11" fmla="*/ 0 h 28"/>
                <a:gd name="T12" fmla="*/ 0 w 116"/>
                <a:gd name="T13" fmla="*/ 14 h 28"/>
              </a:gdLst>
              <a:ahLst/>
              <a:cxnLst>
                <a:cxn ang="0">
                  <a:pos x="T0" y="T1"/>
                </a:cxn>
                <a:cxn ang="0">
                  <a:pos x="T2" y="T3"/>
                </a:cxn>
                <a:cxn ang="0">
                  <a:pos x="T4" y="T5"/>
                </a:cxn>
                <a:cxn ang="0">
                  <a:pos x="T6" y="T7"/>
                </a:cxn>
                <a:cxn ang="0">
                  <a:pos x="T8" y="T9"/>
                </a:cxn>
                <a:cxn ang="0">
                  <a:pos x="T10" y="T11"/>
                </a:cxn>
                <a:cxn ang="0">
                  <a:pos x="T12" y="T13"/>
                </a:cxn>
              </a:cxnLst>
              <a:rect l="0" t="0" r="r" b="b"/>
              <a:pathLst>
                <a:path w="116" h="28">
                  <a:moveTo>
                    <a:pt x="0" y="14"/>
                  </a:moveTo>
                  <a:cubicBezTo>
                    <a:pt x="8" y="28"/>
                    <a:pt x="8" y="28"/>
                    <a:pt x="8" y="28"/>
                  </a:cubicBezTo>
                  <a:cubicBezTo>
                    <a:pt x="22" y="20"/>
                    <a:pt x="40" y="16"/>
                    <a:pt x="58" y="16"/>
                  </a:cubicBezTo>
                  <a:cubicBezTo>
                    <a:pt x="77" y="16"/>
                    <a:pt x="94" y="20"/>
                    <a:pt x="108" y="28"/>
                  </a:cubicBezTo>
                  <a:cubicBezTo>
                    <a:pt x="116" y="14"/>
                    <a:pt x="116" y="14"/>
                    <a:pt x="116" y="14"/>
                  </a:cubicBezTo>
                  <a:cubicBezTo>
                    <a:pt x="100" y="5"/>
                    <a:pt x="79" y="0"/>
                    <a:pt x="58" y="0"/>
                  </a:cubicBezTo>
                  <a:cubicBezTo>
                    <a:pt x="37" y="0"/>
                    <a:pt x="16" y="5"/>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 name="Freeform 52"/>
            <p:cNvSpPr/>
            <p:nvPr/>
          </p:nvSpPr>
          <p:spPr bwMode="auto">
            <a:xfrm>
              <a:off x="3576638" y="2643188"/>
              <a:ext cx="585788" cy="123825"/>
            </a:xfrm>
            <a:custGeom>
              <a:avLst/>
              <a:gdLst>
                <a:gd name="T0" fmla="*/ 156 w 156"/>
                <a:gd name="T1" fmla="*/ 19 h 33"/>
                <a:gd name="T2" fmla="*/ 78 w 156"/>
                <a:gd name="T3" fmla="*/ 0 h 33"/>
                <a:gd name="T4" fmla="*/ 0 w 156"/>
                <a:gd name="T5" fmla="*/ 19 h 33"/>
                <a:gd name="T6" fmla="*/ 8 w 156"/>
                <a:gd name="T7" fmla="*/ 33 h 33"/>
                <a:gd name="T8" fmla="*/ 78 w 156"/>
                <a:gd name="T9" fmla="*/ 17 h 33"/>
                <a:gd name="T10" fmla="*/ 148 w 156"/>
                <a:gd name="T11" fmla="*/ 33 h 33"/>
                <a:gd name="T12" fmla="*/ 156 w 156"/>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156" h="33">
                  <a:moveTo>
                    <a:pt x="156" y="19"/>
                  </a:moveTo>
                  <a:cubicBezTo>
                    <a:pt x="134" y="7"/>
                    <a:pt x="106" y="0"/>
                    <a:pt x="78" y="0"/>
                  </a:cubicBezTo>
                  <a:cubicBezTo>
                    <a:pt x="50" y="0"/>
                    <a:pt x="22" y="7"/>
                    <a:pt x="0" y="19"/>
                  </a:cubicBezTo>
                  <a:cubicBezTo>
                    <a:pt x="8" y="33"/>
                    <a:pt x="8" y="33"/>
                    <a:pt x="8" y="33"/>
                  </a:cubicBezTo>
                  <a:cubicBezTo>
                    <a:pt x="28" y="23"/>
                    <a:pt x="53" y="17"/>
                    <a:pt x="78" y="17"/>
                  </a:cubicBezTo>
                  <a:cubicBezTo>
                    <a:pt x="104" y="17"/>
                    <a:pt x="129" y="23"/>
                    <a:pt x="148" y="33"/>
                  </a:cubicBezTo>
                  <a:lnTo>
                    <a:pt x="156"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 name="Freeform 53"/>
            <p:cNvSpPr/>
            <p:nvPr/>
          </p:nvSpPr>
          <p:spPr bwMode="auto">
            <a:xfrm>
              <a:off x="4414838" y="584200"/>
              <a:ext cx="600075" cy="601663"/>
            </a:xfrm>
            <a:custGeom>
              <a:avLst/>
              <a:gdLst>
                <a:gd name="T0" fmla="*/ 158 w 160"/>
                <a:gd name="T1" fmla="*/ 62 h 160"/>
                <a:gd name="T2" fmla="*/ 126 w 160"/>
                <a:gd name="T3" fmla="*/ 76 h 160"/>
                <a:gd name="T4" fmla="*/ 113 w 160"/>
                <a:gd name="T5" fmla="*/ 76 h 160"/>
                <a:gd name="T6" fmla="*/ 107 w 160"/>
                <a:gd name="T7" fmla="*/ 60 h 160"/>
                <a:gd name="T8" fmla="*/ 116 w 160"/>
                <a:gd name="T9" fmla="*/ 51 h 160"/>
                <a:gd name="T10" fmla="*/ 148 w 160"/>
                <a:gd name="T11" fmla="*/ 38 h 160"/>
                <a:gd name="T12" fmla="*/ 134 w 160"/>
                <a:gd name="T13" fmla="*/ 21 h 160"/>
                <a:gd name="T14" fmla="*/ 113 w 160"/>
                <a:gd name="T15" fmla="*/ 12 h 160"/>
                <a:gd name="T16" fmla="*/ 109 w 160"/>
                <a:gd name="T17" fmla="*/ 38 h 160"/>
                <a:gd name="T18" fmla="*/ 94 w 160"/>
                <a:gd name="T19" fmla="*/ 60 h 160"/>
                <a:gd name="T20" fmla="*/ 96 w 160"/>
                <a:gd name="T21" fmla="*/ 36 h 160"/>
                <a:gd name="T22" fmla="*/ 85 w 160"/>
                <a:gd name="T23" fmla="*/ 29 h 160"/>
                <a:gd name="T24" fmla="*/ 85 w 160"/>
                <a:gd name="T25" fmla="*/ 17 h 160"/>
                <a:gd name="T26" fmla="*/ 76 w 160"/>
                <a:gd name="T27" fmla="*/ 17 h 160"/>
                <a:gd name="T28" fmla="*/ 76 w 160"/>
                <a:gd name="T29" fmla="*/ 29 h 160"/>
                <a:gd name="T30" fmla="*/ 65 w 160"/>
                <a:gd name="T31" fmla="*/ 36 h 160"/>
                <a:gd name="T32" fmla="*/ 66 w 160"/>
                <a:gd name="T33" fmla="*/ 60 h 160"/>
                <a:gd name="T34" fmla="*/ 51 w 160"/>
                <a:gd name="T35" fmla="*/ 38 h 160"/>
                <a:gd name="T36" fmla="*/ 48 w 160"/>
                <a:gd name="T37" fmla="*/ 12 h 160"/>
                <a:gd name="T38" fmla="*/ 27 w 160"/>
                <a:gd name="T39" fmla="*/ 21 h 160"/>
                <a:gd name="T40" fmla="*/ 13 w 160"/>
                <a:gd name="T41" fmla="*/ 38 h 160"/>
                <a:gd name="T42" fmla="*/ 45 w 160"/>
                <a:gd name="T43" fmla="*/ 51 h 160"/>
                <a:gd name="T44" fmla="*/ 54 w 160"/>
                <a:gd name="T45" fmla="*/ 60 h 160"/>
                <a:gd name="T46" fmla="*/ 47 w 160"/>
                <a:gd name="T47" fmla="*/ 76 h 160"/>
                <a:gd name="T48" fmla="*/ 35 w 160"/>
                <a:gd name="T49" fmla="*/ 76 h 160"/>
                <a:gd name="T50" fmla="*/ 3 w 160"/>
                <a:gd name="T51" fmla="*/ 62 h 160"/>
                <a:gd name="T52" fmla="*/ 0 w 160"/>
                <a:gd name="T53" fmla="*/ 85 h 160"/>
                <a:gd name="T54" fmla="*/ 9 w 160"/>
                <a:gd name="T55" fmla="*/ 105 h 160"/>
                <a:gd name="T56" fmla="*/ 30 w 160"/>
                <a:gd name="T57" fmla="*/ 90 h 160"/>
                <a:gd name="T58" fmla="*/ 56 w 160"/>
                <a:gd name="T59" fmla="*/ 85 h 160"/>
                <a:gd name="T60" fmla="*/ 38 w 160"/>
                <a:gd name="T61" fmla="*/ 100 h 160"/>
                <a:gd name="T62" fmla="*/ 41 w 160"/>
                <a:gd name="T63" fmla="*/ 113 h 160"/>
                <a:gd name="T64" fmla="*/ 32 w 160"/>
                <a:gd name="T65" fmla="*/ 122 h 160"/>
                <a:gd name="T66" fmla="*/ 39 w 160"/>
                <a:gd name="T67" fmla="*/ 128 h 160"/>
                <a:gd name="T68" fmla="*/ 48 w 160"/>
                <a:gd name="T69" fmla="*/ 119 h 160"/>
                <a:gd name="T70" fmla="*/ 60 w 160"/>
                <a:gd name="T71" fmla="*/ 123 h 160"/>
                <a:gd name="T72" fmla="*/ 76 w 160"/>
                <a:gd name="T73" fmla="*/ 104 h 160"/>
                <a:gd name="T74" fmla="*/ 71 w 160"/>
                <a:gd name="T75" fmla="*/ 131 h 160"/>
                <a:gd name="T76" fmla="*/ 56 w 160"/>
                <a:gd name="T77" fmla="*/ 151 h 160"/>
                <a:gd name="T78" fmla="*/ 76 w 160"/>
                <a:gd name="T79" fmla="*/ 160 h 160"/>
                <a:gd name="T80" fmla="*/ 99 w 160"/>
                <a:gd name="T81" fmla="*/ 158 h 160"/>
                <a:gd name="T82" fmla="*/ 85 w 160"/>
                <a:gd name="T83" fmla="*/ 126 h 160"/>
                <a:gd name="T84" fmla="*/ 85 w 160"/>
                <a:gd name="T85" fmla="*/ 113 h 160"/>
                <a:gd name="T86" fmla="*/ 101 w 160"/>
                <a:gd name="T87" fmla="*/ 107 h 160"/>
                <a:gd name="T88" fmla="*/ 109 w 160"/>
                <a:gd name="T89" fmla="*/ 115 h 160"/>
                <a:gd name="T90" fmla="*/ 122 w 160"/>
                <a:gd name="T91" fmla="*/ 148 h 160"/>
                <a:gd name="T92" fmla="*/ 140 w 160"/>
                <a:gd name="T93" fmla="*/ 134 h 160"/>
                <a:gd name="T94" fmla="*/ 148 w 160"/>
                <a:gd name="T95" fmla="*/ 113 h 160"/>
                <a:gd name="T96" fmla="*/ 123 w 160"/>
                <a:gd name="T97" fmla="*/ 109 h 160"/>
                <a:gd name="T98" fmla="*/ 101 w 160"/>
                <a:gd name="T99" fmla="*/ 94 h 160"/>
                <a:gd name="T100" fmla="*/ 125 w 160"/>
                <a:gd name="T101" fmla="*/ 96 h 160"/>
                <a:gd name="T102" fmla="*/ 131 w 160"/>
                <a:gd name="T103" fmla="*/ 85 h 160"/>
                <a:gd name="T104" fmla="*/ 144 w 160"/>
                <a:gd name="T105" fmla="*/ 8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0" h="160">
                  <a:moveTo>
                    <a:pt x="160" y="76"/>
                  </a:moveTo>
                  <a:cubicBezTo>
                    <a:pt x="144" y="76"/>
                    <a:pt x="144" y="76"/>
                    <a:pt x="144" y="76"/>
                  </a:cubicBezTo>
                  <a:cubicBezTo>
                    <a:pt x="158" y="62"/>
                    <a:pt x="158" y="62"/>
                    <a:pt x="158" y="62"/>
                  </a:cubicBezTo>
                  <a:cubicBezTo>
                    <a:pt x="152" y="56"/>
                    <a:pt x="152" y="56"/>
                    <a:pt x="152" y="56"/>
                  </a:cubicBezTo>
                  <a:cubicBezTo>
                    <a:pt x="131" y="76"/>
                    <a:pt x="131" y="76"/>
                    <a:pt x="131" y="76"/>
                  </a:cubicBezTo>
                  <a:cubicBezTo>
                    <a:pt x="126" y="76"/>
                    <a:pt x="126" y="76"/>
                    <a:pt x="126" y="76"/>
                  </a:cubicBezTo>
                  <a:cubicBezTo>
                    <a:pt x="131" y="71"/>
                    <a:pt x="131" y="71"/>
                    <a:pt x="131" y="71"/>
                  </a:cubicBezTo>
                  <a:cubicBezTo>
                    <a:pt x="125" y="64"/>
                    <a:pt x="125" y="64"/>
                    <a:pt x="125" y="64"/>
                  </a:cubicBezTo>
                  <a:cubicBezTo>
                    <a:pt x="113" y="76"/>
                    <a:pt x="113" y="76"/>
                    <a:pt x="113" y="76"/>
                  </a:cubicBezTo>
                  <a:cubicBezTo>
                    <a:pt x="105" y="76"/>
                    <a:pt x="105" y="76"/>
                    <a:pt x="105" y="76"/>
                  </a:cubicBezTo>
                  <a:cubicBezTo>
                    <a:pt x="104" y="72"/>
                    <a:pt x="103" y="69"/>
                    <a:pt x="101" y="66"/>
                  </a:cubicBezTo>
                  <a:cubicBezTo>
                    <a:pt x="107" y="60"/>
                    <a:pt x="107" y="60"/>
                    <a:pt x="107" y="60"/>
                  </a:cubicBezTo>
                  <a:cubicBezTo>
                    <a:pt x="123" y="60"/>
                    <a:pt x="123" y="60"/>
                    <a:pt x="123" y="60"/>
                  </a:cubicBezTo>
                  <a:cubicBezTo>
                    <a:pt x="123" y="51"/>
                    <a:pt x="123" y="51"/>
                    <a:pt x="123" y="51"/>
                  </a:cubicBezTo>
                  <a:cubicBezTo>
                    <a:pt x="116" y="51"/>
                    <a:pt x="116" y="51"/>
                    <a:pt x="116" y="51"/>
                  </a:cubicBezTo>
                  <a:cubicBezTo>
                    <a:pt x="120" y="47"/>
                    <a:pt x="120" y="47"/>
                    <a:pt x="120" y="47"/>
                  </a:cubicBezTo>
                  <a:cubicBezTo>
                    <a:pt x="148" y="47"/>
                    <a:pt x="148" y="47"/>
                    <a:pt x="148" y="47"/>
                  </a:cubicBezTo>
                  <a:cubicBezTo>
                    <a:pt x="148" y="38"/>
                    <a:pt x="148" y="38"/>
                    <a:pt x="148" y="38"/>
                  </a:cubicBezTo>
                  <a:cubicBezTo>
                    <a:pt x="128" y="38"/>
                    <a:pt x="128" y="38"/>
                    <a:pt x="128" y="38"/>
                  </a:cubicBezTo>
                  <a:cubicBezTo>
                    <a:pt x="140" y="27"/>
                    <a:pt x="140" y="27"/>
                    <a:pt x="140" y="27"/>
                  </a:cubicBezTo>
                  <a:cubicBezTo>
                    <a:pt x="134" y="21"/>
                    <a:pt x="134" y="21"/>
                    <a:pt x="134" y="21"/>
                  </a:cubicBezTo>
                  <a:cubicBezTo>
                    <a:pt x="122" y="32"/>
                    <a:pt x="122" y="32"/>
                    <a:pt x="122" y="32"/>
                  </a:cubicBezTo>
                  <a:cubicBezTo>
                    <a:pt x="122" y="12"/>
                    <a:pt x="122" y="12"/>
                    <a:pt x="122" y="12"/>
                  </a:cubicBezTo>
                  <a:cubicBezTo>
                    <a:pt x="113" y="12"/>
                    <a:pt x="113" y="12"/>
                    <a:pt x="113" y="12"/>
                  </a:cubicBezTo>
                  <a:cubicBezTo>
                    <a:pt x="113" y="41"/>
                    <a:pt x="113" y="41"/>
                    <a:pt x="113" y="41"/>
                  </a:cubicBezTo>
                  <a:cubicBezTo>
                    <a:pt x="109" y="45"/>
                    <a:pt x="109" y="45"/>
                    <a:pt x="109" y="45"/>
                  </a:cubicBezTo>
                  <a:cubicBezTo>
                    <a:pt x="109" y="38"/>
                    <a:pt x="109" y="38"/>
                    <a:pt x="109" y="38"/>
                  </a:cubicBezTo>
                  <a:cubicBezTo>
                    <a:pt x="101" y="38"/>
                    <a:pt x="101" y="38"/>
                    <a:pt x="101" y="38"/>
                  </a:cubicBezTo>
                  <a:cubicBezTo>
                    <a:pt x="101" y="54"/>
                    <a:pt x="101" y="54"/>
                    <a:pt x="101" y="54"/>
                  </a:cubicBezTo>
                  <a:cubicBezTo>
                    <a:pt x="94" y="60"/>
                    <a:pt x="94" y="60"/>
                    <a:pt x="94" y="60"/>
                  </a:cubicBezTo>
                  <a:cubicBezTo>
                    <a:pt x="92" y="58"/>
                    <a:pt x="88" y="57"/>
                    <a:pt x="85" y="56"/>
                  </a:cubicBezTo>
                  <a:cubicBezTo>
                    <a:pt x="85" y="47"/>
                    <a:pt x="85" y="47"/>
                    <a:pt x="85" y="47"/>
                  </a:cubicBezTo>
                  <a:cubicBezTo>
                    <a:pt x="96" y="36"/>
                    <a:pt x="96" y="36"/>
                    <a:pt x="96" y="36"/>
                  </a:cubicBezTo>
                  <a:cubicBezTo>
                    <a:pt x="90" y="30"/>
                    <a:pt x="90" y="30"/>
                    <a:pt x="90" y="30"/>
                  </a:cubicBezTo>
                  <a:cubicBezTo>
                    <a:pt x="85" y="35"/>
                    <a:pt x="85" y="35"/>
                    <a:pt x="85" y="35"/>
                  </a:cubicBezTo>
                  <a:cubicBezTo>
                    <a:pt x="85" y="29"/>
                    <a:pt x="85" y="29"/>
                    <a:pt x="85" y="29"/>
                  </a:cubicBezTo>
                  <a:cubicBezTo>
                    <a:pt x="105" y="9"/>
                    <a:pt x="105" y="9"/>
                    <a:pt x="105" y="9"/>
                  </a:cubicBezTo>
                  <a:cubicBezTo>
                    <a:pt x="99" y="3"/>
                    <a:pt x="99" y="3"/>
                    <a:pt x="99" y="3"/>
                  </a:cubicBezTo>
                  <a:cubicBezTo>
                    <a:pt x="85" y="17"/>
                    <a:pt x="85" y="17"/>
                    <a:pt x="85" y="17"/>
                  </a:cubicBezTo>
                  <a:cubicBezTo>
                    <a:pt x="85" y="0"/>
                    <a:pt x="85" y="0"/>
                    <a:pt x="85" y="0"/>
                  </a:cubicBezTo>
                  <a:cubicBezTo>
                    <a:pt x="76" y="0"/>
                    <a:pt x="76" y="0"/>
                    <a:pt x="76" y="0"/>
                  </a:cubicBezTo>
                  <a:cubicBezTo>
                    <a:pt x="76" y="17"/>
                    <a:pt x="76" y="17"/>
                    <a:pt x="76" y="17"/>
                  </a:cubicBezTo>
                  <a:cubicBezTo>
                    <a:pt x="62" y="3"/>
                    <a:pt x="62" y="3"/>
                    <a:pt x="62" y="3"/>
                  </a:cubicBezTo>
                  <a:cubicBezTo>
                    <a:pt x="56" y="9"/>
                    <a:pt x="56" y="9"/>
                    <a:pt x="56" y="9"/>
                  </a:cubicBezTo>
                  <a:cubicBezTo>
                    <a:pt x="76" y="29"/>
                    <a:pt x="76" y="29"/>
                    <a:pt x="76" y="29"/>
                  </a:cubicBezTo>
                  <a:cubicBezTo>
                    <a:pt x="76" y="35"/>
                    <a:pt x="76" y="35"/>
                    <a:pt x="76" y="35"/>
                  </a:cubicBezTo>
                  <a:cubicBezTo>
                    <a:pt x="71" y="30"/>
                    <a:pt x="71" y="30"/>
                    <a:pt x="71" y="30"/>
                  </a:cubicBezTo>
                  <a:cubicBezTo>
                    <a:pt x="65" y="36"/>
                    <a:pt x="65" y="36"/>
                    <a:pt x="65" y="36"/>
                  </a:cubicBezTo>
                  <a:cubicBezTo>
                    <a:pt x="76" y="47"/>
                    <a:pt x="76" y="47"/>
                    <a:pt x="76" y="47"/>
                  </a:cubicBezTo>
                  <a:cubicBezTo>
                    <a:pt x="76" y="56"/>
                    <a:pt x="76" y="56"/>
                    <a:pt x="76" y="56"/>
                  </a:cubicBezTo>
                  <a:cubicBezTo>
                    <a:pt x="72" y="57"/>
                    <a:pt x="69" y="58"/>
                    <a:pt x="66" y="60"/>
                  </a:cubicBezTo>
                  <a:cubicBezTo>
                    <a:pt x="60" y="54"/>
                    <a:pt x="60" y="54"/>
                    <a:pt x="60" y="54"/>
                  </a:cubicBezTo>
                  <a:cubicBezTo>
                    <a:pt x="60" y="38"/>
                    <a:pt x="60" y="38"/>
                    <a:pt x="60" y="38"/>
                  </a:cubicBezTo>
                  <a:cubicBezTo>
                    <a:pt x="51" y="38"/>
                    <a:pt x="51" y="38"/>
                    <a:pt x="51" y="38"/>
                  </a:cubicBezTo>
                  <a:cubicBezTo>
                    <a:pt x="51" y="45"/>
                    <a:pt x="51" y="45"/>
                    <a:pt x="51" y="45"/>
                  </a:cubicBezTo>
                  <a:cubicBezTo>
                    <a:pt x="48" y="41"/>
                    <a:pt x="48" y="41"/>
                    <a:pt x="48" y="41"/>
                  </a:cubicBezTo>
                  <a:cubicBezTo>
                    <a:pt x="48" y="12"/>
                    <a:pt x="48" y="12"/>
                    <a:pt x="48" y="12"/>
                  </a:cubicBezTo>
                  <a:cubicBezTo>
                    <a:pt x="39" y="12"/>
                    <a:pt x="39" y="12"/>
                    <a:pt x="39" y="12"/>
                  </a:cubicBezTo>
                  <a:cubicBezTo>
                    <a:pt x="39" y="32"/>
                    <a:pt x="39" y="32"/>
                    <a:pt x="39" y="32"/>
                  </a:cubicBezTo>
                  <a:cubicBezTo>
                    <a:pt x="27" y="21"/>
                    <a:pt x="27" y="21"/>
                    <a:pt x="27" y="21"/>
                  </a:cubicBezTo>
                  <a:cubicBezTo>
                    <a:pt x="21" y="27"/>
                    <a:pt x="21" y="27"/>
                    <a:pt x="21" y="27"/>
                  </a:cubicBezTo>
                  <a:cubicBezTo>
                    <a:pt x="32" y="38"/>
                    <a:pt x="32" y="38"/>
                    <a:pt x="32" y="38"/>
                  </a:cubicBezTo>
                  <a:cubicBezTo>
                    <a:pt x="13" y="38"/>
                    <a:pt x="13" y="38"/>
                    <a:pt x="13" y="38"/>
                  </a:cubicBezTo>
                  <a:cubicBezTo>
                    <a:pt x="13" y="47"/>
                    <a:pt x="13" y="47"/>
                    <a:pt x="13" y="47"/>
                  </a:cubicBezTo>
                  <a:cubicBezTo>
                    <a:pt x="41" y="47"/>
                    <a:pt x="41" y="47"/>
                    <a:pt x="41" y="47"/>
                  </a:cubicBezTo>
                  <a:cubicBezTo>
                    <a:pt x="45" y="51"/>
                    <a:pt x="45" y="51"/>
                    <a:pt x="45" y="51"/>
                  </a:cubicBezTo>
                  <a:cubicBezTo>
                    <a:pt x="38" y="51"/>
                    <a:pt x="38" y="51"/>
                    <a:pt x="38" y="51"/>
                  </a:cubicBezTo>
                  <a:cubicBezTo>
                    <a:pt x="38" y="60"/>
                    <a:pt x="38" y="60"/>
                    <a:pt x="38" y="60"/>
                  </a:cubicBezTo>
                  <a:cubicBezTo>
                    <a:pt x="54" y="60"/>
                    <a:pt x="54" y="60"/>
                    <a:pt x="54" y="60"/>
                  </a:cubicBezTo>
                  <a:cubicBezTo>
                    <a:pt x="60" y="66"/>
                    <a:pt x="60" y="66"/>
                    <a:pt x="60" y="66"/>
                  </a:cubicBezTo>
                  <a:cubicBezTo>
                    <a:pt x="58" y="69"/>
                    <a:pt x="57" y="72"/>
                    <a:pt x="56" y="76"/>
                  </a:cubicBezTo>
                  <a:cubicBezTo>
                    <a:pt x="47" y="76"/>
                    <a:pt x="47" y="76"/>
                    <a:pt x="47" y="76"/>
                  </a:cubicBezTo>
                  <a:cubicBezTo>
                    <a:pt x="36" y="64"/>
                    <a:pt x="36" y="64"/>
                    <a:pt x="36" y="64"/>
                  </a:cubicBezTo>
                  <a:cubicBezTo>
                    <a:pt x="30" y="71"/>
                    <a:pt x="30" y="71"/>
                    <a:pt x="30" y="71"/>
                  </a:cubicBezTo>
                  <a:cubicBezTo>
                    <a:pt x="35" y="76"/>
                    <a:pt x="35" y="76"/>
                    <a:pt x="35" y="76"/>
                  </a:cubicBezTo>
                  <a:cubicBezTo>
                    <a:pt x="29" y="76"/>
                    <a:pt x="29" y="76"/>
                    <a:pt x="29" y="76"/>
                  </a:cubicBezTo>
                  <a:cubicBezTo>
                    <a:pt x="9" y="56"/>
                    <a:pt x="9" y="56"/>
                    <a:pt x="9" y="56"/>
                  </a:cubicBezTo>
                  <a:cubicBezTo>
                    <a:pt x="3" y="62"/>
                    <a:pt x="3" y="62"/>
                    <a:pt x="3" y="62"/>
                  </a:cubicBezTo>
                  <a:cubicBezTo>
                    <a:pt x="17" y="76"/>
                    <a:pt x="17" y="76"/>
                    <a:pt x="17" y="76"/>
                  </a:cubicBezTo>
                  <a:cubicBezTo>
                    <a:pt x="0" y="76"/>
                    <a:pt x="0" y="76"/>
                    <a:pt x="0" y="76"/>
                  </a:cubicBezTo>
                  <a:cubicBezTo>
                    <a:pt x="0" y="85"/>
                    <a:pt x="0" y="85"/>
                    <a:pt x="0" y="85"/>
                  </a:cubicBezTo>
                  <a:cubicBezTo>
                    <a:pt x="17" y="85"/>
                    <a:pt x="17" y="85"/>
                    <a:pt x="17" y="85"/>
                  </a:cubicBezTo>
                  <a:cubicBezTo>
                    <a:pt x="3" y="99"/>
                    <a:pt x="3" y="99"/>
                    <a:pt x="3" y="99"/>
                  </a:cubicBezTo>
                  <a:cubicBezTo>
                    <a:pt x="9" y="105"/>
                    <a:pt x="9" y="105"/>
                    <a:pt x="9" y="105"/>
                  </a:cubicBezTo>
                  <a:cubicBezTo>
                    <a:pt x="29" y="85"/>
                    <a:pt x="29" y="85"/>
                    <a:pt x="29" y="85"/>
                  </a:cubicBezTo>
                  <a:cubicBezTo>
                    <a:pt x="35" y="85"/>
                    <a:pt x="35" y="85"/>
                    <a:pt x="35" y="85"/>
                  </a:cubicBezTo>
                  <a:cubicBezTo>
                    <a:pt x="30" y="90"/>
                    <a:pt x="30" y="90"/>
                    <a:pt x="30" y="90"/>
                  </a:cubicBezTo>
                  <a:cubicBezTo>
                    <a:pt x="36" y="96"/>
                    <a:pt x="36" y="96"/>
                    <a:pt x="36" y="96"/>
                  </a:cubicBezTo>
                  <a:cubicBezTo>
                    <a:pt x="47" y="85"/>
                    <a:pt x="47" y="85"/>
                    <a:pt x="47" y="85"/>
                  </a:cubicBezTo>
                  <a:cubicBezTo>
                    <a:pt x="56" y="85"/>
                    <a:pt x="56" y="85"/>
                    <a:pt x="56" y="85"/>
                  </a:cubicBezTo>
                  <a:cubicBezTo>
                    <a:pt x="57" y="88"/>
                    <a:pt x="58" y="91"/>
                    <a:pt x="60" y="94"/>
                  </a:cubicBezTo>
                  <a:cubicBezTo>
                    <a:pt x="54" y="100"/>
                    <a:pt x="54" y="100"/>
                    <a:pt x="54" y="100"/>
                  </a:cubicBezTo>
                  <a:cubicBezTo>
                    <a:pt x="38" y="100"/>
                    <a:pt x="38" y="100"/>
                    <a:pt x="38" y="100"/>
                  </a:cubicBezTo>
                  <a:cubicBezTo>
                    <a:pt x="38" y="109"/>
                    <a:pt x="38" y="109"/>
                    <a:pt x="38" y="109"/>
                  </a:cubicBezTo>
                  <a:cubicBezTo>
                    <a:pt x="45" y="109"/>
                    <a:pt x="45" y="109"/>
                    <a:pt x="45" y="109"/>
                  </a:cubicBezTo>
                  <a:cubicBezTo>
                    <a:pt x="41" y="113"/>
                    <a:pt x="41" y="113"/>
                    <a:pt x="41" y="113"/>
                  </a:cubicBezTo>
                  <a:cubicBezTo>
                    <a:pt x="13" y="113"/>
                    <a:pt x="13" y="113"/>
                    <a:pt x="13" y="113"/>
                  </a:cubicBezTo>
                  <a:cubicBezTo>
                    <a:pt x="13" y="122"/>
                    <a:pt x="13" y="122"/>
                    <a:pt x="13" y="122"/>
                  </a:cubicBezTo>
                  <a:cubicBezTo>
                    <a:pt x="32" y="122"/>
                    <a:pt x="32" y="122"/>
                    <a:pt x="32" y="122"/>
                  </a:cubicBezTo>
                  <a:cubicBezTo>
                    <a:pt x="21" y="134"/>
                    <a:pt x="21" y="134"/>
                    <a:pt x="21" y="134"/>
                  </a:cubicBezTo>
                  <a:cubicBezTo>
                    <a:pt x="27" y="140"/>
                    <a:pt x="27" y="140"/>
                    <a:pt x="27" y="140"/>
                  </a:cubicBezTo>
                  <a:cubicBezTo>
                    <a:pt x="39" y="128"/>
                    <a:pt x="39" y="128"/>
                    <a:pt x="39" y="128"/>
                  </a:cubicBezTo>
                  <a:cubicBezTo>
                    <a:pt x="39" y="148"/>
                    <a:pt x="39" y="148"/>
                    <a:pt x="39" y="148"/>
                  </a:cubicBezTo>
                  <a:cubicBezTo>
                    <a:pt x="48" y="148"/>
                    <a:pt x="48" y="148"/>
                    <a:pt x="48" y="148"/>
                  </a:cubicBezTo>
                  <a:cubicBezTo>
                    <a:pt x="48" y="119"/>
                    <a:pt x="48" y="119"/>
                    <a:pt x="48" y="119"/>
                  </a:cubicBezTo>
                  <a:cubicBezTo>
                    <a:pt x="51" y="115"/>
                    <a:pt x="51" y="115"/>
                    <a:pt x="51" y="115"/>
                  </a:cubicBezTo>
                  <a:cubicBezTo>
                    <a:pt x="51" y="123"/>
                    <a:pt x="51" y="123"/>
                    <a:pt x="51" y="123"/>
                  </a:cubicBezTo>
                  <a:cubicBezTo>
                    <a:pt x="60" y="123"/>
                    <a:pt x="60" y="123"/>
                    <a:pt x="60" y="123"/>
                  </a:cubicBezTo>
                  <a:cubicBezTo>
                    <a:pt x="60" y="107"/>
                    <a:pt x="60" y="107"/>
                    <a:pt x="60" y="107"/>
                  </a:cubicBezTo>
                  <a:cubicBezTo>
                    <a:pt x="66" y="100"/>
                    <a:pt x="66" y="100"/>
                    <a:pt x="66" y="100"/>
                  </a:cubicBezTo>
                  <a:cubicBezTo>
                    <a:pt x="69" y="102"/>
                    <a:pt x="72" y="104"/>
                    <a:pt x="76" y="104"/>
                  </a:cubicBezTo>
                  <a:cubicBezTo>
                    <a:pt x="76" y="113"/>
                    <a:pt x="76" y="113"/>
                    <a:pt x="76" y="113"/>
                  </a:cubicBezTo>
                  <a:cubicBezTo>
                    <a:pt x="65" y="125"/>
                    <a:pt x="65" y="125"/>
                    <a:pt x="65" y="125"/>
                  </a:cubicBezTo>
                  <a:cubicBezTo>
                    <a:pt x="71" y="131"/>
                    <a:pt x="71" y="131"/>
                    <a:pt x="71" y="131"/>
                  </a:cubicBezTo>
                  <a:cubicBezTo>
                    <a:pt x="76" y="126"/>
                    <a:pt x="76" y="126"/>
                    <a:pt x="76" y="126"/>
                  </a:cubicBezTo>
                  <a:cubicBezTo>
                    <a:pt x="76" y="131"/>
                    <a:pt x="76" y="131"/>
                    <a:pt x="76" y="131"/>
                  </a:cubicBezTo>
                  <a:cubicBezTo>
                    <a:pt x="56" y="151"/>
                    <a:pt x="56" y="151"/>
                    <a:pt x="56" y="151"/>
                  </a:cubicBezTo>
                  <a:cubicBezTo>
                    <a:pt x="62" y="158"/>
                    <a:pt x="62" y="158"/>
                    <a:pt x="62" y="158"/>
                  </a:cubicBezTo>
                  <a:cubicBezTo>
                    <a:pt x="76" y="144"/>
                    <a:pt x="76" y="144"/>
                    <a:pt x="76" y="144"/>
                  </a:cubicBezTo>
                  <a:cubicBezTo>
                    <a:pt x="76" y="160"/>
                    <a:pt x="76" y="160"/>
                    <a:pt x="76" y="160"/>
                  </a:cubicBezTo>
                  <a:cubicBezTo>
                    <a:pt x="85" y="160"/>
                    <a:pt x="85" y="160"/>
                    <a:pt x="85" y="160"/>
                  </a:cubicBezTo>
                  <a:cubicBezTo>
                    <a:pt x="85" y="144"/>
                    <a:pt x="85" y="144"/>
                    <a:pt x="85" y="144"/>
                  </a:cubicBezTo>
                  <a:cubicBezTo>
                    <a:pt x="99" y="158"/>
                    <a:pt x="99" y="158"/>
                    <a:pt x="99" y="158"/>
                  </a:cubicBezTo>
                  <a:cubicBezTo>
                    <a:pt x="105" y="151"/>
                    <a:pt x="105" y="151"/>
                    <a:pt x="105" y="151"/>
                  </a:cubicBezTo>
                  <a:cubicBezTo>
                    <a:pt x="85" y="131"/>
                    <a:pt x="85" y="131"/>
                    <a:pt x="85" y="131"/>
                  </a:cubicBezTo>
                  <a:cubicBezTo>
                    <a:pt x="85" y="126"/>
                    <a:pt x="85" y="126"/>
                    <a:pt x="85" y="126"/>
                  </a:cubicBezTo>
                  <a:cubicBezTo>
                    <a:pt x="90" y="131"/>
                    <a:pt x="90" y="131"/>
                    <a:pt x="90" y="131"/>
                  </a:cubicBezTo>
                  <a:cubicBezTo>
                    <a:pt x="96" y="125"/>
                    <a:pt x="96" y="125"/>
                    <a:pt x="96" y="125"/>
                  </a:cubicBezTo>
                  <a:cubicBezTo>
                    <a:pt x="85" y="113"/>
                    <a:pt x="85" y="113"/>
                    <a:pt x="85" y="113"/>
                  </a:cubicBezTo>
                  <a:cubicBezTo>
                    <a:pt x="85" y="104"/>
                    <a:pt x="85" y="104"/>
                    <a:pt x="85" y="104"/>
                  </a:cubicBezTo>
                  <a:cubicBezTo>
                    <a:pt x="88" y="104"/>
                    <a:pt x="92" y="102"/>
                    <a:pt x="94" y="100"/>
                  </a:cubicBezTo>
                  <a:cubicBezTo>
                    <a:pt x="101" y="107"/>
                    <a:pt x="101" y="107"/>
                    <a:pt x="101" y="107"/>
                  </a:cubicBezTo>
                  <a:cubicBezTo>
                    <a:pt x="101" y="123"/>
                    <a:pt x="101" y="123"/>
                    <a:pt x="101" y="123"/>
                  </a:cubicBezTo>
                  <a:cubicBezTo>
                    <a:pt x="109" y="123"/>
                    <a:pt x="109" y="123"/>
                    <a:pt x="109" y="123"/>
                  </a:cubicBezTo>
                  <a:cubicBezTo>
                    <a:pt x="109" y="115"/>
                    <a:pt x="109" y="115"/>
                    <a:pt x="109" y="115"/>
                  </a:cubicBezTo>
                  <a:cubicBezTo>
                    <a:pt x="113" y="119"/>
                    <a:pt x="113" y="119"/>
                    <a:pt x="113" y="119"/>
                  </a:cubicBezTo>
                  <a:cubicBezTo>
                    <a:pt x="113" y="148"/>
                    <a:pt x="113" y="148"/>
                    <a:pt x="113" y="148"/>
                  </a:cubicBezTo>
                  <a:cubicBezTo>
                    <a:pt x="122" y="148"/>
                    <a:pt x="122" y="148"/>
                    <a:pt x="122" y="148"/>
                  </a:cubicBezTo>
                  <a:cubicBezTo>
                    <a:pt x="122" y="128"/>
                    <a:pt x="122" y="128"/>
                    <a:pt x="122" y="128"/>
                  </a:cubicBezTo>
                  <a:cubicBezTo>
                    <a:pt x="134" y="140"/>
                    <a:pt x="134" y="140"/>
                    <a:pt x="134" y="140"/>
                  </a:cubicBezTo>
                  <a:cubicBezTo>
                    <a:pt x="140" y="134"/>
                    <a:pt x="140" y="134"/>
                    <a:pt x="140" y="134"/>
                  </a:cubicBezTo>
                  <a:cubicBezTo>
                    <a:pt x="128" y="122"/>
                    <a:pt x="128" y="122"/>
                    <a:pt x="128" y="122"/>
                  </a:cubicBezTo>
                  <a:cubicBezTo>
                    <a:pt x="148" y="122"/>
                    <a:pt x="148" y="122"/>
                    <a:pt x="148" y="122"/>
                  </a:cubicBezTo>
                  <a:cubicBezTo>
                    <a:pt x="148" y="113"/>
                    <a:pt x="148" y="113"/>
                    <a:pt x="148" y="113"/>
                  </a:cubicBezTo>
                  <a:cubicBezTo>
                    <a:pt x="120" y="113"/>
                    <a:pt x="120" y="113"/>
                    <a:pt x="120" y="113"/>
                  </a:cubicBezTo>
                  <a:cubicBezTo>
                    <a:pt x="116" y="109"/>
                    <a:pt x="116" y="109"/>
                    <a:pt x="116" y="109"/>
                  </a:cubicBezTo>
                  <a:cubicBezTo>
                    <a:pt x="123" y="109"/>
                    <a:pt x="123" y="109"/>
                    <a:pt x="123" y="109"/>
                  </a:cubicBezTo>
                  <a:cubicBezTo>
                    <a:pt x="123" y="100"/>
                    <a:pt x="123" y="100"/>
                    <a:pt x="123" y="100"/>
                  </a:cubicBezTo>
                  <a:cubicBezTo>
                    <a:pt x="107" y="100"/>
                    <a:pt x="107" y="100"/>
                    <a:pt x="107" y="100"/>
                  </a:cubicBezTo>
                  <a:cubicBezTo>
                    <a:pt x="101" y="94"/>
                    <a:pt x="101" y="94"/>
                    <a:pt x="101" y="94"/>
                  </a:cubicBezTo>
                  <a:cubicBezTo>
                    <a:pt x="103" y="91"/>
                    <a:pt x="104" y="88"/>
                    <a:pt x="105" y="85"/>
                  </a:cubicBezTo>
                  <a:cubicBezTo>
                    <a:pt x="113" y="85"/>
                    <a:pt x="113" y="85"/>
                    <a:pt x="113" y="85"/>
                  </a:cubicBezTo>
                  <a:cubicBezTo>
                    <a:pt x="125" y="96"/>
                    <a:pt x="125" y="96"/>
                    <a:pt x="125" y="96"/>
                  </a:cubicBezTo>
                  <a:cubicBezTo>
                    <a:pt x="131" y="90"/>
                    <a:pt x="131" y="90"/>
                    <a:pt x="131" y="90"/>
                  </a:cubicBezTo>
                  <a:cubicBezTo>
                    <a:pt x="126" y="85"/>
                    <a:pt x="126" y="85"/>
                    <a:pt x="126" y="85"/>
                  </a:cubicBezTo>
                  <a:cubicBezTo>
                    <a:pt x="131" y="85"/>
                    <a:pt x="131" y="85"/>
                    <a:pt x="131" y="85"/>
                  </a:cubicBezTo>
                  <a:cubicBezTo>
                    <a:pt x="152" y="105"/>
                    <a:pt x="152" y="105"/>
                    <a:pt x="152" y="105"/>
                  </a:cubicBezTo>
                  <a:cubicBezTo>
                    <a:pt x="158" y="99"/>
                    <a:pt x="158" y="99"/>
                    <a:pt x="158" y="99"/>
                  </a:cubicBezTo>
                  <a:cubicBezTo>
                    <a:pt x="144" y="85"/>
                    <a:pt x="144" y="85"/>
                    <a:pt x="144" y="85"/>
                  </a:cubicBezTo>
                  <a:cubicBezTo>
                    <a:pt x="160" y="85"/>
                    <a:pt x="160" y="85"/>
                    <a:pt x="160" y="85"/>
                  </a:cubicBezTo>
                  <a:lnTo>
                    <a:pt x="16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 name="Oval 54"/>
            <p:cNvSpPr>
              <a:spLocks noChangeArrowheads="1"/>
            </p:cNvSpPr>
            <p:nvPr/>
          </p:nvSpPr>
          <p:spPr bwMode="auto">
            <a:xfrm>
              <a:off x="758825" y="1038225"/>
              <a:ext cx="454025" cy="455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 name="Rectangle 55"/>
            <p:cNvSpPr>
              <a:spLocks noChangeArrowheads="1"/>
            </p:cNvSpPr>
            <p:nvPr/>
          </p:nvSpPr>
          <p:spPr bwMode="auto">
            <a:xfrm>
              <a:off x="957263" y="925513"/>
              <a:ext cx="5556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 name="Rectangle 56"/>
            <p:cNvSpPr>
              <a:spLocks noChangeArrowheads="1"/>
            </p:cNvSpPr>
            <p:nvPr/>
          </p:nvSpPr>
          <p:spPr bwMode="auto">
            <a:xfrm>
              <a:off x="1246188" y="1238250"/>
              <a:ext cx="7937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 name="Rectangle 57"/>
            <p:cNvSpPr>
              <a:spLocks noChangeArrowheads="1"/>
            </p:cNvSpPr>
            <p:nvPr/>
          </p:nvSpPr>
          <p:spPr bwMode="auto">
            <a:xfrm>
              <a:off x="957263" y="1527175"/>
              <a:ext cx="5556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 name="Rectangle 58"/>
            <p:cNvSpPr>
              <a:spLocks noChangeArrowheads="1"/>
            </p:cNvSpPr>
            <p:nvPr/>
          </p:nvSpPr>
          <p:spPr bwMode="auto">
            <a:xfrm>
              <a:off x="646113" y="1238250"/>
              <a:ext cx="77788"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 name="Freeform 59"/>
            <p:cNvSpPr/>
            <p:nvPr/>
          </p:nvSpPr>
          <p:spPr bwMode="auto">
            <a:xfrm>
              <a:off x="1149350" y="1004888"/>
              <a:ext cx="96838" cy="98425"/>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 name="Freeform 60"/>
            <p:cNvSpPr/>
            <p:nvPr/>
          </p:nvSpPr>
          <p:spPr bwMode="auto">
            <a:xfrm>
              <a:off x="1149350" y="1430338"/>
              <a:ext cx="96838" cy="96838"/>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 name="Freeform 61"/>
            <p:cNvSpPr/>
            <p:nvPr/>
          </p:nvSpPr>
          <p:spPr bwMode="auto">
            <a:xfrm>
              <a:off x="723900" y="1430338"/>
              <a:ext cx="98425" cy="96838"/>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 name="Freeform 62"/>
            <p:cNvSpPr/>
            <p:nvPr/>
          </p:nvSpPr>
          <p:spPr bwMode="auto">
            <a:xfrm>
              <a:off x="723900" y="1004888"/>
              <a:ext cx="98425" cy="98425"/>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 name="Freeform 63"/>
            <p:cNvSpPr/>
            <p:nvPr/>
          </p:nvSpPr>
          <p:spPr bwMode="auto">
            <a:xfrm>
              <a:off x="1058863" y="941388"/>
              <a:ext cx="82550" cy="96838"/>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 name="Freeform 64"/>
            <p:cNvSpPr/>
            <p:nvPr/>
          </p:nvSpPr>
          <p:spPr bwMode="auto">
            <a:xfrm>
              <a:off x="1216025" y="1339850"/>
              <a:ext cx="93663" cy="8255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 name="Freeform 65"/>
            <p:cNvSpPr/>
            <p:nvPr/>
          </p:nvSpPr>
          <p:spPr bwMode="auto">
            <a:xfrm>
              <a:off x="830263" y="1497013"/>
              <a:ext cx="82550" cy="98425"/>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 name="Freeform 66"/>
            <p:cNvSpPr/>
            <p:nvPr/>
          </p:nvSpPr>
          <p:spPr bwMode="auto">
            <a:xfrm>
              <a:off x="660400" y="1109663"/>
              <a:ext cx="98425" cy="87313"/>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 name="Freeform 67"/>
            <p:cNvSpPr/>
            <p:nvPr/>
          </p:nvSpPr>
          <p:spPr bwMode="auto">
            <a:xfrm>
              <a:off x="1212850" y="1109663"/>
              <a:ext cx="96838" cy="8255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 name="Freeform 68"/>
            <p:cNvSpPr/>
            <p:nvPr/>
          </p:nvSpPr>
          <p:spPr bwMode="auto">
            <a:xfrm>
              <a:off x="1058863" y="1497013"/>
              <a:ext cx="85725" cy="93663"/>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 name="Freeform 69"/>
            <p:cNvSpPr/>
            <p:nvPr/>
          </p:nvSpPr>
          <p:spPr bwMode="auto">
            <a:xfrm>
              <a:off x="660400" y="1339850"/>
              <a:ext cx="98425" cy="85725"/>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 name="Freeform 70"/>
            <p:cNvSpPr/>
            <p:nvPr/>
          </p:nvSpPr>
          <p:spPr bwMode="auto">
            <a:xfrm>
              <a:off x="830263" y="941388"/>
              <a:ext cx="82550" cy="96838"/>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 name="Freeform 71"/>
            <p:cNvSpPr>
              <a:spLocks noEditPoints="1"/>
            </p:cNvSpPr>
            <p:nvPr/>
          </p:nvSpPr>
          <p:spPr bwMode="auto">
            <a:xfrm>
              <a:off x="6069013" y="825500"/>
              <a:ext cx="642938" cy="641350"/>
            </a:xfrm>
            <a:custGeom>
              <a:avLst/>
              <a:gdLst>
                <a:gd name="T0" fmla="*/ 171 w 171"/>
                <a:gd name="T1" fmla="*/ 86 h 171"/>
                <a:gd name="T2" fmla="*/ 153 w 171"/>
                <a:gd name="T3" fmla="*/ 81 h 171"/>
                <a:gd name="T4" fmla="*/ 164 w 171"/>
                <a:gd name="T5" fmla="*/ 81 h 171"/>
                <a:gd name="T6" fmla="*/ 153 w 171"/>
                <a:gd name="T7" fmla="*/ 91 h 171"/>
                <a:gd name="T8" fmla="*/ 133 w 171"/>
                <a:gd name="T9" fmla="*/ 157 h 171"/>
                <a:gd name="T10" fmla="*/ 153 w 171"/>
                <a:gd name="T11" fmla="*/ 91 h 171"/>
                <a:gd name="T12" fmla="*/ 141 w 171"/>
                <a:gd name="T13" fmla="*/ 81 h 171"/>
                <a:gd name="T14" fmla="*/ 153 w 171"/>
                <a:gd name="T15" fmla="*/ 32 h 171"/>
                <a:gd name="T16" fmla="*/ 133 w 171"/>
                <a:gd name="T17" fmla="*/ 31 h 171"/>
                <a:gd name="T18" fmla="*/ 138 w 171"/>
                <a:gd name="T19" fmla="*/ 27 h 171"/>
                <a:gd name="T20" fmla="*/ 133 w 171"/>
                <a:gd name="T21" fmla="*/ 45 h 171"/>
                <a:gd name="T22" fmla="*/ 145 w 171"/>
                <a:gd name="T23" fmla="*/ 138 h 171"/>
                <a:gd name="T24" fmla="*/ 133 w 171"/>
                <a:gd name="T25" fmla="*/ 140 h 171"/>
                <a:gd name="T26" fmla="*/ 86 w 171"/>
                <a:gd name="T27" fmla="*/ 171 h 171"/>
                <a:gd name="T28" fmla="*/ 133 w 171"/>
                <a:gd name="T29" fmla="*/ 140 h 171"/>
                <a:gd name="T30" fmla="*/ 128 w 171"/>
                <a:gd name="T31" fmla="*/ 122 h 171"/>
                <a:gd name="T32" fmla="*/ 133 w 171"/>
                <a:gd name="T33" fmla="*/ 126 h 171"/>
                <a:gd name="T34" fmla="*/ 128 w 171"/>
                <a:gd name="T35" fmla="*/ 50 h 171"/>
                <a:gd name="T36" fmla="*/ 133 w 171"/>
                <a:gd name="T37" fmla="*/ 31 h 171"/>
                <a:gd name="T38" fmla="*/ 86 w 171"/>
                <a:gd name="T39" fmla="*/ 0 h 171"/>
                <a:gd name="T40" fmla="*/ 86 w 171"/>
                <a:gd name="T41" fmla="*/ 7 h 171"/>
                <a:gd name="T42" fmla="*/ 91 w 171"/>
                <a:gd name="T43" fmla="*/ 30 h 171"/>
                <a:gd name="T44" fmla="*/ 86 w 171"/>
                <a:gd name="T45" fmla="*/ 79 h 171"/>
                <a:gd name="T46" fmla="*/ 113 w 171"/>
                <a:gd name="T47" fmla="*/ 54 h 171"/>
                <a:gd name="T48" fmla="*/ 87 w 171"/>
                <a:gd name="T49" fmla="*/ 94 h 171"/>
                <a:gd name="T50" fmla="*/ 86 w 171"/>
                <a:gd name="T51" fmla="*/ 141 h 171"/>
                <a:gd name="T52" fmla="*/ 91 w 171"/>
                <a:gd name="T53" fmla="*/ 164 h 171"/>
                <a:gd name="T54" fmla="*/ 86 w 171"/>
                <a:gd name="T55" fmla="*/ 164 h 171"/>
                <a:gd name="T56" fmla="*/ 86 w 171"/>
                <a:gd name="T57" fmla="*/ 0 h 171"/>
                <a:gd name="T58" fmla="*/ 38 w 171"/>
                <a:gd name="T59" fmla="*/ 31 h 171"/>
                <a:gd name="T60" fmla="*/ 43 w 171"/>
                <a:gd name="T61" fmla="*/ 50 h 171"/>
                <a:gd name="T62" fmla="*/ 38 w 171"/>
                <a:gd name="T63" fmla="*/ 126 h 171"/>
                <a:gd name="T64" fmla="*/ 50 w 171"/>
                <a:gd name="T65" fmla="*/ 129 h 171"/>
                <a:gd name="T66" fmla="*/ 38 w 171"/>
                <a:gd name="T67" fmla="*/ 157 h 171"/>
                <a:gd name="T68" fmla="*/ 86 w 171"/>
                <a:gd name="T69" fmla="*/ 164 h 171"/>
                <a:gd name="T70" fmla="*/ 81 w 171"/>
                <a:gd name="T71" fmla="*/ 141 h 171"/>
                <a:gd name="T72" fmla="*/ 86 w 171"/>
                <a:gd name="T73" fmla="*/ 93 h 171"/>
                <a:gd name="T74" fmla="*/ 72 w 171"/>
                <a:gd name="T75" fmla="*/ 66 h 171"/>
                <a:gd name="T76" fmla="*/ 86 w 171"/>
                <a:gd name="T77" fmla="*/ 79 h 171"/>
                <a:gd name="T78" fmla="*/ 81 w 171"/>
                <a:gd name="T79" fmla="*/ 30 h 171"/>
                <a:gd name="T80" fmla="*/ 81 w 171"/>
                <a:gd name="T81" fmla="*/ 7 h 171"/>
                <a:gd name="T82" fmla="*/ 86 w 171"/>
                <a:gd name="T83" fmla="*/ 0 h 171"/>
                <a:gd name="T84" fmla="*/ 19 w 171"/>
                <a:gd name="T85" fmla="*/ 32 h 171"/>
                <a:gd name="T86" fmla="*/ 30 w 171"/>
                <a:gd name="T87" fmla="*/ 81 h 171"/>
                <a:gd name="T88" fmla="*/ 30 w 171"/>
                <a:gd name="T89" fmla="*/ 91 h 171"/>
                <a:gd name="T90" fmla="*/ 19 w 171"/>
                <a:gd name="T91" fmla="*/ 139 h 171"/>
                <a:gd name="T92" fmla="*/ 38 w 171"/>
                <a:gd name="T93" fmla="*/ 140 h 171"/>
                <a:gd name="T94" fmla="*/ 34 w 171"/>
                <a:gd name="T95" fmla="*/ 145 h 171"/>
                <a:gd name="T96" fmla="*/ 38 w 171"/>
                <a:gd name="T97" fmla="*/ 126 h 171"/>
                <a:gd name="T98" fmla="*/ 27 w 171"/>
                <a:gd name="T99" fmla="*/ 34 h 171"/>
                <a:gd name="T100" fmla="*/ 34 w 171"/>
                <a:gd name="T101" fmla="*/ 27 h 171"/>
                <a:gd name="T102" fmla="*/ 38 w 171"/>
                <a:gd name="T103" fmla="*/ 14 h 171"/>
                <a:gd name="T104" fmla="*/ 0 w 171"/>
                <a:gd name="T105" fmla="*/ 86 h 171"/>
                <a:gd name="T106" fmla="*/ 19 w 171"/>
                <a:gd name="T107" fmla="*/ 91 h 171"/>
                <a:gd name="T108" fmla="*/ 7 w 171"/>
                <a:gd name="T109" fmla="*/ 81 h 171"/>
                <a:gd name="T110" fmla="*/ 19 w 171"/>
                <a:gd name="T111" fmla="*/ 3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1" h="171">
                  <a:moveTo>
                    <a:pt x="153" y="139"/>
                  </a:moveTo>
                  <a:cubicBezTo>
                    <a:pt x="164" y="124"/>
                    <a:pt x="171" y="106"/>
                    <a:pt x="171" y="86"/>
                  </a:cubicBezTo>
                  <a:cubicBezTo>
                    <a:pt x="171" y="66"/>
                    <a:pt x="164" y="47"/>
                    <a:pt x="153" y="32"/>
                  </a:cubicBezTo>
                  <a:cubicBezTo>
                    <a:pt x="153" y="81"/>
                    <a:pt x="153" y="81"/>
                    <a:pt x="153" y="81"/>
                  </a:cubicBezTo>
                  <a:cubicBezTo>
                    <a:pt x="164" y="81"/>
                    <a:pt x="164" y="81"/>
                    <a:pt x="164" y="81"/>
                  </a:cubicBezTo>
                  <a:cubicBezTo>
                    <a:pt x="164" y="81"/>
                    <a:pt x="164" y="81"/>
                    <a:pt x="164" y="81"/>
                  </a:cubicBezTo>
                  <a:cubicBezTo>
                    <a:pt x="164" y="91"/>
                    <a:pt x="164" y="91"/>
                    <a:pt x="164" y="91"/>
                  </a:cubicBezTo>
                  <a:cubicBezTo>
                    <a:pt x="153" y="91"/>
                    <a:pt x="153" y="91"/>
                    <a:pt x="153" y="91"/>
                  </a:cubicBezTo>
                  <a:lnTo>
                    <a:pt x="153" y="139"/>
                  </a:lnTo>
                  <a:close/>
                  <a:moveTo>
                    <a:pt x="133" y="157"/>
                  </a:moveTo>
                  <a:cubicBezTo>
                    <a:pt x="140" y="152"/>
                    <a:pt x="147" y="146"/>
                    <a:pt x="153" y="139"/>
                  </a:cubicBezTo>
                  <a:cubicBezTo>
                    <a:pt x="153" y="91"/>
                    <a:pt x="153" y="91"/>
                    <a:pt x="153" y="91"/>
                  </a:cubicBezTo>
                  <a:cubicBezTo>
                    <a:pt x="141" y="91"/>
                    <a:pt x="141" y="91"/>
                    <a:pt x="141" y="91"/>
                  </a:cubicBezTo>
                  <a:cubicBezTo>
                    <a:pt x="141" y="81"/>
                    <a:pt x="141" y="81"/>
                    <a:pt x="141" y="81"/>
                  </a:cubicBezTo>
                  <a:cubicBezTo>
                    <a:pt x="153" y="81"/>
                    <a:pt x="153" y="81"/>
                    <a:pt x="153" y="81"/>
                  </a:cubicBezTo>
                  <a:cubicBezTo>
                    <a:pt x="153" y="32"/>
                    <a:pt x="153" y="32"/>
                    <a:pt x="153" y="32"/>
                  </a:cubicBezTo>
                  <a:cubicBezTo>
                    <a:pt x="147" y="26"/>
                    <a:pt x="140" y="19"/>
                    <a:pt x="133" y="14"/>
                  </a:cubicBezTo>
                  <a:cubicBezTo>
                    <a:pt x="133" y="31"/>
                    <a:pt x="133" y="31"/>
                    <a:pt x="133" y="31"/>
                  </a:cubicBezTo>
                  <a:cubicBezTo>
                    <a:pt x="138" y="27"/>
                    <a:pt x="138" y="27"/>
                    <a:pt x="138" y="27"/>
                  </a:cubicBezTo>
                  <a:cubicBezTo>
                    <a:pt x="138" y="27"/>
                    <a:pt x="138" y="27"/>
                    <a:pt x="138" y="27"/>
                  </a:cubicBezTo>
                  <a:cubicBezTo>
                    <a:pt x="145" y="34"/>
                    <a:pt x="145" y="34"/>
                    <a:pt x="145" y="34"/>
                  </a:cubicBezTo>
                  <a:cubicBezTo>
                    <a:pt x="133" y="45"/>
                    <a:pt x="133" y="45"/>
                    <a:pt x="133" y="45"/>
                  </a:cubicBezTo>
                  <a:cubicBezTo>
                    <a:pt x="133" y="126"/>
                    <a:pt x="133" y="126"/>
                    <a:pt x="133" y="126"/>
                  </a:cubicBezTo>
                  <a:cubicBezTo>
                    <a:pt x="145" y="138"/>
                    <a:pt x="145" y="138"/>
                    <a:pt x="145" y="138"/>
                  </a:cubicBezTo>
                  <a:cubicBezTo>
                    <a:pt x="138" y="145"/>
                    <a:pt x="138" y="145"/>
                    <a:pt x="138" y="145"/>
                  </a:cubicBezTo>
                  <a:cubicBezTo>
                    <a:pt x="133" y="140"/>
                    <a:pt x="133" y="140"/>
                    <a:pt x="133" y="140"/>
                  </a:cubicBezTo>
                  <a:lnTo>
                    <a:pt x="133" y="157"/>
                  </a:lnTo>
                  <a:close/>
                  <a:moveTo>
                    <a:pt x="86" y="171"/>
                  </a:moveTo>
                  <a:cubicBezTo>
                    <a:pt x="103" y="171"/>
                    <a:pt x="119" y="166"/>
                    <a:pt x="133" y="157"/>
                  </a:cubicBezTo>
                  <a:cubicBezTo>
                    <a:pt x="133" y="140"/>
                    <a:pt x="133" y="140"/>
                    <a:pt x="133" y="140"/>
                  </a:cubicBezTo>
                  <a:cubicBezTo>
                    <a:pt x="121" y="129"/>
                    <a:pt x="121" y="129"/>
                    <a:pt x="121" y="129"/>
                  </a:cubicBezTo>
                  <a:cubicBezTo>
                    <a:pt x="128" y="122"/>
                    <a:pt x="128" y="122"/>
                    <a:pt x="128" y="122"/>
                  </a:cubicBezTo>
                  <a:cubicBezTo>
                    <a:pt x="128" y="122"/>
                    <a:pt x="128" y="122"/>
                    <a:pt x="128" y="122"/>
                  </a:cubicBezTo>
                  <a:cubicBezTo>
                    <a:pt x="133" y="126"/>
                    <a:pt x="133" y="126"/>
                    <a:pt x="133" y="126"/>
                  </a:cubicBezTo>
                  <a:cubicBezTo>
                    <a:pt x="133" y="45"/>
                    <a:pt x="133" y="45"/>
                    <a:pt x="133" y="45"/>
                  </a:cubicBezTo>
                  <a:cubicBezTo>
                    <a:pt x="128" y="50"/>
                    <a:pt x="128" y="50"/>
                    <a:pt x="128" y="50"/>
                  </a:cubicBezTo>
                  <a:cubicBezTo>
                    <a:pt x="121" y="43"/>
                    <a:pt x="121" y="43"/>
                    <a:pt x="121" y="43"/>
                  </a:cubicBezTo>
                  <a:cubicBezTo>
                    <a:pt x="133" y="31"/>
                    <a:pt x="133" y="31"/>
                    <a:pt x="133" y="31"/>
                  </a:cubicBezTo>
                  <a:cubicBezTo>
                    <a:pt x="133" y="14"/>
                    <a:pt x="133" y="14"/>
                    <a:pt x="133" y="14"/>
                  </a:cubicBezTo>
                  <a:cubicBezTo>
                    <a:pt x="119" y="5"/>
                    <a:pt x="103" y="0"/>
                    <a:pt x="86" y="0"/>
                  </a:cubicBezTo>
                  <a:cubicBezTo>
                    <a:pt x="86" y="0"/>
                    <a:pt x="86" y="0"/>
                    <a:pt x="86" y="0"/>
                  </a:cubicBezTo>
                  <a:cubicBezTo>
                    <a:pt x="86" y="7"/>
                    <a:pt x="86" y="7"/>
                    <a:pt x="86" y="7"/>
                  </a:cubicBezTo>
                  <a:cubicBezTo>
                    <a:pt x="91" y="7"/>
                    <a:pt x="91" y="7"/>
                    <a:pt x="91" y="7"/>
                  </a:cubicBezTo>
                  <a:cubicBezTo>
                    <a:pt x="91" y="30"/>
                    <a:pt x="91" y="30"/>
                    <a:pt x="91" y="30"/>
                  </a:cubicBezTo>
                  <a:cubicBezTo>
                    <a:pt x="86" y="30"/>
                    <a:pt x="86" y="30"/>
                    <a:pt x="86" y="30"/>
                  </a:cubicBezTo>
                  <a:cubicBezTo>
                    <a:pt x="86" y="79"/>
                    <a:pt x="86" y="79"/>
                    <a:pt x="86" y="79"/>
                  </a:cubicBezTo>
                  <a:cubicBezTo>
                    <a:pt x="87" y="80"/>
                    <a:pt x="87" y="80"/>
                    <a:pt x="87" y="80"/>
                  </a:cubicBezTo>
                  <a:cubicBezTo>
                    <a:pt x="113" y="54"/>
                    <a:pt x="113" y="54"/>
                    <a:pt x="113" y="54"/>
                  </a:cubicBezTo>
                  <a:cubicBezTo>
                    <a:pt x="120" y="61"/>
                    <a:pt x="120" y="61"/>
                    <a:pt x="120" y="61"/>
                  </a:cubicBezTo>
                  <a:cubicBezTo>
                    <a:pt x="87" y="94"/>
                    <a:pt x="87" y="94"/>
                    <a:pt x="87" y="94"/>
                  </a:cubicBezTo>
                  <a:cubicBezTo>
                    <a:pt x="86" y="93"/>
                    <a:pt x="86" y="93"/>
                    <a:pt x="86" y="93"/>
                  </a:cubicBezTo>
                  <a:cubicBezTo>
                    <a:pt x="86" y="141"/>
                    <a:pt x="86" y="141"/>
                    <a:pt x="86" y="141"/>
                  </a:cubicBezTo>
                  <a:cubicBezTo>
                    <a:pt x="91" y="141"/>
                    <a:pt x="91" y="141"/>
                    <a:pt x="91" y="141"/>
                  </a:cubicBezTo>
                  <a:cubicBezTo>
                    <a:pt x="91" y="164"/>
                    <a:pt x="91" y="164"/>
                    <a:pt x="91" y="164"/>
                  </a:cubicBezTo>
                  <a:cubicBezTo>
                    <a:pt x="91" y="164"/>
                    <a:pt x="91" y="164"/>
                    <a:pt x="91" y="164"/>
                  </a:cubicBezTo>
                  <a:cubicBezTo>
                    <a:pt x="86" y="164"/>
                    <a:pt x="86" y="164"/>
                    <a:pt x="86" y="164"/>
                  </a:cubicBezTo>
                  <a:cubicBezTo>
                    <a:pt x="86" y="171"/>
                    <a:pt x="86" y="171"/>
                    <a:pt x="86" y="171"/>
                  </a:cubicBezTo>
                  <a:close/>
                  <a:moveTo>
                    <a:pt x="86" y="0"/>
                  </a:moveTo>
                  <a:cubicBezTo>
                    <a:pt x="68" y="0"/>
                    <a:pt x="52" y="5"/>
                    <a:pt x="38" y="14"/>
                  </a:cubicBezTo>
                  <a:cubicBezTo>
                    <a:pt x="38" y="31"/>
                    <a:pt x="38" y="31"/>
                    <a:pt x="38" y="31"/>
                  </a:cubicBezTo>
                  <a:cubicBezTo>
                    <a:pt x="50" y="43"/>
                    <a:pt x="50" y="43"/>
                    <a:pt x="50" y="43"/>
                  </a:cubicBezTo>
                  <a:cubicBezTo>
                    <a:pt x="43" y="50"/>
                    <a:pt x="43" y="50"/>
                    <a:pt x="43" y="50"/>
                  </a:cubicBezTo>
                  <a:cubicBezTo>
                    <a:pt x="38" y="45"/>
                    <a:pt x="38" y="45"/>
                    <a:pt x="38" y="45"/>
                  </a:cubicBezTo>
                  <a:cubicBezTo>
                    <a:pt x="38" y="126"/>
                    <a:pt x="38" y="126"/>
                    <a:pt x="38" y="126"/>
                  </a:cubicBezTo>
                  <a:cubicBezTo>
                    <a:pt x="43" y="122"/>
                    <a:pt x="43" y="122"/>
                    <a:pt x="43" y="122"/>
                  </a:cubicBezTo>
                  <a:cubicBezTo>
                    <a:pt x="50" y="129"/>
                    <a:pt x="50" y="129"/>
                    <a:pt x="50" y="129"/>
                  </a:cubicBezTo>
                  <a:cubicBezTo>
                    <a:pt x="38" y="140"/>
                    <a:pt x="38" y="140"/>
                    <a:pt x="38" y="140"/>
                  </a:cubicBezTo>
                  <a:cubicBezTo>
                    <a:pt x="38" y="157"/>
                    <a:pt x="38" y="157"/>
                    <a:pt x="38" y="157"/>
                  </a:cubicBezTo>
                  <a:cubicBezTo>
                    <a:pt x="52" y="166"/>
                    <a:pt x="68" y="171"/>
                    <a:pt x="86" y="171"/>
                  </a:cubicBezTo>
                  <a:cubicBezTo>
                    <a:pt x="86" y="164"/>
                    <a:pt x="86" y="164"/>
                    <a:pt x="86" y="164"/>
                  </a:cubicBezTo>
                  <a:cubicBezTo>
                    <a:pt x="81" y="164"/>
                    <a:pt x="81" y="164"/>
                    <a:pt x="81" y="164"/>
                  </a:cubicBezTo>
                  <a:cubicBezTo>
                    <a:pt x="81" y="141"/>
                    <a:pt x="81" y="141"/>
                    <a:pt x="81" y="141"/>
                  </a:cubicBezTo>
                  <a:cubicBezTo>
                    <a:pt x="86" y="141"/>
                    <a:pt x="86" y="141"/>
                    <a:pt x="86" y="141"/>
                  </a:cubicBezTo>
                  <a:cubicBezTo>
                    <a:pt x="86" y="93"/>
                    <a:pt x="86" y="93"/>
                    <a:pt x="86" y="93"/>
                  </a:cubicBezTo>
                  <a:cubicBezTo>
                    <a:pt x="65" y="73"/>
                    <a:pt x="65" y="73"/>
                    <a:pt x="65" y="73"/>
                  </a:cubicBezTo>
                  <a:cubicBezTo>
                    <a:pt x="72" y="66"/>
                    <a:pt x="72" y="66"/>
                    <a:pt x="72" y="66"/>
                  </a:cubicBezTo>
                  <a:cubicBezTo>
                    <a:pt x="72" y="66"/>
                    <a:pt x="72" y="66"/>
                    <a:pt x="72" y="66"/>
                  </a:cubicBezTo>
                  <a:cubicBezTo>
                    <a:pt x="86" y="79"/>
                    <a:pt x="86" y="79"/>
                    <a:pt x="86" y="79"/>
                  </a:cubicBezTo>
                  <a:cubicBezTo>
                    <a:pt x="86" y="30"/>
                    <a:pt x="86" y="30"/>
                    <a:pt x="86" y="30"/>
                  </a:cubicBezTo>
                  <a:cubicBezTo>
                    <a:pt x="81" y="30"/>
                    <a:pt x="81" y="30"/>
                    <a:pt x="81" y="30"/>
                  </a:cubicBezTo>
                  <a:cubicBezTo>
                    <a:pt x="81" y="7"/>
                    <a:pt x="81" y="7"/>
                    <a:pt x="81" y="7"/>
                  </a:cubicBezTo>
                  <a:cubicBezTo>
                    <a:pt x="81" y="7"/>
                    <a:pt x="81" y="7"/>
                    <a:pt x="81" y="7"/>
                  </a:cubicBezTo>
                  <a:cubicBezTo>
                    <a:pt x="86" y="7"/>
                    <a:pt x="86" y="7"/>
                    <a:pt x="86" y="7"/>
                  </a:cubicBezTo>
                  <a:lnTo>
                    <a:pt x="86" y="0"/>
                  </a:lnTo>
                  <a:close/>
                  <a:moveTo>
                    <a:pt x="38" y="14"/>
                  </a:moveTo>
                  <a:cubicBezTo>
                    <a:pt x="31" y="19"/>
                    <a:pt x="24" y="26"/>
                    <a:pt x="19" y="32"/>
                  </a:cubicBezTo>
                  <a:cubicBezTo>
                    <a:pt x="19" y="81"/>
                    <a:pt x="19" y="81"/>
                    <a:pt x="19" y="81"/>
                  </a:cubicBezTo>
                  <a:cubicBezTo>
                    <a:pt x="30" y="81"/>
                    <a:pt x="30" y="81"/>
                    <a:pt x="30" y="81"/>
                  </a:cubicBezTo>
                  <a:cubicBezTo>
                    <a:pt x="30" y="81"/>
                    <a:pt x="30" y="81"/>
                    <a:pt x="30" y="81"/>
                  </a:cubicBezTo>
                  <a:cubicBezTo>
                    <a:pt x="30" y="91"/>
                    <a:pt x="30" y="91"/>
                    <a:pt x="30" y="91"/>
                  </a:cubicBezTo>
                  <a:cubicBezTo>
                    <a:pt x="19" y="91"/>
                    <a:pt x="19" y="91"/>
                    <a:pt x="19" y="91"/>
                  </a:cubicBezTo>
                  <a:cubicBezTo>
                    <a:pt x="19" y="139"/>
                    <a:pt x="19" y="139"/>
                    <a:pt x="19" y="139"/>
                  </a:cubicBezTo>
                  <a:cubicBezTo>
                    <a:pt x="24" y="146"/>
                    <a:pt x="31" y="152"/>
                    <a:pt x="38" y="157"/>
                  </a:cubicBezTo>
                  <a:cubicBezTo>
                    <a:pt x="38" y="140"/>
                    <a:pt x="38" y="140"/>
                    <a:pt x="38" y="140"/>
                  </a:cubicBezTo>
                  <a:cubicBezTo>
                    <a:pt x="34" y="145"/>
                    <a:pt x="34" y="145"/>
                    <a:pt x="34" y="145"/>
                  </a:cubicBezTo>
                  <a:cubicBezTo>
                    <a:pt x="34" y="145"/>
                    <a:pt x="34" y="145"/>
                    <a:pt x="34" y="145"/>
                  </a:cubicBezTo>
                  <a:cubicBezTo>
                    <a:pt x="27" y="138"/>
                    <a:pt x="27" y="138"/>
                    <a:pt x="27" y="138"/>
                  </a:cubicBezTo>
                  <a:cubicBezTo>
                    <a:pt x="38" y="126"/>
                    <a:pt x="38" y="126"/>
                    <a:pt x="38" y="126"/>
                  </a:cubicBezTo>
                  <a:cubicBezTo>
                    <a:pt x="38" y="45"/>
                    <a:pt x="38" y="45"/>
                    <a:pt x="38" y="45"/>
                  </a:cubicBezTo>
                  <a:cubicBezTo>
                    <a:pt x="27" y="34"/>
                    <a:pt x="27" y="34"/>
                    <a:pt x="27" y="34"/>
                  </a:cubicBezTo>
                  <a:cubicBezTo>
                    <a:pt x="34" y="27"/>
                    <a:pt x="34" y="27"/>
                    <a:pt x="34" y="27"/>
                  </a:cubicBezTo>
                  <a:cubicBezTo>
                    <a:pt x="34" y="27"/>
                    <a:pt x="34" y="27"/>
                    <a:pt x="34" y="27"/>
                  </a:cubicBezTo>
                  <a:cubicBezTo>
                    <a:pt x="38" y="31"/>
                    <a:pt x="38" y="31"/>
                    <a:pt x="38" y="31"/>
                  </a:cubicBezTo>
                  <a:lnTo>
                    <a:pt x="38" y="14"/>
                  </a:lnTo>
                  <a:close/>
                  <a:moveTo>
                    <a:pt x="19" y="32"/>
                  </a:moveTo>
                  <a:cubicBezTo>
                    <a:pt x="7" y="47"/>
                    <a:pt x="0" y="66"/>
                    <a:pt x="0" y="86"/>
                  </a:cubicBezTo>
                  <a:cubicBezTo>
                    <a:pt x="0" y="106"/>
                    <a:pt x="7" y="124"/>
                    <a:pt x="19" y="139"/>
                  </a:cubicBezTo>
                  <a:cubicBezTo>
                    <a:pt x="19" y="91"/>
                    <a:pt x="19" y="91"/>
                    <a:pt x="19" y="91"/>
                  </a:cubicBezTo>
                  <a:cubicBezTo>
                    <a:pt x="7" y="91"/>
                    <a:pt x="7" y="91"/>
                    <a:pt x="7" y="91"/>
                  </a:cubicBezTo>
                  <a:cubicBezTo>
                    <a:pt x="7" y="81"/>
                    <a:pt x="7" y="81"/>
                    <a:pt x="7" y="81"/>
                  </a:cubicBezTo>
                  <a:cubicBezTo>
                    <a:pt x="19" y="81"/>
                    <a:pt x="19" y="81"/>
                    <a:pt x="19" y="81"/>
                  </a:cubicBezTo>
                  <a:lnTo>
                    <a:pt x="19"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 name="Freeform 72"/>
            <p:cNvSpPr/>
            <p:nvPr/>
          </p:nvSpPr>
          <p:spPr bwMode="auto">
            <a:xfrm>
              <a:off x="525463" y="1689100"/>
              <a:ext cx="304800" cy="582613"/>
            </a:xfrm>
            <a:custGeom>
              <a:avLst/>
              <a:gdLst>
                <a:gd name="T0" fmla="*/ 81 w 81"/>
                <a:gd name="T1" fmla="*/ 115 h 155"/>
                <a:gd name="T2" fmla="*/ 81 w 81"/>
                <a:gd name="T3" fmla="*/ 38 h 155"/>
                <a:gd name="T4" fmla="*/ 47 w 81"/>
                <a:gd name="T5" fmla="*/ 0 h 155"/>
                <a:gd name="T6" fmla="*/ 32 w 81"/>
                <a:gd name="T7" fmla="*/ 0 h 155"/>
                <a:gd name="T8" fmla="*/ 0 w 81"/>
                <a:gd name="T9" fmla="*/ 38 h 155"/>
                <a:gd name="T10" fmla="*/ 0 w 81"/>
                <a:gd name="T11" fmla="*/ 123 h 155"/>
                <a:gd name="T12" fmla="*/ 31 w 81"/>
                <a:gd name="T13" fmla="*/ 155 h 155"/>
                <a:gd name="T14" fmla="*/ 31 w 81"/>
                <a:gd name="T15" fmla="*/ 155 h 155"/>
                <a:gd name="T16" fmla="*/ 63 w 81"/>
                <a:gd name="T17" fmla="*/ 124 h 155"/>
                <a:gd name="T18" fmla="*/ 63 w 81"/>
                <a:gd name="T19" fmla="*/ 64 h 155"/>
                <a:gd name="T20" fmla="*/ 41 w 81"/>
                <a:gd name="T21" fmla="*/ 42 h 155"/>
                <a:gd name="T22" fmla="*/ 39 w 81"/>
                <a:gd name="T23" fmla="*/ 42 h 155"/>
                <a:gd name="T24" fmla="*/ 18 w 81"/>
                <a:gd name="T25" fmla="*/ 64 h 155"/>
                <a:gd name="T26" fmla="*/ 18 w 81"/>
                <a:gd name="T27" fmla="*/ 114 h 155"/>
                <a:gd name="T28" fmla="*/ 30 w 81"/>
                <a:gd name="T29" fmla="*/ 114 h 155"/>
                <a:gd name="T30" fmla="*/ 30 w 81"/>
                <a:gd name="T31" fmla="*/ 64 h 155"/>
                <a:gd name="T32" fmla="*/ 39 w 81"/>
                <a:gd name="T33" fmla="*/ 54 h 155"/>
                <a:gd name="T34" fmla="*/ 41 w 81"/>
                <a:gd name="T35" fmla="*/ 54 h 155"/>
                <a:gd name="T36" fmla="*/ 51 w 81"/>
                <a:gd name="T37" fmla="*/ 64 h 155"/>
                <a:gd name="T38" fmla="*/ 51 w 81"/>
                <a:gd name="T39" fmla="*/ 123 h 155"/>
                <a:gd name="T40" fmla="*/ 31 w 81"/>
                <a:gd name="T41" fmla="*/ 143 h 155"/>
                <a:gd name="T42" fmla="*/ 17 w 81"/>
                <a:gd name="T43" fmla="*/ 137 h 155"/>
                <a:gd name="T44" fmla="*/ 12 w 81"/>
                <a:gd name="T45" fmla="*/ 118 h 155"/>
                <a:gd name="T46" fmla="*/ 12 w 81"/>
                <a:gd name="T47" fmla="*/ 38 h 155"/>
                <a:gd name="T48" fmla="*/ 32 w 81"/>
                <a:gd name="T49" fmla="*/ 12 h 155"/>
                <a:gd name="T50" fmla="*/ 47 w 81"/>
                <a:gd name="T51" fmla="*/ 12 h 155"/>
                <a:gd name="T52" fmla="*/ 69 w 81"/>
                <a:gd name="T53" fmla="*/ 38 h 155"/>
                <a:gd name="T54" fmla="*/ 69 w 81"/>
                <a:gd name="T55" fmla="*/ 115 h 155"/>
                <a:gd name="T56" fmla="*/ 81 w 81"/>
                <a:gd name="T57" fmla="*/ 11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5">
                  <a:moveTo>
                    <a:pt x="81" y="115"/>
                  </a:moveTo>
                  <a:cubicBezTo>
                    <a:pt x="81" y="38"/>
                    <a:pt x="81" y="38"/>
                    <a:pt x="81" y="38"/>
                  </a:cubicBezTo>
                  <a:cubicBezTo>
                    <a:pt x="81" y="16"/>
                    <a:pt x="67" y="0"/>
                    <a:pt x="47" y="0"/>
                  </a:cubicBezTo>
                  <a:cubicBezTo>
                    <a:pt x="32" y="0"/>
                    <a:pt x="32" y="0"/>
                    <a:pt x="32" y="0"/>
                  </a:cubicBezTo>
                  <a:cubicBezTo>
                    <a:pt x="13" y="0"/>
                    <a:pt x="0" y="15"/>
                    <a:pt x="0" y="38"/>
                  </a:cubicBezTo>
                  <a:cubicBezTo>
                    <a:pt x="0" y="38"/>
                    <a:pt x="0" y="123"/>
                    <a:pt x="0" y="123"/>
                  </a:cubicBezTo>
                  <a:cubicBezTo>
                    <a:pt x="0" y="140"/>
                    <a:pt x="14" y="155"/>
                    <a:pt x="31" y="155"/>
                  </a:cubicBezTo>
                  <a:cubicBezTo>
                    <a:pt x="31" y="155"/>
                    <a:pt x="31" y="155"/>
                    <a:pt x="31" y="155"/>
                  </a:cubicBezTo>
                  <a:cubicBezTo>
                    <a:pt x="48" y="155"/>
                    <a:pt x="62" y="141"/>
                    <a:pt x="63" y="124"/>
                  </a:cubicBezTo>
                  <a:cubicBezTo>
                    <a:pt x="63" y="64"/>
                    <a:pt x="63" y="64"/>
                    <a:pt x="63" y="64"/>
                  </a:cubicBezTo>
                  <a:cubicBezTo>
                    <a:pt x="63" y="52"/>
                    <a:pt x="53" y="42"/>
                    <a:pt x="41" y="42"/>
                  </a:cubicBezTo>
                  <a:cubicBezTo>
                    <a:pt x="39" y="42"/>
                    <a:pt x="39" y="42"/>
                    <a:pt x="39" y="42"/>
                  </a:cubicBezTo>
                  <a:cubicBezTo>
                    <a:pt x="27" y="42"/>
                    <a:pt x="18" y="52"/>
                    <a:pt x="18" y="64"/>
                  </a:cubicBezTo>
                  <a:cubicBezTo>
                    <a:pt x="18" y="114"/>
                    <a:pt x="18" y="114"/>
                    <a:pt x="18" y="114"/>
                  </a:cubicBezTo>
                  <a:cubicBezTo>
                    <a:pt x="30" y="114"/>
                    <a:pt x="30" y="114"/>
                    <a:pt x="30" y="114"/>
                  </a:cubicBezTo>
                  <a:cubicBezTo>
                    <a:pt x="30" y="64"/>
                    <a:pt x="30" y="64"/>
                    <a:pt x="30" y="64"/>
                  </a:cubicBezTo>
                  <a:cubicBezTo>
                    <a:pt x="30" y="59"/>
                    <a:pt x="33" y="54"/>
                    <a:pt x="39" y="54"/>
                  </a:cubicBezTo>
                  <a:cubicBezTo>
                    <a:pt x="41" y="54"/>
                    <a:pt x="41" y="54"/>
                    <a:pt x="41" y="54"/>
                  </a:cubicBezTo>
                  <a:cubicBezTo>
                    <a:pt x="47" y="54"/>
                    <a:pt x="51" y="58"/>
                    <a:pt x="51" y="64"/>
                  </a:cubicBezTo>
                  <a:cubicBezTo>
                    <a:pt x="51" y="123"/>
                    <a:pt x="51" y="123"/>
                    <a:pt x="51" y="123"/>
                  </a:cubicBezTo>
                  <a:cubicBezTo>
                    <a:pt x="51" y="134"/>
                    <a:pt x="42" y="143"/>
                    <a:pt x="31" y="143"/>
                  </a:cubicBezTo>
                  <a:cubicBezTo>
                    <a:pt x="25" y="143"/>
                    <a:pt x="20" y="141"/>
                    <a:pt x="17" y="137"/>
                  </a:cubicBezTo>
                  <a:cubicBezTo>
                    <a:pt x="14" y="133"/>
                    <a:pt x="12" y="127"/>
                    <a:pt x="12" y="118"/>
                  </a:cubicBezTo>
                  <a:cubicBezTo>
                    <a:pt x="12" y="38"/>
                    <a:pt x="12" y="38"/>
                    <a:pt x="12" y="38"/>
                  </a:cubicBezTo>
                  <a:cubicBezTo>
                    <a:pt x="12" y="19"/>
                    <a:pt x="22" y="12"/>
                    <a:pt x="32" y="12"/>
                  </a:cubicBezTo>
                  <a:cubicBezTo>
                    <a:pt x="47" y="12"/>
                    <a:pt x="47" y="12"/>
                    <a:pt x="47" y="12"/>
                  </a:cubicBezTo>
                  <a:cubicBezTo>
                    <a:pt x="62" y="12"/>
                    <a:pt x="69" y="25"/>
                    <a:pt x="69" y="38"/>
                  </a:cubicBezTo>
                  <a:cubicBezTo>
                    <a:pt x="69" y="115"/>
                    <a:pt x="69" y="115"/>
                    <a:pt x="69" y="115"/>
                  </a:cubicBezTo>
                  <a:lnTo>
                    <a:pt x="81"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 name="Freeform 73"/>
            <p:cNvSpPr/>
            <p:nvPr/>
          </p:nvSpPr>
          <p:spPr bwMode="auto">
            <a:xfrm>
              <a:off x="52388" y="482600"/>
              <a:ext cx="247650" cy="714375"/>
            </a:xfrm>
            <a:custGeom>
              <a:avLst/>
              <a:gdLst>
                <a:gd name="T0" fmla="*/ 7 w 66"/>
                <a:gd name="T1" fmla="*/ 22 h 190"/>
                <a:gd name="T2" fmla="*/ 1 w 66"/>
                <a:gd name="T3" fmla="*/ 46 h 190"/>
                <a:gd name="T4" fmla="*/ 5 w 66"/>
                <a:gd name="T5" fmla="*/ 66 h 190"/>
                <a:gd name="T6" fmla="*/ 24 w 66"/>
                <a:gd name="T7" fmla="*/ 86 h 190"/>
                <a:gd name="T8" fmla="*/ 24 w 66"/>
                <a:gd name="T9" fmla="*/ 190 h 190"/>
                <a:gd name="T10" fmla="*/ 42 w 66"/>
                <a:gd name="T11" fmla="*/ 190 h 190"/>
                <a:gd name="T12" fmla="*/ 42 w 66"/>
                <a:gd name="T13" fmla="*/ 86 h 190"/>
                <a:gd name="T14" fmla="*/ 60 w 66"/>
                <a:gd name="T15" fmla="*/ 66 h 190"/>
                <a:gd name="T16" fmla="*/ 65 w 66"/>
                <a:gd name="T17" fmla="*/ 46 h 190"/>
                <a:gd name="T18" fmla="*/ 58 w 66"/>
                <a:gd name="T19" fmla="*/ 22 h 190"/>
                <a:gd name="T20" fmla="*/ 43 w 66"/>
                <a:gd name="T21" fmla="*/ 0 h 190"/>
                <a:gd name="T22" fmla="*/ 48 w 66"/>
                <a:gd name="T23" fmla="*/ 44 h 190"/>
                <a:gd name="T24" fmla="*/ 42 w 66"/>
                <a:gd name="T25" fmla="*/ 44 h 190"/>
                <a:gd name="T26" fmla="*/ 37 w 66"/>
                <a:gd name="T27" fmla="*/ 0 h 190"/>
                <a:gd name="T28" fmla="*/ 33 w 66"/>
                <a:gd name="T29" fmla="*/ 0 h 190"/>
                <a:gd name="T30" fmla="*/ 28 w 66"/>
                <a:gd name="T31" fmla="*/ 0 h 190"/>
                <a:gd name="T32" fmla="*/ 23 w 66"/>
                <a:gd name="T33" fmla="*/ 44 h 190"/>
                <a:gd name="T34" fmla="*/ 17 w 66"/>
                <a:gd name="T35" fmla="*/ 44 h 190"/>
                <a:gd name="T36" fmla="*/ 22 w 66"/>
                <a:gd name="T37" fmla="*/ 0 h 190"/>
                <a:gd name="T38" fmla="*/ 7 w 66"/>
                <a:gd name="T39" fmla="*/ 2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190">
                  <a:moveTo>
                    <a:pt x="7" y="22"/>
                  </a:moveTo>
                  <a:cubicBezTo>
                    <a:pt x="5" y="30"/>
                    <a:pt x="1" y="37"/>
                    <a:pt x="1" y="46"/>
                  </a:cubicBezTo>
                  <a:cubicBezTo>
                    <a:pt x="0" y="53"/>
                    <a:pt x="1" y="59"/>
                    <a:pt x="5" y="66"/>
                  </a:cubicBezTo>
                  <a:cubicBezTo>
                    <a:pt x="9" y="72"/>
                    <a:pt x="16" y="82"/>
                    <a:pt x="24" y="86"/>
                  </a:cubicBezTo>
                  <a:cubicBezTo>
                    <a:pt x="24" y="190"/>
                    <a:pt x="24" y="190"/>
                    <a:pt x="24" y="190"/>
                  </a:cubicBezTo>
                  <a:cubicBezTo>
                    <a:pt x="42" y="190"/>
                    <a:pt x="42" y="190"/>
                    <a:pt x="42" y="190"/>
                  </a:cubicBezTo>
                  <a:cubicBezTo>
                    <a:pt x="42" y="86"/>
                    <a:pt x="42" y="86"/>
                    <a:pt x="42" y="86"/>
                  </a:cubicBezTo>
                  <a:cubicBezTo>
                    <a:pt x="50" y="82"/>
                    <a:pt x="56" y="72"/>
                    <a:pt x="60" y="66"/>
                  </a:cubicBezTo>
                  <a:cubicBezTo>
                    <a:pt x="64" y="59"/>
                    <a:pt x="66" y="53"/>
                    <a:pt x="65" y="46"/>
                  </a:cubicBezTo>
                  <a:cubicBezTo>
                    <a:pt x="64" y="37"/>
                    <a:pt x="61" y="30"/>
                    <a:pt x="58" y="22"/>
                  </a:cubicBezTo>
                  <a:cubicBezTo>
                    <a:pt x="56" y="16"/>
                    <a:pt x="51" y="1"/>
                    <a:pt x="43" y="0"/>
                  </a:cubicBezTo>
                  <a:cubicBezTo>
                    <a:pt x="48" y="44"/>
                    <a:pt x="48" y="44"/>
                    <a:pt x="48" y="44"/>
                  </a:cubicBezTo>
                  <a:cubicBezTo>
                    <a:pt x="42" y="44"/>
                    <a:pt x="42" y="44"/>
                    <a:pt x="42" y="44"/>
                  </a:cubicBezTo>
                  <a:cubicBezTo>
                    <a:pt x="37" y="0"/>
                    <a:pt x="37" y="0"/>
                    <a:pt x="37" y="0"/>
                  </a:cubicBezTo>
                  <a:cubicBezTo>
                    <a:pt x="33" y="0"/>
                    <a:pt x="33" y="0"/>
                    <a:pt x="33" y="0"/>
                  </a:cubicBezTo>
                  <a:cubicBezTo>
                    <a:pt x="28" y="0"/>
                    <a:pt x="28" y="0"/>
                    <a:pt x="28" y="0"/>
                  </a:cubicBezTo>
                  <a:cubicBezTo>
                    <a:pt x="23" y="44"/>
                    <a:pt x="23" y="44"/>
                    <a:pt x="23" y="44"/>
                  </a:cubicBezTo>
                  <a:cubicBezTo>
                    <a:pt x="17" y="44"/>
                    <a:pt x="17" y="44"/>
                    <a:pt x="17" y="44"/>
                  </a:cubicBezTo>
                  <a:cubicBezTo>
                    <a:pt x="22" y="0"/>
                    <a:pt x="22" y="0"/>
                    <a:pt x="22" y="0"/>
                  </a:cubicBezTo>
                  <a:cubicBezTo>
                    <a:pt x="14" y="1"/>
                    <a:pt x="10" y="16"/>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 name="Freeform 74"/>
            <p:cNvSpPr/>
            <p:nvPr/>
          </p:nvSpPr>
          <p:spPr bwMode="auto">
            <a:xfrm>
              <a:off x="409575" y="482600"/>
              <a:ext cx="160338" cy="714375"/>
            </a:xfrm>
            <a:custGeom>
              <a:avLst/>
              <a:gdLst>
                <a:gd name="T0" fmla="*/ 0 w 43"/>
                <a:gd name="T1" fmla="*/ 53 h 190"/>
                <a:gd name="T2" fmla="*/ 25 w 43"/>
                <a:gd name="T3" fmla="*/ 106 h 190"/>
                <a:gd name="T4" fmla="*/ 25 w 43"/>
                <a:gd name="T5" fmla="*/ 190 h 190"/>
                <a:gd name="T6" fmla="*/ 43 w 43"/>
                <a:gd name="T7" fmla="*/ 190 h 190"/>
                <a:gd name="T8" fmla="*/ 43 w 43"/>
                <a:gd name="T9" fmla="*/ 0 h 190"/>
                <a:gd name="T10" fmla="*/ 25 w 43"/>
                <a:gd name="T11" fmla="*/ 0 h 190"/>
                <a:gd name="T12" fmla="*/ 0 w 43"/>
                <a:gd name="T13" fmla="*/ 53 h 190"/>
              </a:gdLst>
              <a:ahLst/>
              <a:cxnLst>
                <a:cxn ang="0">
                  <a:pos x="T0" y="T1"/>
                </a:cxn>
                <a:cxn ang="0">
                  <a:pos x="T2" y="T3"/>
                </a:cxn>
                <a:cxn ang="0">
                  <a:pos x="T4" y="T5"/>
                </a:cxn>
                <a:cxn ang="0">
                  <a:pos x="T6" y="T7"/>
                </a:cxn>
                <a:cxn ang="0">
                  <a:pos x="T8" y="T9"/>
                </a:cxn>
                <a:cxn ang="0">
                  <a:pos x="T10" y="T11"/>
                </a:cxn>
                <a:cxn ang="0">
                  <a:pos x="T12" y="T13"/>
                </a:cxn>
              </a:cxnLst>
              <a:rect l="0" t="0" r="r" b="b"/>
              <a:pathLst>
                <a:path w="43" h="190">
                  <a:moveTo>
                    <a:pt x="0" y="53"/>
                  </a:moveTo>
                  <a:cubicBezTo>
                    <a:pt x="0" y="100"/>
                    <a:pt x="20" y="105"/>
                    <a:pt x="25" y="106"/>
                  </a:cubicBezTo>
                  <a:cubicBezTo>
                    <a:pt x="25" y="190"/>
                    <a:pt x="25" y="190"/>
                    <a:pt x="25" y="190"/>
                  </a:cubicBezTo>
                  <a:cubicBezTo>
                    <a:pt x="43" y="190"/>
                    <a:pt x="43" y="190"/>
                    <a:pt x="43" y="190"/>
                  </a:cubicBezTo>
                  <a:cubicBezTo>
                    <a:pt x="43" y="0"/>
                    <a:pt x="43" y="0"/>
                    <a:pt x="43" y="0"/>
                  </a:cubicBezTo>
                  <a:cubicBezTo>
                    <a:pt x="25" y="0"/>
                    <a:pt x="25" y="0"/>
                    <a:pt x="25" y="0"/>
                  </a:cubicBezTo>
                  <a:cubicBezTo>
                    <a:pt x="25" y="0"/>
                    <a:pt x="0" y="0"/>
                    <a:pt x="0"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 name="Freeform 75"/>
            <p:cNvSpPr/>
            <p:nvPr/>
          </p:nvSpPr>
          <p:spPr bwMode="auto">
            <a:xfrm>
              <a:off x="3502025" y="523875"/>
              <a:ext cx="165100" cy="327025"/>
            </a:xfrm>
            <a:custGeom>
              <a:avLst/>
              <a:gdLst>
                <a:gd name="T0" fmla="*/ 0 w 104"/>
                <a:gd name="T1" fmla="*/ 206 h 206"/>
                <a:gd name="T2" fmla="*/ 104 w 104"/>
                <a:gd name="T3" fmla="*/ 83 h 206"/>
                <a:gd name="T4" fmla="*/ 0 w 104"/>
                <a:gd name="T5" fmla="*/ 0 h 206"/>
                <a:gd name="T6" fmla="*/ 0 w 104"/>
                <a:gd name="T7" fmla="*/ 206 h 206"/>
              </a:gdLst>
              <a:ahLst/>
              <a:cxnLst>
                <a:cxn ang="0">
                  <a:pos x="T0" y="T1"/>
                </a:cxn>
                <a:cxn ang="0">
                  <a:pos x="T2" y="T3"/>
                </a:cxn>
                <a:cxn ang="0">
                  <a:pos x="T4" y="T5"/>
                </a:cxn>
                <a:cxn ang="0">
                  <a:pos x="T6" y="T7"/>
                </a:cxn>
              </a:cxnLst>
              <a:rect l="0" t="0" r="r" b="b"/>
              <a:pathLst>
                <a:path w="104" h="206">
                  <a:moveTo>
                    <a:pt x="0" y="206"/>
                  </a:moveTo>
                  <a:lnTo>
                    <a:pt x="104" y="83"/>
                  </a:lnTo>
                  <a:lnTo>
                    <a:pt x="0" y="0"/>
                  </a:lnTo>
                  <a:lnTo>
                    <a:pt x="0"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 name="Freeform 76"/>
            <p:cNvSpPr/>
            <p:nvPr/>
          </p:nvSpPr>
          <p:spPr bwMode="auto">
            <a:xfrm>
              <a:off x="3895725" y="523875"/>
              <a:ext cx="161925" cy="327025"/>
            </a:xfrm>
            <a:custGeom>
              <a:avLst/>
              <a:gdLst>
                <a:gd name="T0" fmla="*/ 102 w 102"/>
                <a:gd name="T1" fmla="*/ 206 h 206"/>
                <a:gd name="T2" fmla="*/ 102 w 102"/>
                <a:gd name="T3" fmla="*/ 0 h 206"/>
                <a:gd name="T4" fmla="*/ 0 w 102"/>
                <a:gd name="T5" fmla="*/ 83 h 206"/>
                <a:gd name="T6" fmla="*/ 102 w 102"/>
                <a:gd name="T7" fmla="*/ 206 h 206"/>
              </a:gdLst>
              <a:ahLst/>
              <a:cxnLst>
                <a:cxn ang="0">
                  <a:pos x="T0" y="T1"/>
                </a:cxn>
                <a:cxn ang="0">
                  <a:pos x="T2" y="T3"/>
                </a:cxn>
                <a:cxn ang="0">
                  <a:pos x="T4" y="T5"/>
                </a:cxn>
                <a:cxn ang="0">
                  <a:pos x="T6" y="T7"/>
                </a:cxn>
              </a:cxnLst>
              <a:rect l="0" t="0" r="r" b="b"/>
              <a:pathLst>
                <a:path w="102" h="206">
                  <a:moveTo>
                    <a:pt x="102" y="206"/>
                  </a:moveTo>
                  <a:lnTo>
                    <a:pt x="102" y="0"/>
                  </a:lnTo>
                  <a:lnTo>
                    <a:pt x="0" y="83"/>
                  </a:lnTo>
                  <a:lnTo>
                    <a:pt x="102"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 name="Rectangle 77"/>
            <p:cNvSpPr>
              <a:spLocks noChangeArrowheads="1"/>
            </p:cNvSpPr>
            <p:nvPr/>
          </p:nvSpPr>
          <p:spPr bwMode="auto">
            <a:xfrm>
              <a:off x="4057650" y="862013"/>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 name="Freeform 78"/>
            <p:cNvSpPr/>
            <p:nvPr/>
          </p:nvSpPr>
          <p:spPr bwMode="auto">
            <a:xfrm>
              <a:off x="3502025" y="862013"/>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 name="Freeform 79"/>
            <p:cNvSpPr/>
            <p:nvPr/>
          </p:nvSpPr>
          <p:spPr bwMode="auto">
            <a:xfrm>
              <a:off x="3513138" y="666750"/>
              <a:ext cx="536575" cy="195263"/>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 name="Freeform 80"/>
            <p:cNvSpPr/>
            <p:nvPr/>
          </p:nvSpPr>
          <p:spPr bwMode="auto">
            <a:xfrm>
              <a:off x="3517900" y="512763"/>
              <a:ext cx="528638" cy="214313"/>
            </a:xfrm>
            <a:custGeom>
              <a:avLst/>
              <a:gdLst>
                <a:gd name="T0" fmla="*/ 99 w 333"/>
                <a:gd name="T1" fmla="*/ 83 h 135"/>
                <a:gd name="T2" fmla="*/ 104 w 333"/>
                <a:gd name="T3" fmla="*/ 85 h 135"/>
                <a:gd name="T4" fmla="*/ 108 w 333"/>
                <a:gd name="T5" fmla="*/ 88 h 135"/>
                <a:gd name="T6" fmla="*/ 165 w 333"/>
                <a:gd name="T7" fmla="*/ 135 h 135"/>
                <a:gd name="T8" fmla="*/ 224 w 333"/>
                <a:gd name="T9" fmla="*/ 88 h 135"/>
                <a:gd name="T10" fmla="*/ 227 w 333"/>
                <a:gd name="T11" fmla="*/ 85 h 135"/>
                <a:gd name="T12" fmla="*/ 231 w 333"/>
                <a:gd name="T13" fmla="*/ 83 h 135"/>
                <a:gd name="T14" fmla="*/ 333 w 333"/>
                <a:gd name="T15" fmla="*/ 0 h 135"/>
                <a:gd name="T16" fmla="*/ 0 w 333"/>
                <a:gd name="T17" fmla="*/ 0 h 135"/>
                <a:gd name="T18" fmla="*/ 99 w 333"/>
                <a:gd name="T19" fmla="*/ 8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3" h="135">
                  <a:moveTo>
                    <a:pt x="99" y="83"/>
                  </a:moveTo>
                  <a:lnTo>
                    <a:pt x="104" y="85"/>
                  </a:lnTo>
                  <a:lnTo>
                    <a:pt x="108" y="88"/>
                  </a:lnTo>
                  <a:lnTo>
                    <a:pt x="165" y="135"/>
                  </a:lnTo>
                  <a:lnTo>
                    <a:pt x="224" y="88"/>
                  </a:lnTo>
                  <a:lnTo>
                    <a:pt x="227" y="85"/>
                  </a:lnTo>
                  <a:lnTo>
                    <a:pt x="231" y="83"/>
                  </a:lnTo>
                  <a:lnTo>
                    <a:pt x="333" y="0"/>
                  </a:lnTo>
                  <a:lnTo>
                    <a:pt x="0" y="0"/>
                  </a:lnTo>
                  <a:lnTo>
                    <a:pt x="99"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 name="Rectangle 81"/>
            <p:cNvSpPr>
              <a:spLocks noChangeArrowheads="1"/>
            </p:cNvSpPr>
            <p:nvPr/>
          </p:nvSpPr>
          <p:spPr bwMode="auto">
            <a:xfrm>
              <a:off x="2297113" y="2266950"/>
              <a:ext cx="9842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 name="Freeform 82"/>
            <p:cNvSpPr>
              <a:spLocks noEditPoints="1"/>
            </p:cNvSpPr>
            <p:nvPr/>
          </p:nvSpPr>
          <p:spPr bwMode="auto">
            <a:xfrm>
              <a:off x="1925638" y="2324100"/>
              <a:ext cx="536575" cy="379413"/>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 name="Oval 83"/>
            <p:cNvSpPr>
              <a:spLocks noChangeArrowheads="1"/>
            </p:cNvSpPr>
            <p:nvPr/>
          </p:nvSpPr>
          <p:spPr bwMode="auto">
            <a:xfrm>
              <a:off x="2093913" y="2414588"/>
              <a:ext cx="200025" cy="198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 name="Freeform 84"/>
            <p:cNvSpPr/>
            <p:nvPr/>
          </p:nvSpPr>
          <p:spPr bwMode="auto">
            <a:xfrm>
              <a:off x="7829550" y="474663"/>
              <a:ext cx="327025" cy="196850"/>
            </a:xfrm>
            <a:custGeom>
              <a:avLst/>
              <a:gdLst>
                <a:gd name="T0" fmla="*/ 206 w 206"/>
                <a:gd name="T1" fmla="*/ 0 h 124"/>
                <a:gd name="T2" fmla="*/ 17 w 206"/>
                <a:gd name="T3" fmla="*/ 0 h 124"/>
                <a:gd name="T4" fmla="*/ 17 w 206"/>
                <a:gd name="T5" fmla="*/ 36 h 124"/>
                <a:gd name="T6" fmla="*/ 0 w 206"/>
                <a:gd name="T7" fmla="*/ 36 h 124"/>
                <a:gd name="T8" fmla="*/ 0 w 206"/>
                <a:gd name="T9" fmla="*/ 90 h 124"/>
                <a:gd name="T10" fmla="*/ 17 w 206"/>
                <a:gd name="T11" fmla="*/ 90 h 124"/>
                <a:gd name="T12" fmla="*/ 17 w 206"/>
                <a:gd name="T13" fmla="*/ 124 h 124"/>
                <a:gd name="T14" fmla="*/ 206 w 206"/>
                <a:gd name="T15" fmla="*/ 124 h 124"/>
                <a:gd name="T16" fmla="*/ 206 w 206"/>
                <a:gd name="T1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124">
                  <a:moveTo>
                    <a:pt x="206" y="0"/>
                  </a:moveTo>
                  <a:lnTo>
                    <a:pt x="17" y="0"/>
                  </a:lnTo>
                  <a:lnTo>
                    <a:pt x="17" y="36"/>
                  </a:lnTo>
                  <a:lnTo>
                    <a:pt x="0" y="36"/>
                  </a:lnTo>
                  <a:lnTo>
                    <a:pt x="0" y="90"/>
                  </a:lnTo>
                  <a:lnTo>
                    <a:pt x="17" y="90"/>
                  </a:lnTo>
                  <a:lnTo>
                    <a:pt x="17" y="124"/>
                  </a:lnTo>
                  <a:lnTo>
                    <a:pt x="206" y="124"/>
                  </a:lnTo>
                  <a:lnTo>
                    <a:pt x="20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4" name="Rectangle 85"/>
            <p:cNvSpPr>
              <a:spLocks noChangeArrowheads="1"/>
            </p:cNvSpPr>
            <p:nvPr/>
          </p:nvSpPr>
          <p:spPr bwMode="auto">
            <a:xfrm>
              <a:off x="7570788" y="388938"/>
              <a:ext cx="49213"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5" name="Oval 86"/>
            <p:cNvSpPr>
              <a:spLocks noChangeArrowheads="1"/>
            </p:cNvSpPr>
            <p:nvPr/>
          </p:nvSpPr>
          <p:spPr bwMode="auto">
            <a:xfrm>
              <a:off x="7627938" y="512763"/>
              <a:ext cx="104775" cy="1047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6" name="Freeform 87"/>
            <p:cNvSpPr>
              <a:spLocks noEditPoints="1"/>
            </p:cNvSpPr>
            <p:nvPr/>
          </p:nvSpPr>
          <p:spPr bwMode="auto">
            <a:xfrm>
              <a:off x="7540625" y="433388"/>
              <a:ext cx="274638" cy="527050"/>
            </a:xfrm>
            <a:custGeom>
              <a:avLst/>
              <a:gdLst>
                <a:gd name="T0" fmla="*/ 37 w 73"/>
                <a:gd name="T1" fmla="*/ 140 h 140"/>
                <a:gd name="T2" fmla="*/ 73 w 73"/>
                <a:gd name="T3" fmla="*/ 140 h 140"/>
                <a:gd name="T4" fmla="*/ 73 w 73"/>
                <a:gd name="T5" fmla="*/ 49 h 140"/>
                <a:gd name="T6" fmla="*/ 73 w 73"/>
                <a:gd name="T7" fmla="*/ 26 h 140"/>
                <a:gd name="T8" fmla="*/ 73 w 73"/>
                <a:gd name="T9" fmla="*/ 0 h 140"/>
                <a:gd name="T10" fmla="*/ 37 w 73"/>
                <a:gd name="T11" fmla="*/ 0 h 140"/>
                <a:gd name="T12" fmla="*/ 37 w 73"/>
                <a:gd name="T13" fmla="*/ 7 h 140"/>
                <a:gd name="T14" fmla="*/ 37 w 73"/>
                <a:gd name="T15" fmla="*/ 7 h 140"/>
                <a:gd name="T16" fmla="*/ 65 w 73"/>
                <a:gd name="T17" fmla="*/ 35 h 140"/>
                <a:gd name="T18" fmla="*/ 37 w 73"/>
                <a:gd name="T19" fmla="*/ 63 h 140"/>
                <a:gd name="T20" fmla="*/ 37 w 73"/>
                <a:gd name="T21" fmla="*/ 140 h 140"/>
                <a:gd name="T22" fmla="*/ 0 w 73"/>
                <a:gd name="T23" fmla="*/ 140 h 140"/>
                <a:gd name="T24" fmla="*/ 37 w 73"/>
                <a:gd name="T25" fmla="*/ 140 h 140"/>
                <a:gd name="T26" fmla="*/ 37 w 73"/>
                <a:gd name="T27" fmla="*/ 63 h 140"/>
                <a:gd name="T28" fmla="*/ 9 w 73"/>
                <a:gd name="T29" fmla="*/ 35 h 140"/>
                <a:gd name="T30" fmla="*/ 37 w 73"/>
                <a:gd name="T31" fmla="*/ 7 h 140"/>
                <a:gd name="T32" fmla="*/ 37 w 73"/>
                <a:gd name="T33" fmla="*/ 0 h 140"/>
                <a:gd name="T34" fmla="*/ 0 w 73"/>
                <a:gd name="T35" fmla="*/ 0 h 140"/>
                <a:gd name="T36" fmla="*/ 0 w 73"/>
                <a:gd name="T37" fmla="*/ 140 h 140"/>
                <a:gd name="T38" fmla="*/ 37 w 73"/>
                <a:gd name="T39" fmla="*/ 7 h 140"/>
                <a:gd name="T40" fmla="*/ 37 w 73"/>
                <a:gd name="T4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40">
                  <a:moveTo>
                    <a:pt x="37" y="140"/>
                  </a:moveTo>
                  <a:cubicBezTo>
                    <a:pt x="73" y="140"/>
                    <a:pt x="73" y="140"/>
                    <a:pt x="73" y="140"/>
                  </a:cubicBezTo>
                  <a:cubicBezTo>
                    <a:pt x="73" y="49"/>
                    <a:pt x="73" y="49"/>
                    <a:pt x="73" y="49"/>
                  </a:cubicBezTo>
                  <a:cubicBezTo>
                    <a:pt x="73" y="26"/>
                    <a:pt x="73" y="26"/>
                    <a:pt x="73" y="26"/>
                  </a:cubicBezTo>
                  <a:cubicBezTo>
                    <a:pt x="73" y="0"/>
                    <a:pt x="73" y="0"/>
                    <a:pt x="73" y="0"/>
                  </a:cubicBezTo>
                  <a:cubicBezTo>
                    <a:pt x="37" y="0"/>
                    <a:pt x="37" y="0"/>
                    <a:pt x="37" y="0"/>
                  </a:cubicBezTo>
                  <a:cubicBezTo>
                    <a:pt x="37" y="7"/>
                    <a:pt x="37" y="7"/>
                    <a:pt x="37" y="7"/>
                  </a:cubicBezTo>
                  <a:cubicBezTo>
                    <a:pt x="37" y="7"/>
                    <a:pt x="37" y="7"/>
                    <a:pt x="37" y="7"/>
                  </a:cubicBezTo>
                  <a:cubicBezTo>
                    <a:pt x="52" y="7"/>
                    <a:pt x="65" y="19"/>
                    <a:pt x="65" y="35"/>
                  </a:cubicBezTo>
                  <a:cubicBezTo>
                    <a:pt x="65" y="50"/>
                    <a:pt x="52" y="63"/>
                    <a:pt x="37" y="63"/>
                  </a:cubicBezTo>
                  <a:lnTo>
                    <a:pt x="37" y="140"/>
                  </a:lnTo>
                  <a:close/>
                  <a:moveTo>
                    <a:pt x="0" y="140"/>
                  </a:moveTo>
                  <a:cubicBezTo>
                    <a:pt x="37" y="140"/>
                    <a:pt x="37" y="140"/>
                    <a:pt x="37" y="140"/>
                  </a:cubicBezTo>
                  <a:cubicBezTo>
                    <a:pt x="37" y="63"/>
                    <a:pt x="37" y="63"/>
                    <a:pt x="37" y="63"/>
                  </a:cubicBezTo>
                  <a:cubicBezTo>
                    <a:pt x="22" y="63"/>
                    <a:pt x="9" y="50"/>
                    <a:pt x="9" y="35"/>
                  </a:cubicBezTo>
                  <a:cubicBezTo>
                    <a:pt x="9" y="19"/>
                    <a:pt x="22" y="7"/>
                    <a:pt x="37" y="7"/>
                  </a:cubicBezTo>
                  <a:cubicBezTo>
                    <a:pt x="37" y="0"/>
                    <a:pt x="37" y="0"/>
                    <a:pt x="37" y="0"/>
                  </a:cubicBezTo>
                  <a:cubicBezTo>
                    <a:pt x="0" y="0"/>
                    <a:pt x="0" y="0"/>
                    <a:pt x="0" y="0"/>
                  </a:cubicBezTo>
                  <a:cubicBezTo>
                    <a:pt x="0" y="140"/>
                    <a:pt x="0" y="140"/>
                    <a:pt x="0" y="140"/>
                  </a:cubicBezTo>
                  <a:close/>
                  <a:moveTo>
                    <a:pt x="37" y="7"/>
                  </a:moveTo>
                  <a:cubicBezTo>
                    <a:pt x="37" y="7"/>
                    <a:pt x="37" y="7"/>
                    <a:pt x="37"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7" name="Freeform 88"/>
            <p:cNvSpPr/>
            <p:nvPr/>
          </p:nvSpPr>
          <p:spPr bwMode="auto">
            <a:xfrm>
              <a:off x="11730032" y="452593"/>
              <a:ext cx="201612" cy="66674"/>
            </a:xfrm>
            <a:custGeom>
              <a:avLst/>
              <a:gdLst>
                <a:gd name="T0" fmla="*/ 2 w 127"/>
                <a:gd name="T1" fmla="*/ 0 h 42"/>
                <a:gd name="T2" fmla="*/ 0 w 127"/>
                <a:gd name="T3" fmla="*/ 42 h 42"/>
                <a:gd name="T4" fmla="*/ 127 w 127"/>
                <a:gd name="T5" fmla="*/ 42 h 42"/>
                <a:gd name="T6" fmla="*/ 125 w 127"/>
                <a:gd name="T7" fmla="*/ 0 h 42"/>
                <a:gd name="T8" fmla="*/ 2 w 127"/>
                <a:gd name="T9" fmla="*/ 0 h 42"/>
              </a:gdLst>
              <a:ahLst/>
              <a:cxnLst>
                <a:cxn ang="0">
                  <a:pos x="T0" y="T1"/>
                </a:cxn>
                <a:cxn ang="0">
                  <a:pos x="T2" y="T3"/>
                </a:cxn>
                <a:cxn ang="0">
                  <a:pos x="T4" y="T5"/>
                </a:cxn>
                <a:cxn ang="0">
                  <a:pos x="T6" y="T7"/>
                </a:cxn>
                <a:cxn ang="0">
                  <a:pos x="T8" y="T9"/>
                </a:cxn>
              </a:cxnLst>
              <a:rect l="0" t="0" r="r" b="b"/>
              <a:pathLst>
                <a:path w="127" h="42">
                  <a:moveTo>
                    <a:pt x="2" y="0"/>
                  </a:moveTo>
                  <a:lnTo>
                    <a:pt x="0" y="42"/>
                  </a:lnTo>
                  <a:lnTo>
                    <a:pt x="127" y="42"/>
                  </a:lnTo>
                  <a:lnTo>
                    <a:pt x="125"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8" name="Freeform 89"/>
            <p:cNvSpPr>
              <a:spLocks noEditPoints="1"/>
            </p:cNvSpPr>
            <p:nvPr/>
          </p:nvSpPr>
          <p:spPr bwMode="auto">
            <a:xfrm>
              <a:off x="11545883" y="79531"/>
              <a:ext cx="569913" cy="357188"/>
            </a:xfrm>
            <a:custGeom>
              <a:avLst/>
              <a:gdLst>
                <a:gd name="T0" fmla="*/ 241 w 359"/>
                <a:gd name="T1" fmla="*/ 225 h 225"/>
                <a:gd name="T2" fmla="*/ 359 w 359"/>
                <a:gd name="T3" fmla="*/ 225 h 225"/>
                <a:gd name="T4" fmla="*/ 359 w 359"/>
                <a:gd name="T5" fmla="*/ 0 h 225"/>
                <a:gd name="T6" fmla="*/ 179 w 359"/>
                <a:gd name="T7" fmla="*/ 0 h 225"/>
                <a:gd name="T8" fmla="*/ 179 w 359"/>
                <a:gd name="T9" fmla="*/ 29 h 225"/>
                <a:gd name="T10" fmla="*/ 326 w 359"/>
                <a:gd name="T11" fmla="*/ 29 h 225"/>
                <a:gd name="T12" fmla="*/ 326 w 359"/>
                <a:gd name="T13" fmla="*/ 197 h 225"/>
                <a:gd name="T14" fmla="*/ 239 w 359"/>
                <a:gd name="T15" fmla="*/ 197 h 225"/>
                <a:gd name="T16" fmla="*/ 179 w 359"/>
                <a:gd name="T17" fmla="*/ 197 h 225"/>
                <a:gd name="T18" fmla="*/ 179 w 359"/>
                <a:gd name="T19" fmla="*/ 225 h 225"/>
                <a:gd name="T20" fmla="*/ 241 w 359"/>
                <a:gd name="T21" fmla="*/ 225 h 225"/>
                <a:gd name="T22" fmla="*/ 179 w 359"/>
                <a:gd name="T23" fmla="*/ 0 h 225"/>
                <a:gd name="T24" fmla="*/ 0 w 359"/>
                <a:gd name="T25" fmla="*/ 0 h 225"/>
                <a:gd name="T26" fmla="*/ 0 w 359"/>
                <a:gd name="T27" fmla="*/ 225 h 225"/>
                <a:gd name="T28" fmla="*/ 118 w 359"/>
                <a:gd name="T29" fmla="*/ 225 h 225"/>
                <a:gd name="T30" fmla="*/ 179 w 359"/>
                <a:gd name="T31" fmla="*/ 225 h 225"/>
                <a:gd name="T32" fmla="*/ 179 w 359"/>
                <a:gd name="T33" fmla="*/ 197 h 225"/>
                <a:gd name="T34" fmla="*/ 120 w 359"/>
                <a:gd name="T35" fmla="*/ 197 h 225"/>
                <a:gd name="T36" fmla="*/ 33 w 359"/>
                <a:gd name="T37" fmla="*/ 197 h 225"/>
                <a:gd name="T38" fmla="*/ 33 w 359"/>
                <a:gd name="T39" fmla="*/ 197 h 225"/>
                <a:gd name="T40" fmla="*/ 33 w 359"/>
                <a:gd name="T41" fmla="*/ 29 h 225"/>
                <a:gd name="T42" fmla="*/ 179 w 359"/>
                <a:gd name="T43" fmla="*/ 29 h 225"/>
                <a:gd name="T44" fmla="*/ 179 w 359"/>
                <a:gd name="T4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9" h="225">
                  <a:moveTo>
                    <a:pt x="241" y="225"/>
                  </a:moveTo>
                  <a:lnTo>
                    <a:pt x="359" y="225"/>
                  </a:lnTo>
                  <a:lnTo>
                    <a:pt x="359" y="0"/>
                  </a:lnTo>
                  <a:lnTo>
                    <a:pt x="179" y="0"/>
                  </a:lnTo>
                  <a:lnTo>
                    <a:pt x="179" y="29"/>
                  </a:lnTo>
                  <a:lnTo>
                    <a:pt x="326" y="29"/>
                  </a:lnTo>
                  <a:lnTo>
                    <a:pt x="326" y="197"/>
                  </a:lnTo>
                  <a:lnTo>
                    <a:pt x="239" y="197"/>
                  </a:lnTo>
                  <a:lnTo>
                    <a:pt x="179" y="197"/>
                  </a:lnTo>
                  <a:lnTo>
                    <a:pt x="179" y="225"/>
                  </a:lnTo>
                  <a:lnTo>
                    <a:pt x="241" y="225"/>
                  </a:lnTo>
                  <a:close/>
                  <a:moveTo>
                    <a:pt x="179" y="0"/>
                  </a:moveTo>
                  <a:lnTo>
                    <a:pt x="0" y="0"/>
                  </a:lnTo>
                  <a:lnTo>
                    <a:pt x="0" y="225"/>
                  </a:lnTo>
                  <a:lnTo>
                    <a:pt x="118" y="225"/>
                  </a:lnTo>
                  <a:lnTo>
                    <a:pt x="179" y="225"/>
                  </a:lnTo>
                  <a:lnTo>
                    <a:pt x="179" y="197"/>
                  </a:lnTo>
                  <a:lnTo>
                    <a:pt x="120" y="197"/>
                  </a:lnTo>
                  <a:lnTo>
                    <a:pt x="33" y="197"/>
                  </a:lnTo>
                  <a:lnTo>
                    <a:pt x="33" y="197"/>
                  </a:lnTo>
                  <a:lnTo>
                    <a:pt x="33" y="29"/>
                  </a:lnTo>
                  <a:lnTo>
                    <a:pt x="179" y="29"/>
                  </a:lnTo>
                  <a:lnTo>
                    <a:pt x="1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9" name="Freeform 90"/>
            <p:cNvSpPr/>
            <p:nvPr/>
          </p:nvSpPr>
          <p:spPr bwMode="auto">
            <a:xfrm>
              <a:off x="11691932" y="538319"/>
              <a:ext cx="277813" cy="26989"/>
            </a:xfrm>
            <a:custGeom>
              <a:avLst/>
              <a:gdLst>
                <a:gd name="T0" fmla="*/ 0 w 175"/>
                <a:gd name="T1" fmla="*/ 0 h 17"/>
                <a:gd name="T2" fmla="*/ 0 w 175"/>
                <a:gd name="T3" fmla="*/ 17 h 17"/>
                <a:gd name="T4" fmla="*/ 175 w 175"/>
                <a:gd name="T5" fmla="*/ 17 h 17"/>
                <a:gd name="T6" fmla="*/ 175 w 175"/>
                <a:gd name="T7" fmla="*/ 0 h 17"/>
                <a:gd name="T8" fmla="*/ 151 w 175"/>
                <a:gd name="T9" fmla="*/ 0 h 17"/>
                <a:gd name="T10" fmla="*/ 24 w 175"/>
                <a:gd name="T11" fmla="*/ 0 h 17"/>
                <a:gd name="T12" fmla="*/ 0 w 17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75" h="17">
                  <a:moveTo>
                    <a:pt x="0" y="0"/>
                  </a:moveTo>
                  <a:lnTo>
                    <a:pt x="0" y="17"/>
                  </a:lnTo>
                  <a:lnTo>
                    <a:pt x="175" y="17"/>
                  </a:lnTo>
                  <a:lnTo>
                    <a:pt x="175" y="0"/>
                  </a:lnTo>
                  <a:lnTo>
                    <a:pt x="151" y="0"/>
                  </a:lnTo>
                  <a:lnTo>
                    <a:pt x="2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0" name="Freeform 91"/>
            <p:cNvSpPr>
              <a:spLocks noEditPoints="1"/>
            </p:cNvSpPr>
            <p:nvPr/>
          </p:nvSpPr>
          <p:spPr bwMode="auto">
            <a:xfrm>
              <a:off x="10255250" y="982663"/>
              <a:ext cx="244475" cy="544513"/>
            </a:xfrm>
            <a:custGeom>
              <a:avLst/>
              <a:gdLst>
                <a:gd name="T0" fmla="*/ 32 w 65"/>
                <a:gd name="T1" fmla="*/ 125 h 145"/>
                <a:gd name="T2" fmla="*/ 32 w 65"/>
                <a:gd name="T3" fmla="*/ 125 h 145"/>
                <a:gd name="T4" fmla="*/ 64 w 65"/>
                <a:gd name="T5" fmla="*/ 140 h 145"/>
                <a:gd name="T6" fmla="*/ 65 w 65"/>
                <a:gd name="T7" fmla="*/ 140 h 145"/>
                <a:gd name="T8" fmla="*/ 65 w 65"/>
                <a:gd name="T9" fmla="*/ 38 h 145"/>
                <a:gd name="T10" fmla="*/ 63 w 65"/>
                <a:gd name="T11" fmla="*/ 23 h 145"/>
                <a:gd name="T12" fmla="*/ 54 w 65"/>
                <a:gd name="T13" fmla="*/ 13 h 145"/>
                <a:gd name="T14" fmla="*/ 54 w 65"/>
                <a:gd name="T15" fmla="*/ 4 h 145"/>
                <a:gd name="T16" fmla="*/ 54 w 65"/>
                <a:gd name="T17" fmla="*/ 0 h 145"/>
                <a:gd name="T18" fmla="*/ 51 w 65"/>
                <a:gd name="T19" fmla="*/ 0 h 145"/>
                <a:gd name="T20" fmla="*/ 32 w 65"/>
                <a:gd name="T21" fmla="*/ 0 h 145"/>
                <a:gd name="T22" fmla="*/ 32 w 65"/>
                <a:gd name="T23" fmla="*/ 4 h 145"/>
                <a:gd name="T24" fmla="*/ 51 w 65"/>
                <a:gd name="T25" fmla="*/ 4 h 145"/>
                <a:gd name="T26" fmla="*/ 51 w 65"/>
                <a:gd name="T27" fmla="*/ 11 h 145"/>
                <a:gd name="T28" fmla="*/ 51 w 65"/>
                <a:gd name="T29" fmla="*/ 61 h 145"/>
                <a:gd name="T30" fmla="*/ 33 w 65"/>
                <a:gd name="T31" fmla="*/ 42 h 145"/>
                <a:gd name="T32" fmla="*/ 32 w 65"/>
                <a:gd name="T33" fmla="*/ 43 h 145"/>
                <a:gd name="T34" fmla="*/ 32 w 65"/>
                <a:gd name="T35" fmla="*/ 125 h 145"/>
                <a:gd name="T36" fmla="*/ 1 w 65"/>
                <a:gd name="T37" fmla="*/ 140 h 145"/>
                <a:gd name="T38" fmla="*/ 32 w 65"/>
                <a:gd name="T39" fmla="*/ 125 h 145"/>
                <a:gd name="T40" fmla="*/ 32 w 65"/>
                <a:gd name="T41" fmla="*/ 43 h 145"/>
                <a:gd name="T42" fmla="*/ 14 w 65"/>
                <a:gd name="T43" fmla="*/ 61 h 145"/>
                <a:gd name="T44" fmla="*/ 14 w 65"/>
                <a:gd name="T45" fmla="*/ 11 h 145"/>
                <a:gd name="T46" fmla="*/ 14 w 65"/>
                <a:gd name="T47" fmla="*/ 11 h 145"/>
                <a:gd name="T48" fmla="*/ 14 w 65"/>
                <a:gd name="T49" fmla="*/ 11 h 145"/>
                <a:gd name="T50" fmla="*/ 14 w 65"/>
                <a:gd name="T51" fmla="*/ 4 h 145"/>
                <a:gd name="T52" fmla="*/ 32 w 65"/>
                <a:gd name="T53" fmla="*/ 4 h 145"/>
                <a:gd name="T54" fmla="*/ 32 w 65"/>
                <a:gd name="T55" fmla="*/ 0 h 145"/>
                <a:gd name="T56" fmla="*/ 14 w 65"/>
                <a:gd name="T57" fmla="*/ 0 h 145"/>
                <a:gd name="T58" fmla="*/ 10 w 65"/>
                <a:gd name="T59" fmla="*/ 0 h 145"/>
                <a:gd name="T60" fmla="*/ 10 w 65"/>
                <a:gd name="T61" fmla="*/ 4 h 145"/>
                <a:gd name="T62" fmla="*/ 10 w 65"/>
                <a:gd name="T63" fmla="*/ 13 h 145"/>
                <a:gd name="T64" fmla="*/ 2 w 65"/>
                <a:gd name="T65" fmla="*/ 23 h 145"/>
                <a:gd name="T66" fmla="*/ 0 w 65"/>
                <a:gd name="T67" fmla="*/ 38 h 145"/>
                <a:gd name="T68" fmla="*/ 0 w 65"/>
                <a:gd name="T69" fmla="*/ 140 h 145"/>
                <a:gd name="T70" fmla="*/ 1 w 65"/>
                <a:gd name="T71" fmla="*/ 14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5" h="145">
                  <a:moveTo>
                    <a:pt x="32" y="125"/>
                  </a:moveTo>
                  <a:cubicBezTo>
                    <a:pt x="32" y="125"/>
                    <a:pt x="32" y="125"/>
                    <a:pt x="32" y="125"/>
                  </a:cubicBezTo>
                  <a:cubicBezTo>
                    <a:pt x="47" y="125"/>
                    <a:pt x="60" y="129"/>
                    <a:pt x="64" y="140"/>
                  </a:cubicBezTo>
                  <a:cubicBezTo>
                    <a:pt x="65" y="144"/>
                    <a:pt x="65" y="145"/>
                    <a:pt x="65" y="140"/>
                  </a:cubicBezTo>
                  <a:cubicBezTo>
                    <a:pt x="65" y="119"/>
                    <a:pt x="65" y="59"/>
                    <a:pt x="65" y="38"/>
                  </a:cubicBezTo>
                  <a:cubicBezTo>
                    <a:pt x="65" y="34"/>
                    <a:pt x="65" y="27"/>
                    <a:pt x="63" y="23"/>
                  </a:cubicBezTo>
                  <a:cubicBezTo>
                    <a:pt x="62" y="18"/>
                    <a:pt x="59" y="15"/>
                    <a:pt x="54" y="13"/>
                  </a:cubicBezTo>
                  <a:cubicBezTo>
                    <a:pt x="54" y="4"/>
                    <a:pt x="54" y="4"/>
                    <a:pt x="54" y="4"/>
                  </a:cubicBezTo>
                  <a:cubicBezTo>
                    <a:pt x="54" y="0"/>
                    <a:pt x="54" y="0"/>
                    <a:pt x="54" y="0"/>
                  </a:cubicBezTo>
                  <a:cubicBezTo>
                    <a:pt x="51" y="0"/>
                    <a:pt x="51" y="0"/>
                    <a:pt x="51" y="0"/>
                  </a:cubicBezTo>
                  <a:cubicBezTo>
                    <a:pt x="32" y="0"/>
                    <a:pt x="32" y="0"/>
                    <a:pt x="32" y="0"/>
                  </a:cubicBezTo>
                  <a:cubicBezTo>
                    <a:pt x="32" y="4"/>
                    <a:pt x="32" y="4"/>
                    <a:pt x="32" y="4"/>
                  </a:cubicBezTo>
                  <a:cubicBezTo>
                    <a:pt x="51" y="4"/>
                    <a:pt x="51" y="4"/>
                    <a:pt x="51" y="4"/>
                  </a:cubicBezTo>
                  <a:cubicBezTo>
                    <a:pt x="51" y="11"/>
                    <a:pt x="51" y="11"/>
                    <a:pt x="51" y="11"/>
                  </a:cubicBezTo>
                  <a:cubicBezTo>
                    <a:pt x="51" y="61"/>
                    <a:pt x="51" y="61"/>
                    <a:pt x="51" y="61"/>
                  </a:cubicBezTo>
                  <a:cubicBezTo>
                    <a:pt x="33" y="42"/>
                    <a:pt x="33" y="42"/>
                    <a:pt x="33" y="42"/>
                  </a:cubicBezTo>
                  <a:cubicBezTo>
                    <a:pt x="32" y="43"/>
                    <a:pt x="32" y="43"/>
                    <a:pt x="32" y="43"/>
                  </a:cubicBezTo>
                  <a:lnTo>
                    <a:pt x="32" y="125"/>
                  </a:lnTo>
                  <a:close/>
                  <a:moveTo>
                    <a:pt x="1" y="140"/>
                  </a:moveTo>
                  <a:cubicBezTo>
                    <a:pt x="5" y="129"/>
                    <a:pt x="17" y="125"/>
                    <a:pt x="32" y="125"/>
                  </a:cubicBezTo>
                  <a:cubicBezTo>
                    <a:pt x="32" y="43"/>
                    <a:pt x="32" y="43"/>
                    <a:pt x="32" y="43"/>
                  </a:cubicBezTo>
                  <a:cubicBezTo>
                    <a:pt x="14" y="61"/>
                    <a:pt x="14" y="61"/>
                    <a:pt x="14" y="61"/>
                  </a:cubicBezTo>
                  <a:cubicBezTo>
                    <a:pt x="14" y="11"/>
                    <a:pt x="14" y="11"/>
                    <a:pt x="14" y="11"/>
                  </a:cubicBezTo>
                  <a:cubicBezTo>
                    <a:pt x="14" y="11"/>
                    <a:pt x="14" y="11"/>
                    <a:pt x="14" y="11"/>
                  </a:cubicBezTo>
                  <a:cubicBezTo>
                    <a:pt x="14" y="11"/>
                    <a:pt x="14" y="11"/>
                    <a:pt x="14" y="11"/>
                  </a:cubicBezTo>
                  <a:cubicBezTo>
                    <a:pt x="14" y="4"/>
                    <a:pt x="14" y="4"/>
                    <a:pt x="14" y="4"/>
                  </a:cubicBezTo>
                  <a:cubicBezTo>
                    <a:pt x="32" y="4"/>
                    <a:pt x="32" y="4"/>
                    <a:pt x="32" y="4"/>
                  </a:cubicBezTo>
                  <a:cubicBezTo>
                    <a:pt x="32" y="0"/>
                    <a:pt x="32" y="0"/>
                    <a:pt x="32" y="0"/>
                  </a:cubicBezTo>
                  <a:cubicBezTo>
                    <a:pt x="14" y="0"/>
                    <a:pt x="14" y="0"/>
                    <a:pt x="14" y="0"/>
                  </a:cubicBezTo>
                  <a:cubicBezTo>
                    <a:pt x="10" y="0"/>
                    <a:pt x="10" y="0"/>
                    <a:pt x="10" y="0"/>
                  </a:cubicBezTo>
                  <a:cubicBezTo>
                    <a:pt x="10" y="4"/>
                    <a:pt x="10" y="4"/>
                    <a:pt x="10" y="4"/>
                  </a:cubicBezTo>
                  <a:cubicBezTo>
                    <a:pt x="10" y="13"/>
                    <a:pt x="10" y="13"/>
                    <a:pt x="10" y="13"/>
                  </a:cubicBezTo>
                  <a:cubicBezTo>
                    <a:pt x="6" y="15"/>
                    <a:pt x="3" y="18"/>
                    <a:pt x="2" y="23"/>
                  </a:cubicBezTo>
                  <a:cubicBezTo>
                    <a:pt x="0" y="27"/>
                    <a:pt x="0" y="34"/>
                    <a:pt x="0" y="38"/>
                  </a:cubicBezTo>
                  <a:cubicBezTo>
                    <a:pt x="0" y="59"/>
                    <a:pt x="0" y="119"/>
                    <a:pt x="0" y="140"/>
                  </a:cubicBezTo>
                  <a:cubicBezTo>
                    <a:pt x="0" y="145"/>
                    <a:pt x="0" y="144"/>
                    <a:pt x="1"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1" name="Freeform 92"/>
            <p:cNvSpPr/>
            <p:nvPr/>
          </p:nvSpPr>
          <p:spPr bwMode="auto">
            <a:xfrm>
              <a:off x="10514013" y="1012825"/>
              <a:ext cx="239713" cy="514350"/>
            </a:xfrm>
            <a:custGeom>
              <a:avLst/>
              <a:gdLst>
                <a:gd name="T0" fmla="*/ 1 w 64"/>
                <a:gd name="T1" fmla="*/ 132 h 137"/>
                <a:gd name="T2" fmla="*/ 32 w 64"/>
                <a:gd name="T3" fmla="*/ 117 h 137"/>
                <a:gd name="T4" fmla="*/ 63 w 64"/>
                <a:gd name="T5" fmla="*/ 132 h 137"/>
                <a:gd name="T6" fmla="*/ 64 w 64"/>
                <a:gd name="T7" fmla="*/ 132 h 137"/>
                <a:gd name="T8" fmla="*/ 64 w 64"/>
                <a:gd name="T9" fmla="*/ 30 h 137"/>
                <a:gd name="T10" fmla="*/ 63 w 64"/>
                <a:gd name="T11" fmla="*/ 15 h 137"/>
                <a:gd name="T12" fmla="*/ 32 w 64"/>
                <a:gd name="T13" fmla="*/ 0 h 137"/>
                <a:gd name="T14" fmla="*/ 1 w 64"/>
                <a:gd name="T15" fmla="*/ 15 h 137"/>
                <a:gd name="T16" fmla="*/ 0 w 64"/>
                <a:gd name="T17" fmla="*/ 30 h 137"/>
                <a:gd name="T18" fmla="*/ 0 w 64"/>
                <a:gd name="T19" fmla="*/ 132 h 137"/>
                <a:gd name="T20" fmla="*/ 1 w 64"/>
                <a:gd name="T21" fmla="*/ 13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37">
                  <a:moveTo>
                    <a:pt x="1" y="132"/>
                  </a:moveTo>
                  <a:cubicBezTo>
                    <a:pt x="5" y="121"/>
                    <a:pt x="17" y="117"/>
                    <a:pt x="32" y="117"/>
                  </a:cubicBezTo>
                  <a:cubicBezTo>
                    <a:pt x="47" y="117"/>
                    <a:pt x="60" y="121"/>
                    <a:pt x="63" y="132"/>
                  </a:cubicBezTo>
                  <a:cubicBezTo>
                    <a:pt x="64" y="136"/>
                    <a:pt x="64" y="137"/>
                    <a:pt x="64" y="132"/>
                  </a:cubicBezTo>
                  <a:cubicBezTo>
                    <a:pt x="64" y="111"/>
                    <a:pt x="64" y="51"/>
                    <a:pt x="64" y="30"/>
                  </a:cubicBezTo>
                  <a:cubicBezTo>
                    <a:pt x="64" y="26"/>
                    <a:pt x="64" y="19"/>
                    <a:pt x="63" y="15"/>
                  </a:cubicBezTo>
                  <a:cubicBezTo>
                    <a:pt x="59" y="4"/>
                    <a:pt x="47" y="0"/>
                    <a:pt x="32" y="0"/>
                  </a:cubicBezTo>
                  <a:cubicBezTo>
                    <a:pt x="17" y="0"/>
                    <a:pt x="5" y="4"/>
                    <a:pt x="1" y="15"/>
                  </a:cubicBezTo>
                  <a:cubicBezTo>
                    <a:pt x="0" y="19"/>
                    <a:pt x="0" y="26"/>
                    <a:pt x="0" y="30"/>
                  </a:cubicBezTo>
                  <a:cubicBezTo>
                    <a:pt x="0" y="51"/>
                    <a:pt x="0" y="111"/>
                    <a:pt x="0" y="132"/>
                  </a:cubicBezTo>
                  <a:cubicBezTo>
                    <a:pt x="0" y="137"/>
                    <a:pt x="0" y="136"/>
                    <a:pt x="1"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2" name="Freeform 93"/>
            <p:cNvSpPr>
              <a:spLocks noEditPoints="1"/>
            </p:cNvSpPr>
            <p:nvPr/>
          </p:nvSpPr>
          <p:spPr bwMode="auto">
            <a:xfrm>
              <a:off x="7947025" y="842963"/>
              <a:ext cx="307975" cy="598488"/>
            </a:xfrm>
            <a:custGeom>
              <a:avLst/>
              <a:gdLst>
                <a:gd name="T0" fmla="*/ 41 w 82"/>
                <a:gd name="T1" fmla="*/ 159 h 159"/>
                <a:gd name="T2" fmla="*/ 82 w 82"/>
                <a:gd name="T3" fmla="*/ 159 h 159"/>
                <a:gd name="T4" fmla="*/ 82 w 82"/>
                <a:gd name="T5" fmla="*/ 0 h 159"/>
                <a:gd name="T6" fmla="*/ 41 w 82"/>
                <a:gd name="T7" fmla="*/ 0 h 159"/>
                <a:gd name="T8" fmla="*/ 41 w 82"/>
                <a:gd name="T9" fmla="*/ 9 h 159"/>
                <a:gd name="T10" fmla="*/ 73 w 82"/>
                <a:gd name="T11" fmla="*/ 9 h 159"/>
                <a:gd name="T12" fmla="*/ 73 w 82"/>
                <a:gd name="T13" fmla="*/ 39 h 159"/>
                <a:gd name="T14" fmla="*/ 41 w 82"/>
                <a:gd name="T15" fmla="*/ 39 h 159"/>
                <a:gd name="T16" fmla="*/ 41 w 82"/>
                <a:gd name="T17" fmla="*/ 46 h 159"/>
                <a:gd name="T18" fmla="*/ 73 w 82"/>
                <a:gd name="T19" fmla="*/ 46 h 159"/>
                <a:gd name="T20" fmla="*/ 73 w 82"/>
                <a:gd name="T21" fmla="*/ 77 h 159"/>
                <a:gd name="T22" fmla="*/ 41 w 82"/>
                <a:gd name="T23" fmla="*/ 77 h 159"/>
                <a:gd name="T24" fmla="*/ 41 w 82"/>
                <a:gd name="T25" fmla="*/ 89 h 159"/>
                <a:gd name="T26" fmla="*/ 41 w 82"/>
                <a:gd name="T27" fmla="*/ 89 h 159"/>
                <a:gd name="T28" fmla="*/ 51 w 82"/>
                <a:gd name="T29" fmla="*/ 99 h 159"/>
                <a:gd name="T30" fmla="*/ 41 w 82"/>
                <a:gd name="T31" fmla="*/ 109 h 159"/>
                <a:gd name="T32" fmla="*/ 41 w 82"/>
                <a:gd name="T33" fmla="*/ 109 h 159"/>
                <a:gd name="T34" fmla="*/ 41 w 82"/>
                <a:gd name="T35" fmla="*/ 109 h 159"/>
                <a:gd name="T36" fmla="*/ 41 w 82"/>
                <a:gd name="T37" fmla="*/ 124 h 159"/>
                <a:gd name="T38" fmla="*/ 41 w 82"/>
                <a:gd name="T39" fmla="*/ 124 h 159"/>
                <a:gd name="T40" fmla="*/ 51 w 82"/>
                <a:gd name="T41" fmla="*/ 134 h 159"/>
                <a:gd name="T42" fmla="*/ 41 w 82"/>
                <a:gd name="T43" fmla="*/ 145 h 159"/>
                <a:gd name="T44" fmla="*/ 41 w 82"/>
                <a:gd name="T45" fmla="*/ 145 h 159"/>
                <a:gd name="T46" fmla="*/ 41 w 82"/>
                <a:gd name="T47" fmla="*/ 145 h 159"/>
                <a:gd name="T48" fmla="*/ 41 w 82"/>
                <a:gd name="T49" fmla="*/ 159 h 159"/>
                <a:gd name="T50" fmla="*/ 0 w 82"/>
                <a:gd name="T51" fmla="*/ 159 h 159"/>
                <a:gd name="T52" fmla="*/ 41 w 82"/>
                <a:gd name="T53" fmla="*/ 159 h 159"/>
                <a:gd name="T54" fmla="*/ 41 w 82"/>
                <a:gd name="T55" fmla="*/ 145 h 159"/>
                <a:gd name="T56" fmla="*/ 31 w 82"/>
                <a:gd name="T57" fmla="*/ 134 h 159"/>
                <a:gd name="T58" fmla="*/ 41 w 82"/>
                <a:gd name="T59" fmla="*/ 124 h 159"/>
                <a:gd name="T60" fmla="*/ 41 w 82"/>
                <a:gd name="T61" fmla="*/ 109 h 159"/>
                <a:gd name="T62" fmla="*/ 31 w 82"/>
                <a:gd name="T63" fmla="*/ 99 h 159"/>
                <a:gd name="T64" fmla="*/ 41 w 82"/>
                <a:gd name="T65" fmla="*/ 89 h 159"/>
                <a:gd name="T66" fmla="*/ 41 w 82"/>
                <a:gd name="T67" fmla="*/ 77 h 159"/>
                <a:gd name="T68" fmla="*/ 8 w 82"/>
                <a:gd name="T69" fmla="*/ 77 h 159"/>
                <a:gd name="T70" fmla="*/ 8 w 82"/>
                <a:gd name="T71" fmla="*/ 46 h 159"/>
                <a:gd name="T72" fmla="*/ 8 w 82"/>
                <a:gd name="T73" fmla="*/ 46 h 159"/>
                <a:gd name="T74" fmla="*/ 41 w 82"/>
                <a:gd name="T75" fmla="*/ 46 h 159"/>
                <a:gd name="T76" fmla="*/ 41 w 82"/>
                <a:gd name="T77" fmla="*/ 39 h 159"/>
                <a:gd name="T78" fmla="*/ 8 w 82"/>
                <a:gd name="T79" fmla="*/ 39 h 159"/>
                <a:gd name="T80" fmla="*/ 8 w 82"/>
                <a:gd name="T81" fmla="*/ 9 h 159"/>
                <a:gd name="T82" fmla="*/ 8 w 82"/>
                <a:gd name="T83" fmla="*/ 9 h 159"/>
                <a:gd name="T84" fmla="*/ 41 w 82"/>
                <a:gd name="T85" fmla="*/ 9 h 159"/>
                <a:gd name="T86" fmla="*/ 41 w 82"/>
                <a:gd name="T87" fmla="*/ 0 h 159"/>
                <a:gd name="T88" fmla="*/ 0 w 82"/>
                <a:gd name="T89" fmla="*/ 0 h 159"/>
                <a:gd name="T90" fmla="*/ 0 w 82"/>
                <a:gd name="T91"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159">
                  <a:moveTo>
                    <a:pt x="41" y="159"/>
                  </a:moveTo>
                  <a:cubicBezTo>
                    <a:pt x="82" y="159"/>
                    <a:pt x="82" y="159"/>
                    <a:pt x="82" y="159"/>
                  </a:cubicBezTo>
                  <a:cubicBezTo>
                    <a:pt x="82" y="0"/>
                    <a:pt x="82" y="0"/>
                    <a:pt x="82" y="0"/>
                  </a:cubicBezTo>
                  <a:cubicBezTo>
                    <a:pt x="41" y="0"/>
                    <a:pt x="41" y="0"/>
                    <a:pt x="41" y="0"/>
                  </a:cubicBezTo>
                  <a:cubicBezTo>
                    <a:pt x="41" y="9"/>
                    <a:pt x="41" y="9"/>
                    <a:pt x="41" y="9"/>
                  </a:cubicBezTo>
                  <a:cubicBezTo>
                    <a:pt x="73" y="9"/>
                    <a:pt x="73" y="9"/>
                    <a:pt x="73" y="9"/>
                  </a:cubicBezTo>
                  <a:cubicBezTo>
                    <a:pt x="73" y="39"/>
                    <a:pt x="73" y="39"/>
                    <a:pt x="73" y="39"/>
                  </a:cubicBezTo>
                  <a:cubicBezTo>
                    <a:pt x="41" y="39"/>
                    <a:pt x="41" y="39"/>
                    <a:pt x="41" y="39"/>
                  </a:cubicBezTo>
                  <a:cubicBezTo>
                    <a:pt x="41" y="46"/>
                    <a:pt x="41" y="46"/>
                    <a:pt x="41" y="46"/>
                  </a:cubicBezTo>
                  <a:cubicBezTo>
                    <a:pt x="73" y="46"/>
                    <a:pt x="73" y="46"/>
                    <a:pt x="73" y="46"/>
                  </a:cubicBezTo>
                  <a:cubicBezTo>
                    <a:pt x="73" y="77"/>
                    <a:pt x="73" y="77"/>
                    <a:pt x="73" y="77"/>
                  </a:cubicBezTo>
                  <a:cubicBezTo>
                    <a:pt x="41" y="77"/>
                    <a:pt x="41" y="77"/>
                    <a:pt x="41" y="77"/>
                  </a:cubicBezTo>
                  <a:cubicBezTo>
                    <a:pt x="41" y="89"/>
                    <a:pt x="41" y="89"/>
                    <a:pt x="41" y="89"/>
                  </a:cubicBezTo>
                  <a:cubicBezTo>
                    <a:pt x="41" y="89"/>
                    <a:pt x="41" y="89"/>
                    <a:pt x="41" y="89"/>
                  </a:cubicBezTo>
                  <a:cubicBezTo>
                    <a:pt x="46" y="89"/>
                    <a:pt x="51" y="94"/>
                    <a:pt x="51" y="99"/>
                  </a:cubicBezTo>
                  <a:cubicBezTo>
                    <a:pt x="51" y="105"/>
                    <a:pt x="46" y="109"/>
                    <a:pt x="41" y="109"/>
                  </a:cubicBezTo>
                  <a:cubicBezTo>
                    <a:pt x="41" y="109"/>
                    <a:pt x="41" y="109"/>
                    <a:pt x="41" y="109"/>
                  </a:cubicBezTo>
                  <a:cubicBezTo>
                    <a:pt x="41" y="109"/>
                    <a:pt x="41" y="109"/>
                    <a:pt x="41" y="109"/>
                  </a:cubicBezTo>
                  <a:cubicBezTo>
                    <a:pt x="41" y="124"/>
                    <a:pt x="41" y="124"/>
                    <a:pt x="41" y="124"/>
                  </a:cubicBezTo>
                  <a:cubicBezTo>
                    <a:pt x="41" y="124"/>
                    <a:pt x="41" y="124"/>
                    <a:pt x="41" y="124"/>
                  </a:cubicBezTo>
                  <a:cubicBezTo>
                    <a:pt x="46" y="124"/>
                    <a:pt x="51" y="129"/>
                    <a:pt x="51" y="134"/>
                  </a:cubicBezTo>
                  <a:cubicBezTo>
                    <a:pt x="51" y="140"/>
                    <a:pt x="46" y="145"/>
                    <a:pt x="41" y="145"/>
                  </a:cubicBezTo>
                  <a:cubicBezTo>
                    <a:pt x="41" y="145"/>
                    <a:pt x="41" y="145"/>
                    <a:pt x="41" y="145"/>
                  </a:cubicBezTo>
                  <a:cubicBezTo>
                    <a:pt x="41" y="145"/>
                    <a:pt x="41" y="145"/>
                    <a:pt x="41" y="145"/>
                  </a:cubicBezTo>
                  <a:lnTo>
                    <a:pt x="41" y="159"/>
                  </a:lnTo>
                  <a:close/>
                  <a:moveTo>
                    <a:pt x="0" y="159"/>
                  </a:moveTo>
                  <a:cubicBezTo>
                    <a:pt x="41" y="159"/>
                    <a:pt x="41" y="159"/>
                    <a:pt x="41" y="159"/>
                  </a:cubicBezTo>
                  <a:cubicBezTo>
                    <a:pt x="41" y="145"/>
                    <a:pt x="41" y="145"/>
                    <a:pt x="41" y="145"/>
                  </a:cubicBezTo>
                  <a:cubicBezTo>
                    <a:pt x="35" y="145"/>
                    <a:pt x="31" y="140"/>
                    <a:pt x="31" y="134"/>
                  </a:cubicBezTo>
                  <a:cubicBezTo>
                    <a:pt x="31" y="129"/>
                    <a:pt x="35" y="124"/>
                    <a:pt x="41" y="124"/>
                  </a:cubicBezTo>
                  <a:cubicBezTo>
                    <a:pt x="41" y="109"/>
                    <a:pt x="41" y="109"/>
                    <a:pt x="41" y="109"/>
                  </a:cubicBezTo>
                  <a:cubicBezTo>
                    <a:pt x="35" y="109"/>
                    <a:pt x="31" y="105"/>
                    <a:pt x="31" y="99"/>
                  </a:cubicBezTo>
                  <a:cubicBezTo>
                    <a:pt x="31" y="94"/>
                    <a:pt x="35" y="89"/>
                    <a:pt x="41" y="89"/>
                  </a:cubicBezTo>
                  <a:cubicBezTo>
                    <a:pt x="41" y="77"/>
                    <a:pt x="41" y="77"/>
                    <a:pt x="41" y="77"/>
                  </a:cubicBezTo>
                  <a:cubicBezTo>
                    <a:pt x="8" y="77"/>
                    <a:pt x="8" y="77"/>
                    <a:pt x="8" y="77"/>
                  </a:cubicBezTo>
                  <a:cubicBezTo>
                    <a:pt x="8" y="46"/>
                    <a:pt x="8" y="46"/>
                    <a:pt x="8" y="46"/>
                  </a:cubicBezTo>
                  <a:cubicBezTo>
                    <a:pt x="8" y="46"/>
                    <a:pt x="8" y="46"/>
                    <a:pt x="8" y="46"/>
                  </a:cubicBezTo>
                  <a:cubicBezTo>
                    <a:pt x="41" y="46"/>
                    <a:pt x="41" y="46"/>
                    <a:pt x="41" y="46"/>
                  </a:cubicBezTo>
                  <a:cubicBezTo>
                    <a:pt x="41" y="39"/>
                    <a:pt x="41" y="39"/>
                    <a:pt x="41" y="39"/>
                  </a:cubicBezTo>
                  <a:cubicBezTo>
                    <a:pt x="8" y="39"/>
                    <a:pt x="8" y="39"/>
                    <a:pt x="8" y="39"/>
                  </a:cubicBezTo>
                  <a:cubicBezTo>
                    <a:pt x="8" y="9"/>
                    <a:pt x="8" y="9"/>
                    <a:pt x="8" y="9"/>
                  </a:cubicBezTo>
                  <a:cubicBezTo>
                    <a:pt x="8" y="9"/>
                    <a:pt x="8" y="9"/>
                    <a:pt x="8" y="9"/>
                  </a:cubicBezTo>
                  <a:cubicBezTo>
                    <a:pt x="41" y="9"/>
                    <a:pt x="41" y="9"/>
                    <a:pt x="41" y="9"/>
                  </a:cubicBezTo>
                  <a:cubicBezTo>
                    <a:pt x="41" y="0"/>
                    <a:pt x="41" y="0"/>
                    <a:pt x="41" y="0"/>
                  </a:cubicBezTo>
                  <a:cubicBezTo>
                    <a:pt x="0" y="0"/>
                    <a:pt x="0" y="0"/>
                    <a:pt x="0" y="0"/>
                  </a:cubicBezTo>
                  <a:lnTo>
                    <a:pt x="0" y="1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3" name="Freeform 94"/>
            <p:cNvSpPr/>
            <p:nvPr/>
          </p:nvSpPr>
          <p:spPr bwMode="auto">
            <a:xfrm>
              <a:off x="8277225" y="842963"/>
              <a:ext cx="127000" cy="598488"/>
            </a:xfrm>
            <a:custGeom>
              <a:avLst/>
              <a:gdLst>
                <a:gd name="T0" fmla="*/ 80 w 80"/>
                <a:gd name="T1" fmla="*/ 355 h 377"/>
                <a:gd name="T2" fmla="*/ 80 w 80"/>
                <a:gd name="T3" fmla="*/ 64 h 377"/>
                <a:gd name="T4" fmla="*/ 0 w 80"/>
                <a:gd name="T5" fmla="*/ 0 h 377"/>
                <a:gd name="T6" fmla="*/ 0 w 80"/>
                <a:gd name="T7" fmla="*/ 377 h 377"/>
                <a:gd name="T8" fmla="*/ 80 w 80"/>
                <a:gd name="T9" fmla="*/ 355 h 377"/>
              </a:gdLst>
              <a:ahLst/>
              <a:cxnLst>
                <a:cxn ang="0">
                  <a:pos x="T0" y="T1"/>
                </a:cxn>
                <a:cxn ang="0">
                  <a:pos x="T2" y="T3"/>
                </a:cxn>
                <a:cxn ang="0">
                  <a:pos x="T4" y="T5"/>
                </a:cxn>
                <a:cxn ang="0">
                  <a:pos x="T6" y="T7"/>
                </a:cxn>
                <a:cxn ang="0">
                  <a:pos x="T8" y="T9"/>
                </a:cxn>
              </a:cxnLst>
              <a:rect l="0" t="0" r="r" b="b"/>
              <a:pathLst>
                <a:path w="80" h="377">
                  <a:moveTo>
                    <a:pt x="80" y="355"/>
                  </a:moveTo>
                  <a:lnTo>
                    <a:pt x="80" y="64"/>
                  </a:lnTo>
                  <a:lnTo>
                    <a:pt x="0" y="0"/>
                  </a:lnTo>
                  <a:lnTo>
                    <a:pt x="0" y="377"/>
                  </a:lnTo>
                  <a:lnTo>
                    <a:pt x="80" y="3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4" name="Rectangle 95"/>
            <p:cNvSpPr>
              <a:spLocks noChangeArrowheads="1"/>
            </p:cNvSpPr>
            <p:nvPr/>
          </p:nvSpPr>
          <p:spPr bwMode="auto">
            <a:xfrm>
              <a:off x="7991475" y="892175"/>
              <a:ext cx="21431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5" name="Rectangle 96"/>
            <p:cNvSpPr>
              <a:spLocks noChangeArrowheads="1"/>
            </p:cNvSpPr>
            <p:nvPr/>
          </p:nvSpPr>
          <p:spPr bwMode="auto">
            <a:xfrm>
              <a:off x="7991475" y="1035050"/>
              <a:ext cx="214313"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6" name="Rectangle 97"/>
            <p:cNvSpPr>
              <a:spLocks noChangeArrowheads="1"/>
            </p:cNvSpPr>
            <p:nvPr/>
          </p:nvSpPr>
          <p:spPr bwMode="auto">
            <a:xfrm>
              <a:off x="9740900" y="306388"/>
              <a:ext cx="85725"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7" name="Rectangle 98"/>
            <p:cNvSpPr>
              <a:spLocks noChangeArrowheads="1"/>
            </p:cNvSpPr>
            <p:nvPr/>
          </p:nvSpPr>
          <p:spPr bwMode="auto">
            <a:xfrm>
              <a:off x="9617075" y="617538"/>
              <a:ext cx="85725" cy="260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8" name="Rectangle 99"/>
            <p:cNvSpPr>
              <a:spLocks noChangeArrowheads="1"/>
            </p:cNvSpPr>
            <p:nvPr/>
          </p:nvSpPr>
          <p:spPr bwMode="auto">
            <a:xfrm>
              <a:off x="9493250" y="388938"/>
              <a:ext cx="85725" cy="4889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9" name="Rectangle 100"/>
            <p:cNvSpPr>
              <a:spLocks noChangeArrowheads="1"/>
            </p:cNvSpPr>
            <p:nvPr/>
          </p:nvSpPr>
          <p:spPr bwMode="auto">
            <a:xfrm>
              <a:off x="9366250" y="542925"/>
              <a:ext cx="85725" cy="334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0" name="Rectangle 101"/>
            <p:cNvSpPr>
              <a:spLocks noChangeArrowheads="1"/>
            </p:cNvSpPr>
            <p:nvPr/>
          </p:nvSpPr>
          <p:spPr bwMode="auto">
            <a:xfrm>
              <a:off x="9242425" y="490538"/>
              <a:ext cx="85725" cy="387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1" name="Rectangle 102"/>
            <p:cNvSpPr>
              <a:spLocks noChangeArrowheads="1"/>
            </p:cNvSpPr>
            <p:nvPr/>
          </p:nvSpPr>
          <p:spPr bwMode="auto">
            <a:xfrm>
              <a:off x="9740900" y="238125"/>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2" name="Rectangle 103"/>
            <p:cNvSpPr>
              <a:spLocks noChangeArrowheads="1"/>
            </p:cNvSpPr>
            <p:nvPr/>
          </p:nvSpPr>
          <p:spPr bwMode="auto">
            <a:xfrm>
              <a:off x="9493250" y="328613"/>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3" name="Rectangle 104"/>
            <p:cNvSpPr>
              <a:spLocks noChangeArrowheads="1"/>
            </p:cNvSpPr>
            <p:nvPr/>
          </p:nvSpPr>
          <p:spPr bwMode="auto">
            <a:xfrm>
              <a:off x="9366250" y="479425"/>
              <a:ext cx="857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4" name="Rectangle 105"/>
            <p:cNvSpPr>
              <a:spLocks noChangeArrowheads="1"/>
            </p:cNvSpPr>
            <p:nvPr/>
          </p:nvSpPr>
          <p:spPr bwMode="auto">
            <a:xfrm>
              <a:off x="9242425" y="427038"/>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5" name="Rectangle 106"/>
            <p:cNvSpPr>
              <a:spLocks noChangeArrowheads="1"/>
            </p:cNvSpPr>
            <p:nvPr/>
          </p:nvSpPr>
          <p:spPr bwMode="auto">
            <a:xfrm>
              <a:off x="9617075" y="554038"/>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6" name="Freeform 107"/>
            <p:cNvSpPr>
              <a:spLocks noEditPoints="1"/>
            </p:cNvSpPr>
            <p:nvPr/>
          </p:nvSpPr>
          <p:spPr bwMode="auto">
            <a:xfrm>
              <a:off x="5202238" y="708025"/>
              <a:ext cx="649288" cy="650875"/>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7" name="Oval 108"/>
            <p:cNvSpPr>
              <a:spLocks noChangeArrowheads="1"/>
            </p:cNvSpPr>
            <p:nvPr/>
          </p:nvSpPr>
          <p:spPr bwMode="auto">
            <a:xfrm>
              <a:off x="5934075" y="1636713"/>
              <a:ext cx="173038" cy="173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8" name="Freeform 109"/>
            <p:cNvSpPr>
              <a:spLocks noEditPoints="1"/>
            </p:cNvSpPr>
            <p:nvPr/>
          </p:nvSpPr>
          <p:spPr bwMode="auto">
            <a:xfrm>
              <a:off x="5859463" y="1557338"/>
              <a:ext cx="322263" cy="477838"/>
            </a:xfrm>
            <a:custGeom>
              <a:avLst/>
              <a:gdLst>
                <a:gd name="T0" fmla="*/ 86 w 86"/>
                <a:gd name="T1" fmla="*/ 0 h 127"/>
                <a:gd name="T2" fmla="*/ 43 w 86"/>
                <a:gd name="T3" fmla="*/ 0 h 127"/>
                <a:gd name="T4" fmla="*/ 43 w 86"/>
                <a:gd name="T5" fmla="*/ 11 h 127"/>
                <a:gd name="T6" fmla="*/ 43 w 86"/>
                <a:gd name="T7" fmla="*/ 11 h 127"/>
                <a:gd name="T8" fmla="*/ 77 w 86"/>
                <a:gd name="T9" fmla="*/ 44 h 127"/>
                <a:gd name="T10" fmla="*/ 43 w 86"/>
                <a:gd name="T11" fmla="*/ 78 h 127"/>
                <a:gd name="T12" fmla="*/ 43 w 86"/>
                <a:gd name="T13" fmla="*/ 78 h 127"/>
                <a:gd name="T14" fmla="*/ 43 w 86"/>
                <a:gd name="T15" fmla="*/ 78 h 127"/>
                <a:gd name="T16" fmla="*/ 43 w 86"/>
                <a:gd name="T17" fmla="*/ 93 h 127"/>
                <a:gd name="T18" fmla="*/ 43 w 86"/>
                <a:gd name="T19" fmla="*/ 93 h 127"/>
                <a:gd name="T20" fmla="*/ 55 w 86"/>
                <a:gd name="T21" fmla="*/ 104 h 127"/>
                <a:gd name="T22" fmla="*/ 43 w 86"/>
                <a:gd name="T23" fmla="*/ 115 h 127"/>
                <a:gd name="T24" fmla="*/ 43 w 86"/>
                <a:gd name="T25" fmla="*/ 115 h 127"/>
                <a:gd name="T26" fmla="*/ 43 w 86"/>
                <a:gd name="T27" fmla="*/ 115 h 127"/>
                <a:gd name="T28" fmla="*/ 43 w 86"/>
                <a:gd name="T29" fmla="*/ 127 h 127"/>
                <a:gd name="T30" fmla="*/ 86 w 86"/>
                <a:gd name="T31" fmla="*/ 127 h 127"/>
                <a:gd name="T32" fmla="*/ 86 w 86"/>
                <a:gd name="T33" fmla="*/ 0 h 127"/>
                <a:gd name="T34" fmla="*/ 43 w 86"/>
                <a:gd name="T35" fmla="*/ 0 h 127"/>
                <a:gd name="T36" fmla="*/ 0 w 86"/>
                <a:gd name="T37" fmla="*/ 0 h 127"/>
                <a:gd name="T38" fmla="*/ 0 w 86"/>
                <a:gd name="T39" fmla="*/ 127 h 127"/>
                <a:gd name="T40" fmla="*/ 43 w 86"/>
                <a:gd name="T41" fmla="*/ 127 h 127"/>
                <a:gd name="T42" fmla="*/ 43 w 86"/>
                <a:gd name="T43" fmla="*/ 115 h 127"/>
                <a:gd name="T44" fmla="*/ 32 w 86"/>
                <a:gd name="T45" fmla="*/ 104 h 127"/>
                <a:gd name="T46" fmla="*/ 43 w 86"/>
                <a:gd name="T47" fmla="*/ 93 h 127"/>
                <a:gd name="T48" fmla="*/ 43 w 86"/>
                <a:gd name="T49" fmla="*/ 78 h 127"/>
                <a:gd name="T50" fmla="*/ 9 w 86"/>
                <a:gd name="T51" fmla="*/ 44 h 127"/>
                <a:gd name="T52" fmla="*/ 43 w 86"/>
                <a:gd name="T53" fmla="*/ 11 h 127"/>
                <a:gd name="T54" fmla="*/ 43 w 86"/>
                <a:gd name="T55"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27">
                  <a:moveTo>
                    <a:pt x="86" y="0"/>
                  </a:moveTo>
                  <a:cubicBezTo>
                    <a:pt x="43" y="0"/>
                    <a:pt x="43" y="0"/>
                    <a:pt x="43" y="0"/>
                  </a:cubicBezTo>
                  <a:cubicBezTo>
                    <a:pt x="43" y="11"/>
                    <a:pt x="43" y="11"/>
                    <a:pt x="43" y="11"/>
                  </a:cubicBezTo>
                  <a:cubicBezTo>
                    <a:pt x="43" y="11"/>
                    <a:pt x="43" y="11"/>
                    <a:pt x="43" y="11"/>
                  </a:cubicBezTo>
                  <a:cubicBezTo>
                    <a:pt x="62" y="11"/>
                    <a:pt x="77" y="26"/>
                    <a:pt x="77" y="44"/>
                  </a:cubicBezTo>
                  <a:cubicBezTo>
                    <a:pt x="77" y="63"/>
                    <a:pt x="62" y="78"/>
                    <a:pt x="43" y="78"/>
                  </a:cubicBezTo>
                  <a:cubicBezTo>
                    <a:pt x="43" y="78"/>
                    <a:pt x="43" y="78"/>
                    <a:pt x="43" y="78"/>
                  </a:cubicBezTo>
                  <a:cubicBezTo>
                    <a:pt x="43" y="78"/>
                    <a:pt x="43" y="78"/>
                    <a:pt x="43" y="78"/>
                  </a:cubicBezTo>
                  <a:cubicBezTo>
                    <a:pt x="43" y="93"/>
                    <a:pt x="43" y="93"/>
                    <a:pt x="43" y="93"/>
                  </a:cubicBezTo>
                  <a:cubicBezTo>
                    <a:pt x="43" y="93"/>
                    <a:pt x="43" y="93"/>
                    <a:pt x="43" y="93"/>
                  </a:cubicBezTo>
                  <a:cubicBezTo>
                    <a:pt x="49" y="93"/>
                    <a:pt x="55" y="98"/>
                    <a:pt x="55" y="104"/>
                  </a:cubicBezTo>
                  <a:cubicBezTo>
                    <a:pt x="55" y="110"/>
                    <a:pt x="49" y="115"/>
                    <a:pt x="43" y="115"/>
                  </a:cubicBezTo>
                  <a:cubicBezTo>
                    <a:pt x="43" y="115"/>
                    <a:pt x="43" y="115"/>
                    <a:pt x="43" y="115"/>
                  </a:cubicBezTo>
                  <a:cubicBezTo>
                    <a:pt x="43" y="115"/>
                    <a:pt x="43" y="115"/>
                    <a:pt x="43" y="115"/>
                  </a:cubicBezTo>
                  <a:cubicBezTo>
                    <a:pt x="43" y="127"/>
                    <a:pt x="43" y="127"/>
                    <a:pt x="43" y="127"/>
                  </a:cubicBezTo>
                  <a:cubicBezTo>
                    <a:pt x="86" y="127"/>
                    <a:pt x="86" y="127"/>
                    <a:pt x="86" y="127"/>
                  </a:cubicBezTo>
                  <a:lnTo>
                    <a:pt x="86" y="0"/>
                  </a:lnTo>
                  <a:close/>
                  <a:moveTo>
                    <a:pt x="43" y="0"/>
                  </a:moveTo>
                  <a:cubicBezTo>
                    <a:pt x="0" y="0"/>
                    <a:pt x="0" y="0"/>
                    <a:pt x="0" y="0"/>
                  </a:cubicBezTo>
                  <a:cubicBezTo>
                    <a:pt x="0" y="127"/>
                    <a:pt x="0" y="127"/>
                    <a:pt x="0" y="127"/>
                  </a:cubicBezTo>
                  <a:cubicBezTo>
                    <a:pt x="43" y="127"/>
                    <a:pt x="43" y="127"/>
                    <a:pt x="43" y="127"/>
                  </a:cubicBezTo>
                  <a:cubicBezTo>
                    <a:pt x="43" y="115"/>
                    <a:pt x="43" y="115"/>
                    <a:pt x="43" y="115"/>
                  </a:cubicBezTo>
                  <a:cubicBezTo>
                    <a:pt x="37" y="115"/>
                    <a:pt x="32" y="110"/>
                    <a:pt x="32" y="104"/>
                  </a:cubicBezTo>
                  <a:cubicBezTo>
                    <a:pt x="32" y="98"/>
                    <a:pt x="37" y="93"/>
                    <a:pt x="43" y="93"/>
                  </a:cubicBezTo>
                  <a:cubicBezTo>
                    <a:pt x="43" y="78"/>
                    <a:pt x="43" y="78"/>
                    <a:pt x="43" y="78"/>
                  </a:cubicBezTo>
                  <a:cubicBezTo>
                    <a:pt x="25" y="78"/>
                    <a:pt x="9" y="63"/>
                    <a:pt x="9" y="44"/>
                  </a:cubicBezTo>
                  <a:cubicBezTo>
                    <a:pt x="9" y="26"/>
                    <a:pt x="25" y="11"/>
                    <a:pt x="43" y="11"/>
                  </a:cubicBez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9" name="Freeform 110"/>
            <p:cNvSpPr/>
            <p:nvPr/>
          </p:nvSpPr>
          <p:spPr bwMode="auto">
            <a:xfrm>
              <a:off x="5526088" y="1504950"/>
              <a:ext cx="63500" cy="33338"/>
            </a:xfrm>
            <a:custGeom>
              <a:avLst/>
              <a:gdLst>
                <a:gd name="T0" fmla="*/ 17 w 17"/>
                <a:gd name="T1" fmla="*/ 7 h 9"/>
                <a:gd name="T2" fmla="*/ 10 w 17"/>
                <a:gd name="T3" fmla="*/ 0 h 9"/>
                <a:gd name="T4" fmla="*/ 7 w 17"/>
                <a:gd name="T5" fmla="*/ 0 h 9"/>
                <a:gd name="T6" fmla="*/ 0 w 17"/>
                <a:gd name="T7" fmla="*/ 7 h 9"/>
                <a:gd name="T8" fmla="*/ 0 w 17"/>
                <a:gd name="T9" fmla="*/ 9 h 9"/>
                <a:gd name="T10" fmla="*/ 17 w 17"/>
                <a:gd name="T11" fmla="*/ 9 h 9"/>
                <a:gd name="T12" fmla="*/ 17 w 17"/>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17" h="9">
                  <a:moveTo>
                    <a:pt x="17" y="7"/>
                  </a:moveTo>
                  <a:cubicBezTo>
                    <a:pt x="17" y="3"/>
                    <a:pt x="14" y="0"/>
                    <a:pt x="10" y="0"/>
                  </a:cubicBezTo>
                  <a:cubicBezTo>
                    <a:pt x="7" y="0"/>
                    <a:pt x="7" y="0"/>
                    <a:pt x="7" y="0"/>
                  </a:cubicBezTo>
                  <a:cubicBezTo>
                    <a:pt x="3" y="0"/>
                    <a:pt x="0" y="3"/>
                    <a:pt x="0" y="7"/>
                  </a:cubicBezTo>
                  <a:cubicBezTo>
                    <a:pt x="0" y="8"/>
                    <a:pt x="0" y="8"/>
                    <a:pt x="0" y="9"/>
                  </a:cubicBezTo>
                  <a:cubicBezTo>
                    <a:pt x="17" y="9"/>
                    <a:pt x="17" y="9"/>
                    <a:pt x="17" y="9"/>
                  </a:cubicBezTo>
                  <a:cubicBezTo>
                    <a:pt x="17" y="8"/>
                    <a:pt x="17" y="8"/>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0" name="Freeform 111"/>
            <p:cNvSpPr>
              <a:spLocks noEditPoints="1"/>
            </p:cNvSpPr>
            <p:nvPr/>
          </p:nvSpPr>
          <p:spPr bwMode="auto">
            <a:xfrm>
              <a:off x="5487988" y="1557338"/>
              <a:ext cx="322263" cy="477838"/>
            </a:xfrm>
            <a:custGeom>
              <a:avLst/>
              <a:gdLst>
                <a:gd name="T0" fmla="*/ 43 w 86"/>
                <a:gd name="T1" fmla="*/ 127 h 127"/>
                <a:gd name="T2" fmla="*/ 86 w 86"/>
                <a:gd name="T3" fmla="*/ 127 h 127"/>
                <a:gd name="T4" fmla="*/ 86 w 86"/>
                <a:gd name="T5" fmla="*/ 0 h 127"/>
                <a:gd name="T6" fmla="*/ 43 w 86"/>
                <a:gd name="T7" fmla="*/ 0 h 127"/>
                <a:gd name="T8" fmla="*/ 43 w 86"/>
                <a:gd name="T9" fmla="*/ 11 h 127"/>
                <a:gd name="T10" fmla="*/ 43 w 86"/>
                <a:gd name="T11" fmla="*/ 11 h 127"/>
                <a:gd name="T12" fmla="*/ 43 w 86"/>
                <a:gd name="T13" fmla="*/ 11 h 127"/>
                <a:gd name="T14" fmla="*/ 77 w 86"/>
                <a:gd name="T15" fmla="*/ 44 h 127"/>
                <a:gd name="T16" fmla="*/ 43 w 86"/>
                <a:gd name="T17" fmla="*/ 78 h 127"/>
                <a:gd name="T18" fmla="*/ 43 w 86"/>
                <a:gd name="T19" fmla="*/ 78 h 127"/>
                <a:gd name="T20" fmla="*/ 43 w 86"/>
                <a:gd name="T21" fmla="*/ 93 h 127"/>
                <a:gd name="T22" fmla="*/ 43 w 86"/>
                <a:gd name="T23" fmla="*/ 93 h 127"/>
                <a:gd name="T24" fmla="*/ 54 w 86"/>
                <a:gd name="T25" fmla="*/ 104 h 127"/>
                <a:gd name="T26" fmla="*/ 43 w 86"/>
                <a:gd name="T27" fmla="*/ 115 h 127"/>
                <a:gd name="T28" fmla="*/ 43 w 86"/>
                <a:gd name="T29" fmla="*/ 115 h 127"/>
                <a:gd name="T30" fmla="*/ 43 w 86"/>
                <a:gd name="T31" fmla="*/ 115 h 127"/>
                <a:gd name="T32" fmla="*/ 43 w 86"/>
                <a:gd name="T33" fmla="*/ 127 h 127"/>
                <a:gd name="T34" fmla="*/ 0 w 86"/>
                <a:gd name="T35" fmla="*/ 127 h 127"/>
                <a:gd name="T36" fmla="*/ 43 w 86"/>
                <a:gd name="T37" fmla="*/ 127 h 127"/>
                <a:gd name="T38" fmla="*/ 43 w 86"/>
                <a:gd name="T39" fmla="*/ 115 h 127"/>
                <a:gd name="T40" fmla="*/ 32 w 86"/>
                <a:gd name="T41" fmla="*/ 104 h 127"/>
                <a:gd name="T42" fmla="*/ 43 w 86"/>
                <a:gd name="T43" fmla="*/ 93 h 127"/>
                <a:gd name="T44" fmla="*/ 43 w 86"/>
                <a:gd name="T45" fmla="*/ 78 h 127"/>
                <a:gd name="T46" fmla="*/ 9 w 86"/>
                <a:gd name="T47" fmla="*/ 44 h 127"/>
                <a:gd name="T48" fmla="*/ 43 w 86"/>
                <a:gd name="T49" fmla="*/ 11 h 127"/>
                <a:gd name="T50" fmla="*/ 43 w 86"/>
                <a:gd name="T51" fmla="*/ 0 h 127"/>
                <a:gd name="T52" fmla="*/ 21 w 86"/>
                <a:gd name="T53" fmla="*/ 0 h 127"/>
                <a:gd name="T54" fmla="*/ 16 w 86"/>
                <a:gd name="T55" fmla="*/ 0 h 127"/>
                <a:gd name="T56" fmla="*/ 0 w 86"/>
                <a:gd name="T57" fmla="*/ 0 h 127"/>
                <a:gd name="T58" fmla="*/ 0 w 86"/>
                <a:gd name="T5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27">
                  <a:moveTo>
                    <a:pt x="43" y="127"/>
                  </a:moveTo>
                  <a:cubicBezTo>
                    <a:pt x="86" y="127"/>
                    <a:pt x="86" y="127"/>
                    <a:pt x="86" y="127"/>
                  </a:cubicBezTo>
                  <a:cubicBezTo>
                    <a:pt x="86" y="0"/>
                    <a:pt x="86" y="0"/>
                    <a:pt x="86" y="0"/>
                  </a:cubicBezTo>
                  <a:cubicBezTo>
                    <a:pt x="43" y="0"/>
                    <a:pt x="43" y="0"/>
                    <a:pt x="43" y="0"/>
                  </a:cubicBezTo>
                  <a:cubicBezTo>
                    <a:pt x="43" y="11"/>
                    <a:pt x="43" y="11"/>
                    <a:pt x="43" y="11"/>
                  </a:cubicBezTo>
                  <a:cubicBezTo>
                    <a:pt x="43" y="11"/>
                    <a:pt x="43" y="11"/>
                    <a:pt x="43" y="11"/>
                  </a:cubicBezTo>
                  <a:cubicBezTo>
                    <a:pt x="43" y="11"/>
                    <a:pt x="43" y="11"/>
                    <a:pt x="43" y="11"/>
                  </a:cubicBezTo>
                  <a:cubicBezTo>
                    <a:pt x="62" y="11"/>
                    <a:pt x="77" y="26"/>
                    <a:pt x="77" y="44"/>
                  </a:cubicBezTo>
                  <a:cubicBezTo>
                    <a:pt x="77" y="63"/>
                    <a:pt x="62" y="78"/>
                    <a:pt x="43" y="78"/>
                  </a:cubicBezTo>
                  <a:cubicBezTo>
                    <a:pt x="43" y="78"/>
                    <a:pt x="43" y="78"/>
                    <a:pt x="43" y="78"/>
                  </a:cubicBezTo>
                  <a:cubicBezTo>
                    <a:pt x="43" y="93"/>
                    <a:pt x="43" y="93"/>
                    <a:pt x="43" y="93"/>
                  </a:cubicBezTo>
                  <a:cubicBezTo>
                    <a:pt x="43" y="93"/>
                    <a:pt x="43" y="93"/>
                    <a:pt x="43" y="93"/>
                  </a:cubicBezTo>
                  <a:cubicBezTo>
                    <a:pt x="49" y="93"/>
                    <a:pt x="54" y="98"/>
                    <a:pt x="54" y="104"/>
                  </a:cubicBezTo>
                  <a:cubicBezTo>
                    <a:pt x="54" y="110"/>
                    <a:pt x="49" y="115"/>
                    <a:pt x="43" y="115"/>
                  </a:cubicBezTo>
                  <a:cubicBezTo>
                    <a:pt x="43" y="115"/>
                    <a:pt x="43" y="115"/>
                    <a:pt x="43" y="115"/>
                  </a:cubicBezTo>
                  <a:cubicBezTo>
                    <a:pt x="43" y="115"/>
                    <a:pt x="43" y="115"/>
                    <a:pt x="43" y="115"/>
                  </a:cubicBezTo>
                  <a:lnTo>
                    <a:pt x="43" y="127"/>
                  </a:lnTo>
                  <a:close/>
                  <a:moveTo>
                    <a:pt x="0" y="127"/>
                  </a:moveTo>
                  <a:cubicBezTo>
                    <a:pt x="43" y="127"/>
                    <a:pt x="43" y="127"/>
                    <a:pt x="43" y="127"/>
                  </a:cubicBezTo>
                  <a:cubicBezTo>
                    <a:pt x="43" y="115"/>
                    <a:pt x="43" y="115"/>
                    <a:pt x="43" y="115"/>
                  </a:cubicBezTo>
                  <a:cubicBezTo>
                    <a:pt x="37" y="115"/>
                    <a:pt x="32" y="110"/>
                    <a:pt x="32" y="104"/>
                  </a:cubicBezTo>
                  <a:cubicBezTo>
                    <a:pt x="32" y="98"/>
                    <a:pt x="37" y="93"/>
                    <a:pt x="43" y="93"/>
                  </a:cubicBezTo>
                  <a:cubicBezTo>
                    <a:pt x="43" y="78"/>
                    <a:pt x="43" y="78"/>
                    <a:pt x="43" y="78"/>
                  </a:cubicBezTo>
                  <a:cubicBezTo>
                    <a:pt x="24" y="78"/>
                    <a:pt x="9" y="63"/>
                    <a:pt x="9" y="44"/>
                  </a:cubicBezTo>
                  <a:cubicBezTo>
                    <a:pt x="9" y="26"/>
                    <a:pt x="24" y="11"/>
                    <a:pt x="43" y="11"/>
                  </a:cubicBezTo>
                  <a:cubicBezTo>
                    <a:pt x="43" y="0"/>
                    <a:pt x="43" y="0"/>
                    <a:pt x="43" y="0"/>
                  </a:cubicBezTo>
                  <a:cubicBezTo>
                    <a:pt x="21" y="0"/>
                    <a:pt x="21" y="0"/>
                    <a:pt x="21" y="0"/>
                  </a:cubicBezTo>
                  <a:cubicBezTo>
                    <a:pt x="16" y="0"/>
                    <a:pt x="16" y="0"/>
                    <a:pt x="16" y="0"/>
                  </a:cubicBezTo>
                  <a:cubicBezTo>
                    <a:pt x="0" y="0"/>
                    <a:pt x="0" y="0"/>
                    <a:pt x="0" y="0"/>
                  </a:cubicBezTo>
                  <a:lnTo>
                    <a:pt x="0" y="1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1" name="Oval 112"/>
            <p:cNvSpPr>
              <a:spLocks noChangeArrowheads="1"/>
            </p:cNvSpPr>
            <p:nvPr/>
          </p:nvSpPr>
          <p:spPr bwMode="auto">
            <a:xfrm>
              <a:off x="5562600" y="1636713"/>
              <a:ext cx="173038" cy="173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2" name="Freeform 113"/>
            <p:cNvSpPr/>
            <p:nvPr/>
          </p:nvSpPr>
          <p:spPr bwMode="auto">
            <a:xfrm>
              <a:off x="9361488" y="2222500"/>
              <a:ext cx="63500" cy="60325"/>
            </a:xfrm>
            <a:custGeom>
              <a:avLst/>
              <a:gdLst>
                <a:gd name="T0" fmla="*/ 0 w 17"/>
                <a:gd name="T1" fmla="*/ 9 h 16"/>
                <a:gd name="T2" fmla="*/ 3 w 17"/>
                <a:gd name="T3" fmla="*/ 11 h 16"/>
                <a:gd name="T4" fmla="*/ 12 w 17"/>
                <a:gd name="T5" fmla="*/ 16 h 16"/>
                <a:gd name="T6" fmla="*/ 17 w 17"/>
                <a:gd name="T7" fmla="*/ 7 h 16"/>
                <a:gd name="T8" fmla="*/ 5 w 17"/>
                <a:gd name="T9" fmla="*/ 0 h 16"/>
                <a:gd name="T10" fmla="*/ 0 w 17"/>
                <a:gd name="T11" fmla="*/ 9 h 16"/>
              </a:gdLst>
              <a:ahLst/>
              <a:cxnLst>
                <a:cxn ang="0">
                  <a:pos x="T0" y="T1"/>
                </a:cxn>
                <a:cxn ang="0">
                  <a:pos x="T2" y="T3"/>
                </a:cxn>
                <a:cxn ang="0">
                  <a:pos x="T4" y="T5"/>
                </a:cxn>
                <a:cxn ang="0">
                  <a:pos x="T6" y="T7"/>
                </a:cxn>
                <a:cxn ang="0">
                  <a:pos x="T8" y="T9"/>
                </a:cxn>
                <a:cxn ang="0">
                  <a:pos x="T10" y="T11"/>
                </a:cxn>
              </a:cxnLst>
              <a:rect l="0" t="0" r="r" b="b"/>
              <a:pathLst>
                <a:path w="17" h="16">
                  <a:moveTo>
                    <a:pt x="0" y="9"/>
                  </a:moveTo>
                  <a:cubicBezTo>
                    <a:pt x="1" y="10"/>
                    <a:pt x="2" y="10"/>
                    <a:pt x="3" y="11"/>
                  </a:cubicBezTo>
                  <a:cubicBezTo>
                    <a:pt x="6" y="12"/>
                    <a:pt x="9" y="14"/>
                    <a:pt x="12" y="16"/>
                  </a:cubicBezTo>
                  <a:cubicBezTo>
                    <a:pt x="17" y="7"/>
                    <a:pt x="17" y="7"/>
                    <a:pt x="17" y="7"/>
                  </a:cubicBezTo>
                  <a:cubicBezTo>
                    <a:pt x="5" y="0"/>
                    <a:pt x="5" y="0"/>
                    <a:pt x="5" y="0"/>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3" name="Freeform 114"/>
            <p:cNvSpPr/>
            <p:nvPr/>
          </p:nvSpPr>
          <p:spPr bwMode="auto">
            <a:xfrm>
              <a:off x="8910638" y="2571750"/>
              <a:ext cx="323850" cy="236538"/>
            </a:xfrm>
            <a:custGeom>
              <a:avLst/>
              <a:gdLst>
                <a:gd name="T0" fmla="*/ 22 w 86"/>
                <a:gd name="T1" fmla="*/ 60 h 63"/>
                <a:gd name="T2" fmla="*/ 38 w 86"/>
                <a:gd name="T3" fmla="*/ 63 h 63"/>
                <a:gd name="T4" fmla="*/ 48 w 86"/>
                <a:gd name="T5" fmla="*/ 62 h 63"/>
                <a:gd name="T6" fmla="*/ 67 w 86"/>
                <a:gd name="T7" fmla="*/ 46 h 63"/>
                <a:gd name="T8" fmla="*/ 86 w 86"/>
                <a:gd name="T9" fmla="*/ 9 h 63"/>
                <a:gd name="T10" fmla="*/ 79 w 86"/>
                <a:gd name="T11" fmla="*/ 1 h 63"/>
                <a:gd name="T12" fmla="*/ 76 w 86"/>
                <a:gd name="T13" fmla="*/ 0 h 63"/>
                <a:gd name="T14" fmla="*/ 55 w 86"/>
                <a:gd name="T15" fmla="*/ 39 h 63"/>
                <a:gd name="T16" fmla="*/ 29 w 86"/>
                <a:gd name="T17" fmla="*/ 47 h 63"/>
                <a:gd name="T18" fmla="*/ 21 w 86"/>
                <a:gd name="T19" fmla="*/ 22 h 63"/>
                <a:gd name="T20" fmla="*/ 9 w 86"/>
                <a:gd name="T21" fmla="*/ 15 h 63"/>
                <a:gd name="T22" fmla="*/ 22 w 86"/>
                <a:gd name="T23"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63">
                  <a:moveTo>
                    <a:pt x="22" y="60"/>
                  </a:moveTo>
                  <a:cubicBezTo>
                    <a:pt x="27" y="62"/>
                    <a:pt x="33" y="63"/>
                    <a:pt x="38" y="63"/>
                  </a:cubicBezTo>
                  <a:cubicBezTo>
                    <a:pt x="41" y="63"/>
                    <a:pt x="44" y="63"/>
                    <a:pt x="48" y="62"/>
                  </a:cubicBezTo>
                  <a:cubicBezTo>
                    <a:pt x="56" y="59"/>
                    <a:pt x="63" y="54"/>
                    <a:pt x="67" y="46"/>
                  </a:cubicBezTo>
                  <a:cubicBezTo>
                    <a:pt x="86" y="9"/>
                    <a:pt x="86" y="9"/>
                    <a:pt x="86" y="9"/>
                  </a:cubicBezTo>
                  <a:cubicBezTo>
                    <a:pt x="85" y="6"/>
                    <a:pt x="82" y="3"/>
                    <a:pt x="79" y="1"/>
                  </a:cubicBezTo>
                  <a:cubicBezTo>
                    <a:pt x="78" y="1"/>
                    <a:pt x="77" y="0"/>
                    <a:pt x="76" y="0"/>
                  </a:cubicBezTo>
                  <a:cubicBezTo>
                    <a:pt x="55" y="39"/>
                    <a:pt x="55" y="39"/>
                    <a:pt x="55" y="39"/>
                  </a:cubicBezTo>
                  <a:cubicBezTo>
                    <a:pt x="50" y="49"/>
                    <a:pt x="38" y="52"/>
                    <a:pt x="29" y="47"/>
                  </a:cubicBezTo>
                  <a:cubicBezTo>
                    <a:pt x="20" y="42"/>
                    <a:pt x="16" y="31"/>
                    <a:pt x="21" y="22"/>
                  </a:cubicBezTo>
                  <a:cubicBezTo>
                    <a:pt x="9" y="15"/>
                    <a:pt x="9" y="15"/>
                    <a:pt x="9" y="15"/>
                  </a:cubicBezTo>
                  <a:cubicBezTo>
                    <a:pt x="0" y="31"/>
                    <a:pt x="6" y="51"/>
                    <a:pt x="2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4" name="Freeform 115"/>
            <p:cNvSpPr/>
            <p:nvPr/>
          </p:nvSpPr>
          <p:spPr bwMode="auto">
            <a:xfrm>
              <a:off x="8975725" y="2247900"/>
              <a:ext cx="561975" cy="474663"/>
            </a:xfrm>
            <a:custGeom>
              <a:avLst/>
              <a:gdLst>
                <a:gd name="T0" fmla="*/ 113 w 150"/>
                <a:gd name="T1" fmla="*/ 13 h 126"/>
                <a:gd name="T2" fmla="*/ 104 w 150"/>
                <a:gd name="T3" fmla="*/ 8 h 126"/>
                <a:gd name="T4" fmla="*/ 101 w 150"/>
                <a:gd name="T5" fmla="*/ 6 h 126"/>
                <a:gd name="T6" fmla="*/ 71 w 150"/>
                <a:gd name="T7" fmla="*/ 0 h 126"/>
                <a:gd name="T8" fmla="*/ 9 w 150"/>
                <a:gd name="T9" fmla="*/ 37 h 126"/>
                <a:gd name="T10" fmla="*/ 1 w 150"/>
                <a:gd name="T11" fmla="*/ 63 h 126"/>
                <a:gd name="T12" fmla="*/ 0 w 150"/>
                <a:gd name="T13" fmla="*/ 68 h 126"/>
                <a:gd name="T14" fmla="*/ 1 w 150"/>
                <a:gd name="T15" fmla="*/ 70 h 126"/>
                <a:gd name="T16" fmla="*/ 3 w 150"/>
                <a:gd name="T17" fmla="*/ 69 h 126"/>
                <a:gd name="T18" fmla="*/ 7 w 150"/>
                <a:gd name="T19" fmla="*/ 66 h 126"/>
                <a:gd name="T20" fmla="*/ 19 w 150"/>
                <a:gd name="T21" fmla="*/ 62 h 126"/>
                <a:gd name="T22" fmla="*/ 28 w 150"/>
                <a:gd name="T23" fmla="*/ 64 h 126"/>
                <a:gd name="T24" fmla="*/ 39 w 150"/>
                <a:gd name="T25" fmla="*/ 83 h 126"/>
                <a:gd name="T26" fmla="*/ 39 w 150"/>
                <a:gd name="T27" fmla="*/ 87 h 126"/>
                <a:gd name="T28" fmla="*/ 42 w 150"/>
                <a:gd name="T29" fmla="*/ 85 h 126"/>
                <a:gd name="T30" fmla="*/ 54 w 150"/>
                <a:gd name="T31" fmla="*/ 81 h 126"/>
                <a:gd name="T32" fmla="*/ 61 w 150"/>
                <a:gd name="T33" fmla="*/ 82 h 126"/>
                <a:gd name="T34" fmla="*/ 64 w 150"/>
                <a:gd name="T35" fmla="*/ 83 h 126"/>
                <a:gd name="T36" fmla="*/ 72 w 150"/>
                <a:gd name="T37" fmla="*/ 90 h 126"/>
                <a:gd name="T38" fmla="*/ 75 w 150"/>
                <a:gd name="T39" fmla="*/ 102 h 126"/>
                <a:gd name="T40" fmla="*/ 75 w 150"/>
                <a:gd name="T41" fmla="*/ 106 h 126"/>
                <a:gd name="T42" fmla="*/ 79 w 150"/>
                <a:gd name="T43" fmla="*/ 104 h 126"/>
                <a:gd name="T44" fmla="*/ 91 w 150"/>
                <a:gd name="T45" fmla="*/ 100 h 126"/>
                <a:gd name="T46" fmla="*/ 100 w 150"/>
                <a:gd name="T47" fmla="*/ 102 h 126"/>
                <a:gd name="T48" fmla="*/ 111 w 150"/>
                <a:gd name="T49" fmla="*/ 121 h 126"/>
                <a:gd name="T50" fmla="*/ 113 w 150"/>
                <a:gd name="T51" fmla="*/ 126 h 126"/>
                <a:gd name="T52" fmla="*/ 116 w 150"/>
                <a:gd name="T53" fmla="*/ 124 h 126"/>
                <a:gd name="T54" fmla="*/ 133 w 150"/>
                <a:gd name="T55" fmla="*/ 103 h 126"/>
                <a:gd name="T56" fmla="*/ 113 w 150"/>
                <a:gd name="T57" fmla="*/ 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0" h="126">
                  <a:moveTo>
                    <a:pt x="113" y="13"/>
                  </a:moveTo>
                  <a:cubicBezTo>
                    <a:pt x="110" y="11"/>
                    <a:pt x="107" y="9"/>
                    <a:pt x="104" y="8"/>
                  </a:cubicBezTo>
                  <a:cubicBezTo>
                    <a:pt x="103" y="7"/>
                    <a:pt x="102" y="7"/>
                    <a:pt x="101" y="6"/>
                  </a:cubicBezTo>
                  <a:cubicBezTo>
                    <a:pt x="91" y="2"/>
                    <a:pt x="81" y="0"/>
                    <a:pt x="71" y="0"/>
                  </a:cubicBezTo>
                  <a:cubicBezTo>
                    <a:pt x="46" y="0"/>
                    <a:pt x="21" y="13"/>
                    <a:pt x="9" y="37"/>
                  </a:cubicBezTo>
                  <a:cubicBezTo>
                    <a:pt x="4" y="46"/>
                    <a:pt x="2" y="54"/>
                    <a:pt x="1" y="63"/>
                  </a:cubicBezTo>
                  <a:cubicBezTo>
                    <a:pt x="1" y="65"/>
                    <a:pt x="1" y="67"/>
                    <a:pt x="0" y="68"/>
                  </a:cubicBezTo>
                  <a:cubicBezTo>
                    <a:pt x="0" y="69"/>
                    <a:pt x="1" y="70"/>
                    <a:pt x="1" y="70"/>
                  </a:cubicBezTo>
                  <a:cubicBezTo>
                    <a:pt x="2" y="70"/>
                    <a:pt x="2" y="70"/>
                    <a:pt x="3" y="69"/>
                  </a:cubicBezTo>
                  <a:cubicBezTo>
                    <a:pt x="4" y="68"/>
                    <a:pt x="5" y="67"/>
                    <a:pt x="7" y="66"/>
                  </a:cubicBezTo>
                  <a:cubicBezTo>
                    <a:pt x="10" y="63"/>
                    <a:pt x="14" y="62"/>
                    <a:pt x="19" y="62"/>
                  </a:cubicBezTo>
                  <a:cubicBezTo>
                    <a:pt x="22" y="62"/>
                    <a:pt x="25" y="62"/>
                    <a:pt x="28" y="64"/>
                  </a:cubicBezTo>
                  <a:cubicBezTo>
                    <a:pt x="35" y="68"/>
                    <a:pt x="39" y="75"/>
                    <a:pt x="39" y="83"/>
                  </a:cubicBezTo>
                  <a:cubicBezTo>
                    <a:pt x="38" y="85"/>
                    <a:pt x="38" y="87"/>
                    <a:pt x="39" y="87"/>
                  </a:cubicBezTo>
                  <a:cubicBezTo>
                    <a:pt x="39" y="87"/>
                    <a:pt x="40" y="86"/>
                    <a:pt x="42" y="85"/>
                  </a:cubicBezTo>
                  <a:cubicBezTo>
                    <a:pt x="46" y="82"/>
                    <a:pt x="50" y="81"/>
                    <a:pt x="54" y="81"/>
                  </a:cubicBezTo>
                  <a:cubicBezTo>
                    <a:pt x="56" y="81"/>
                    <a:pt x="59" y="81"/>
                    <a:pt x="61" y="82"/>
                  </a:cubicBezTo>
                  <a:cubicBezTo>
                    <a:pt x="62" y="82"/>
                    <a:pt x="63" y="83"/>
                    <a:pt x="64" y="83"/>
                  </a:cubicBezTo>
                  <a:cubicBezTo>
                    <a:pt x="67" y="85"/>
                    <a:pt x="70" y="87"/>
                    <a:pt x="72" y="90"/>
                  </a:cubicBezTo>
                  <a:cubicBezTo>
                    <a:pt x="74" y="94"/>
                    <a:pt x="75" y="98"/>
                    <a:pt x="75" y="102"/>
                  </a:cubicBezTo>
                  <a:cubicBezTo>
                    <a:pt x="75" y="105"/>
                    <a:pt x="75" y="106"/>
                    <a:pt x="75" y="106"/>
                  </a:cubicBezTo>
                  <a:cubicBezTo>
                    <a:pt x="76" y="106"/>
                    <a:pt x="77" y="105"/>
                    <a:pt x="79" y="104"/>
                  </a:cubicBezTo>
                  <a:cubicBezTo>
                    <a:pt x="82" y="101"/>
                    <a:pt x="86" y="100"/>
                    <a:pt x="91" y="100"/>
                  </a:cubicBezTo>
                  <a:cubicBezTo>
                    <a:pt x="94" y="100"/>
                    <a:pt x="97" y="101"/>
                    <a:pt x="100" y="102"/>
                  </a:cubicBezTo>
                  <a:cubicBezTo>
                    <a:pt x="107" y="106"/>
                    <a:pt x="111" y="113"/>
                    <a:pt x="111" y="121"/>
                  </a:cubicBezTo>
                  <a:cubicBezTo>
                    <a:pt x="111" y="124"/>
                    <a:pt x="111" y="126"/>
                    <a:pt x="113" y="126"/>
                  </a:cubicBezTo>
                  <a:cubicBezTo>
                    <a:pt x="114" y="126"/>
                    <a:pt x="115" y="126"/>
                    <a:pt x="116" y="124"/>
                  </a:cubicBezTo>
                  <a:cubicBezTo>
                    <a:pt x="123" y="119"/>
                    <a:pt x="129" y="112"/>
                    <a:pt x="133" y="103"/>
                  </a:cubicBezTo>
                  <a:cubicBezTo>
                    <a:pt x="150" y="72"/>
                    <a:pt x="140" y="34"/>
                    <a:pt x="113"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5" name="Freeform 116"/>
            <p:cNvSpPr/>
            <p:nvPr/>
          </p:nvSpPr>
          <p:spPr bwMode="auto">
            <a:xfrm>
              <a:off x="954088" y="3427413"/>
              <a:ext cx="528638" cy="125413"/>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6" name="Freeform 117"/>
            <p:cNvSpPr/>
            <p:nvPr/>
          </p:nvSpPr>
          <p:spPr bwMode="auto">
            <a:xfrm>
              <a:off x="1028700" y="3052763"/>
              <a:ext cx="390525" cy="415925"/>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7" name="Freeform 118"/>
            <p:cNvSpPr>
              <a:spLocks noEditPoints="1"/>
            </p:cNvSpPr>
            <p:nvPr/>
          </p:nvSpPr>
          <p:spPr bwMode="auto">
            <a:xfrm>
              <a:off x="7323138" y="3198813"/>
              <a:ext cx="604838" cy="585788"/>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8" name="Freeform 119"/>
            <p:cNvSpPr/>
            <p:nvPr/>
          </p:nvSpPr>
          <p:spPr bwMode="auto">
            <a:xfrm>
              <a:off x="2643188" y="3003550"/>
              <a:ext cx="239713" cy="695325"/>
            </a:xfrm>
            <a:custGeom>
              <a:avLst/>
              <a:gdLst>
                <a:gd name="T0" fmla="*/ 7 w 64"/>
                <a:gd name="T1" fmla="*/ 22 h 185"/>
                <a:gd name="T2" fmla="*/ 0 w 64"/>
                <a:gd name="T3" fmla="*/ 45 h 185"/>
                <a:gd name="T4" fmla="*/ 5 w 64"/>
                <a:gd name="T5" fmla="*/ 64 h 185"/>
                <a:gd name="T6" fmla="*/ 23 w 64"/>
                <a:gd name="T7" fmla="*/ 84 h 185"/>
                <a:gd name="T8" fmla="*/ 23 w 64"/>
                <a:gd name="T9" fmla="*/ 185 h 185"/>
                <a:gd name="T10" fmla="*/ 40 w 64"/>
                <a:gd name="T11" fmla="*/ 185 h 185"/>
                <a:gd name="T12" fmla="*/ 40 w 64"/>
                <a:gd name="T13" fmla="*/ 84 h 185"/>
                <a:gd name="T14" fmla="*/ 58 w 64"/>
                <a:gd name="T15" fmla="*/ 64 h 185"/>
                <a:gd name="T16" fmla="*/ 63 w 64"/>
                <a:gd name="T17" fmla="*/ 45 h 185"/>
                <a:gd name="T18" fmla="*/ 56 w 64"/>
                <a:gd name="T19" fmla="*/ 22 h 185"/>
                <a:gd name="T20" fmla="*/ 42 w 64"/>
                <a:gd name="T21" fmla="*/ 0 h 185"/>
                <a:gd name="T22" fmla="*/ 47 w 64"/>
                <a:gd name="T23" fmla="*/ 43 h 185"/>
                <a:gd name="T24" fmla="*/ 41 w 64"/>
                <a:gd name="T25" fmla="*/ 43 h 185"/>
                <a:gd name="T26" fmla="*/ 36 w 64"/>
                <a:gd name="T27" fmla="*/ 0 h 185"/>
                <a:gd name="T28" fmla="*/ 32 w 64"/>
                <a:gd name="T29" fmla="*/ 0 h 185"/>
                <a:gd name="T30" fmla="*/ 27 w 64"/>
                <a:gd name="T31" fmla="*/ 0 h 185"/>
                <a:gd name="T32" fmla="*/ 22 w 64"/>
                <a:gd name="T33" fmla="*/ 43 h 185"/>
                <a:gd name="T34" fmla="*/ 17 w 64"/>
                <a:gd name="T35" fmla="*/ 43 h 185"/>
                <a:gd name="T36" fmla="*/ 21 w 64"/>
                <a:gd name="T37" fmla="*/ 0 h 185"/>
                <a:gd name="T38" fmla="*/ 7 w 64"/>
                <a:gd name="T39" fmla="*/ 2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185">
                  <a:moveTo>
                    <a:pt x="7" y="22"/>
                  </a:moveTo>
                  <a:cubicBezTo>
                    <a:pt x="4" y="29"/>
                    <a:pt x="1" y="37"/>
                    <a:pt x="0" y="45"/>
                  </a:cubicBezTo>
                  <a:cubicBezTo>
                    <a:pt x="0" y="52"/>
                    <a:pt x="1" y="58"/>
                    <a:pt x="5" y="64"/>
                  </a:cubicBezTo>
                  <a:cubicBezTo>
                    <a:pt x="9" y="70"/>
                    <a:pt x="15" y="80"/>
                    <a:pt x="23" y="84"/>
                  </a:cubicBezTo>
                  <a:cubicBezTo>
                    <a:pt x="23" y="185"/>
                    <a:pt x="23" y="185"/>
                    <a:pt x="23" y="185"/>
                  </a:cubicBezTo>
                  <a:cubicBezTo>
                    <a:pt x="40" y="185"/>
                    <a:pt x="40" y="185"/>
                    <a:pt x="40" y="185"/>
                  </a:cubicBezTo>
                  <a:cubicBezTo>
                    <a:pt x="40" y="84"/>
                    <a:pt x="40" y="84"/>
                    <a:pt x="40" y="84"/>
                  </a:cubicBezTo>
                  <a:cubicBezTo>
                    <a:pt x="48" y="80"/>
                    <a:pt x="55" y="71"/>
                    <a:pt x="58" y="64"/>
                  </a:cubicBezTo>
                  <a:cubicBezTo>
                    <a:pt x="62" y="58"/>
                    <a:pt x="64" y="52"/>
                    <a:pt x="63" y="45"/>
                  </a:cubicBezTo>
                  <a:cubicBezTo>
                    <a:pt x="62" y="37"/>
                    <a:pt x="59" y="29"/>
                    <a:pt x="56" y="22"/>
                  </a:cubicBezTo>
                  <a:cubicBezTo>
                    <a:pt x="54" y="16"/>
                    <a:pt x="50" y="1"/>
                    <a:pt x="42" y="0"/>
                  </a:cubicBezTo>
                  <a:cubicBezTo>
                    <a:pt x="47" y="43"/>
                    <a:pt x="47" y="43"/>
                    <a:pt x="47" y="43"/>
                  </a:cubicBezTo>
                  <a:cubicBezTo>
                    <a:pt x="41" y="43"/>
                    <a:pt x="41" y="43"/>
                    <a:pt x="41" y="43"/>
                  </a:cubicBezTo>
                  <a:cubicBezTo>
                    <a:pt x="36" y="0"/>
                    <a:pt x="36" y="0"/>
                    <a:pt x="36" y="0"/>
                  </a:cubicBezTo>
                  <a:cubicBezTo>
                    <a:pt x="32" y="0"/>
                    <a:pt x="32" y="0"/>
                    <a:pt x="32" y="0"/>
                  </a:cubicBezTo>
                  <a:cubicBezTo>
                    <a:pt x="27" y="0"/>
                    <a:pt x="27" y="0"/>
                    <a:pt x="27" y="0"/>
                  </a:cubicBezTo>
                  <a:cubicBezTo>
                    <a:pt x="22" y="43"/>
                    <a:pt x="22" y="43"/>
                    <a:pt x="22" y="43"/>
                  </a:cubicBezTo>
                  <a:cubicBezTo>
                    <a:pt x="17" y="43"/>
                    <a:pt x="17" y="43"/>
                    <a:pt x="17" y="43"/>
                  </a:cubicBezTo>
                  <a:cubicBezTo>
                    <a:pt x="21" y="0"/>
                    <a:pt x="21" y="0"/>
                    <a:pt x="21" y="0"/>
                  </a:cubicBezTo>
                  <a:cubicBezTo>
                    <a:pt x="13" y="1"/>
                    <a:pt x="9" y="16"/>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9" name="Freeform 120"/>
            <p:cNvSpPr/>
            <p:nvPr/>
          </p:nvSpPr>
          <p:spPr bwMode="auto">
            <a:xfrm>
              <a:off x="2957513" y="2989263"/>
              <a:ext cx="252413" cy="709613"/>
            </a:xfrm>
            <a:custGeom>
              <a:avLst/>
              <a:gdLst>
                <a:gd name="T0" fmla="*/ 42 w 67"/>
                <a:gd name="T1" fmla="*/ 189 h 189"/>
                <a:gd name="T2" fmla="*/ 42 w 67"/>
                <a:gd name="T3" fmla="*/ 90 h 189"/>
                <a:gd name="T4" fmla="*/ 67 w 67"/>
                <a:gd name="T5" fmla="*/ 50 h 189"/>
                <a:gd name="T6" fmla="*/ 34 w 67"/>
                <a:gd name="T7" fmla="*/ 0 h 189"/>
                <a:gd name="T8" fmla="*/ 0 w 67"/>
                <a:gd name="T9" fmla="*/ 50 h 189"/>
                <a:gd name="T10" fmla="*/ 25 w 67"/>
                <a:gd name="T11" fmla="*/ 90 h 189"/>
                <a:gd name="T12" fmla="*/ 25 w 67"/>
                <a:gd name="T13" fmla="*/ 189 h 189"/>
                <a:gd name="T14" fmla="*/ 42 w 67"/>
                <a:gd name="T15" fmla="*/ 189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189">
                  <a:moveTo>
                    <a:pt x="42" y="189"/>
                  </a:moveTo>
                  <a:cubicBezTo>
                    <a:pt x="42" y="90"/>
                    <a:pt x="42" y="90"/>
                    <a:pt x="42" y="90"/>
                  </a:cubicBezTo>
                  <a:cubicBezTo>
                    <a:pt x="57" y="85"/>
                    <a:pt x="67" y="69"/>
                    <a:pt x="67" y="50"/>
                  </a:cubicBezTo>
                  <a:cubicBezTo>
                    <a:pt x="67" y="27"/>
                    <a:pt x="52" y="0"/>
                    <a:pt x="34" y="0"/>
                  </a:cubicBezTo>
                  <a:cubicBezTo>
                    <a:pt x="15" y="0"/>
                    <a:pt x="0" y="27"/>
                    <a:pt x="0" y="50"/>
                  </a:cubicBezTo>
                  <a:cubicBezTo>
                    <a:pt x="0" y="69"/>
                    <a:pt x="10" y="85"/>
                    <a:pt x="25" y="90"/>
                  </a:cubicBezTo>
                  <a:cubicBezTo>
                    <a:pt x="25" y="189"/>
                    <a:pt x="25" y="189"/>
                    <a:pt x="25" y="189"/>
                  </a:cubicBezTo>
                  <a:lnTo>
                    <a:pt x="42"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0" name="Rectangle 121"/>
            <p:cNvSpPr>
              <a:spLocks noChangeArrowheads="1"/>
            </p:cNvSpPr>
            <p:nvPr/>
          </p:nvSpPr>
          <p:spPr bwMode="auto">
            <a:xfrm>
              <a:off x="8194675" y="1827213"/>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1" name="Freeform 122"/>
            <p:cNvSpPr/>
            <p:nvPr/>
          </p:nvSpPr>
          <p:spPr bwMode="auto">
            <a:xfrm>
              <a:off x="8397875" y="1827213"/>
              <a:ext cx="198438" cy="120650"/>
            </a:xfrm>
            <a:custGeom>
              <a:avLst/>
              <a:gdLst>
                <a:gd name="T0" fmla="*/ 125 w 125"/>
                <a:gd name="T1" fmla="*/ 76 h 76"/>
                <a:gd name="T2" fmla="*/ 125 w 125"/>
                <a:gd name="T3" fmla="*/ 0 h 76"/>
                <a:gd name="T4" fmla="*/ 75 w 125"/>
                <a:gd name="T5" fmla="*/ 0 h 76"/>
                <a:gd name="T6" fmla="*/ 0 w 125"/>
                <a:gd name="T7" fmla="*/ 76 h 76"/>
                <a:gd name="T8" fmla="*/ 125 w 125"/>
                <a:gd name="T9" fmla="*/ 76 h 76"/>
              </a:gdLst>
              <a:ahLst/>
              <a:cxnLst>
                <a:cxn ang="0">
                  <a:pos x="T0" y="T1"/>
                </a:cxn>
                <a:cxn ang="0">
                  <a:pos x="T2" y="T3"/>
                </a:cxn>
                <a:cxn ang="0">
                  <a:pos x="T4" y="T5"/>
                </a:cxn>
                <a:cxn ang="0">
                  <a:pos x="T6" y="T7"/>
                </a:cxn>
                <a:cxn ang="0">
                  <a:pos x="T8" y="T9"/>
                </a:cxn>
              </a:cxnLst>
              <a:rect l="0" t="0" r="r" b="b"/>
              <a:pathLst>
                <a:path w="125" h="76">
                  <a:moveTo>
                    <a:pt x="125" y="76"/>
                  </a:moveTo>
                  <a:lnTo>
                    <a:pt x="125" y="0"/>
                  </a:lnTo>
                  <a:lnTo>
                    <a:pt x="75" y="0"/>
                  </a:lnTo>
                  <a:lnTo>
                    <a:pt x="0" y="76"/>
                  </a:lnTo>
                  <a:lnTo>
                    <a:pt x="125"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2" name="Freeform 123"/>
            <p:cNvSpPr/>
            <p:nvPr/>
          </p:nvSpPr>
          <p:spPr bwMode="auto">
            <a:xfrm>
              <a:off x="8261350" y="1827213"/>
              <a:ext cx="131763" cy="120650"/>
            </a:xfrm>
            <a:custGeom>
              <a:avLst/>
              <a:gdLst>
                <a:gd name="T0" fmla="*/ 83 w 83"/>
                <a:gd name="T1" fmla="*/ 0 h 76"/>
                <a:gd name="T2" fmla="*/ 0 w 83"/>
                <a:gd name="T3" fmla="*/ 0 h 76"/>
                <a:gd name="T4" fmla="*/ 0 w 83"/>
                <a:gd name="T5" fmla="*/ 76 h 76"/>
                <a:gd name="T6" fmla="*/ 5 w 83"/>
                <a:gd name="T7" fmla="*/ 76 h 76"/>
                <a:gd name="T8" fmla="*/ 83 w 83"/>
                <a:gd name="T9" fmla="*/ 0 h 76"/>
              </a:gdLst>
              <a:ahLst/>
              <a:cxnLst>
                <a:cxn ang="0">
                  <a:pos x="T0" y="T1"/>
                </a:cxn>
                <a:cxn ang="0">
                  <a:pos x="T2" y="T3"/>
                </a:cxn>
                <a:cxn ang="0">
                  <a:pos x="T4" y="T5"/>
                </a:cxn>
                <a:cxn ang="0">
                  <a:pos x="T6" y="T7"/>
                </a:cxn>
                <a:cxn ang="0">
                  <a:pos x="T8" y="T9"/>
                </a:cxn>
              </a:cxnLst>
              <a:rect l="0" t="0" r="r" b="b"/>
              <a:pathLst>
                <a:path w="83" h="76">
                  <a:moveTo>
                    <a:pt x="83" y="0"/>
                  </a:moveTo>
                  <a:lnTo>
                    <a:pt x="0" y="0"/>
                  </a:lnTo>
                  <a:lnTo>
                    <a:pt x="0" y="76"/>
                  </a:lnTo>
                  <a:lnTo>
                    <a:pt x="5" y="76"/>
                  </a:lnTo>
                  <a:lnTo>
                    <a:pt x="8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3" name="Freeform 124"/>
            <p:cNvSpPr>
              <a:spLocks noEditPoints="1"/>
            </p:cNvSpPr>
            <p:nvPr/>
          </p:nvSpPr>
          <p:spPr bwMode="auto">
            <a:xfrm>
              <a:off x="8074025" y="1568450"/>
              <a:ext cx="641350" cy="638175"/>
            </a:xfrm>
            <a:custGeom>
              <a:avLst/>
              <a:gdLst>
                <a:gd name="T0" fmla="*/ 98 w 171"/>
                <a:gd name="T1" fmla="*/ 170 h 170"/>
                <a:gd name="T2" fmla="*/ 171 w 171"/>
                <a:gd name="T3" fmla="*/ 85 h 170"/>
                <a:gd name="T4" fmla="*/ 98 w 171"/>
                <a:gd name="T5" fmla="*/ 1 h 170"/>
                <a:gd name="T6" fmla="*/ 98 w 171"/>
                <a:gd name="T7" fmla="*/ 15 h 170"/>
                <a:gd name="T8" fmla="*/ 130 w 171"/>
                <a:gd name="T9" fmla="*/ 30 h 170"/>
                <a:gd name="T10" fmla="*/ 98 w 171"/>
                <a:gd name="T11" fmla="*/ 62 h 170"/>
                <a:gd name="T12" fmla="*/ 98 w 171"/>
                <a:gd name="T13" fmla="*/ 82 h 170"/>
                <a:gd name="T14" fmla="*/ 112 w 171"/>
                <a:gd name="T15" fmla="*/ 69 h 170"/>
                <a:gd name="T16" fmla="*/ 114 w 171"/>
                <a:gd name="T17" fmla="*/ 67 h 170"/>
                <a:gd name="T18" fmla="*/ 116 w 171"/>
                <a:gd name="T19" fmla="*/ 64 h 170"/>
                <a:gd name="T20" fmla="*/ 140 w 171"/>
                <a:gd name="T21" fmla="*/ 40 h 170"/>
                <a:gd name="T22" fmla="*/ 156 w 171"/>
                <a:gd name="T23" fmla="*/ 85 h 170"/>
                <a:gd name="T24" fmla="*/ 156 w 171"/>
                <a:gd name="T25" fmla="*/ 85 h 170"/>
                <a:gd name="T26" fmla="*/ 98 w 171"/>
                <a:gd name="T27" fmla="*/ 155 h 170"/>
                <a:gd name="T28" fmla="*/ 98 w 171"/>
                <a:gd name="T29" fmla="*/ 170 h 170"/>
                <a:gd name="T30" fmla="*/ 85 w 171"/>
                <a:gd name="T31" fmla="*/ 170 h 170"/>
                <a:gd name="T32" fmla="*/ 98 w 171"/>
                <a:gd name="T33" fmla="*/ 170 h 170"/>
                <a:gd name="T34" fmla="*/ 98 w 171"/>
                <a:gd name="T35" fmla="*/ 155 h 170"/>
                <a:gd name="T36" fmla="*/ 85 w 171"/>
                <a:gd name="T37" fmla="*/ 156 h 170"/>
                <a:gd name="T38" fmla="*/ 40 w 171"/>
                <a:gd name="T39" fmla="*/ 140 h 170"/>
                <a:gd name="T40" fmla="*/ 74 w 171"/>
                <a:gd name="T41" fmla="*/ 106 h 170"/>
                <a:gd name="T42" fmla="*/ 77 w 171"/>
                <a:gd name="T43" fmla="*/ 104 h 170"/>
                <a:gd name="T44" fmla="*/ 79 w 171"/>
                <a:gd name="T45" fmla="*/ 101 h 170"/>
                <a:gd name="T46" fmla="*/ 98 w 171"/>
                <a:gd name="T47" fmla="*/ 82 h 170"/>
                <a:gd name="T48" fmla="*/ 98 w 171"/>
                <a:gd name="T49" fmla="*/ 62 h 170"/>
                <a:gd name="T50" fmla="*/ 96 w 171"/>
                <a:gd name="T51" fmla="*/ 64 h 170"/>
                <a:gd name="T52" fmla="*/ 94 w 171"/>
                <a:gd name="T53" fmla="*/ 67 h 170"/>
                <a:gd name="T54" fmla="*/ 91 w 171"/>
                <a:gd name="T55" fmla="*/ 69 h 170"/>
                <a:gd name="T56" fmla="*/ 59 w 171"/>
                <a:gd name="T57" fmla="*/ 101 h 170"/>
                <a:gd name="T58" fmla="*/ 57 w 171"/>
                <a:gd name="T59" fmla="*/ 104 h 170"/>
                <a:gd name="T60" fmla="*/ 54 w 171"/>
                <a:gd name="T61" fmla="*/ 106 h 170"/>
                <a:gd name="T62" fmla="*/ 30 w 171"/>
                <a:gd name="T63" fmla="*/ 130 h 170"/>
                <a:gd name="T64" fmla="*/ 14 w 171"/>
                <a:gd name="T65" fmla="*/ 85 h 170"/>
                <a:gd name="T66" fmla="*/ 85 w 171"/>
                <a:gd name="T67" fmla="*/ 14 h 170"/>
                <a:gd name="T68" fmla="*/ 85 w 171"/>
                <a:gd name="T69" fmla="*/ 14 h 170"/>
                <a:gd name="T70" fmla="*/ 98 w 171"/>
                <a:gd name="T71" fmla="*/ 15 h 170"/>
                <a:gd name="T72" fmla="*/ 98 w 171"/>
                <a:gd name="T73" fmla="*/ 1 h 170"/>
                <a:gd name="T74" fmla="*/ 85 w 171"/>
                <a:gd name="T75" fmla="*/ 0 h 170"/>
                <a:gd name="T76" fmla="*/ 0 w 171"/>
                <a:gd name="T77" fmla="*/ 85 h 170"/>
                <a:gd name="T78" fmla="*/ 85 w 171"/>
                <a:gd name="T7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170">
                  <a:moveTo>
                    <a:pt x="98" y="170"/>
                  </a:moveTo>
                  <a:cubicBezTo>
                    <a:pt x="139" y="163"/>
                    <a:pt x="171" y="128"/>
                    <a:pt x="171" y="85"/>
                  </a:cubicBezTo>
                  <a:cubicBezTo>
                    <a:pt x="171" y="42"/>
                    <a:pt x="139" y="7"/>
                    <a:pt x="98" y="1"/>
                  </a:cubicBezTo>
                  <a:cubicBezTo>
                    <a:pt x="98" y="15"/>
                    <a:pt x="98" y="15"/>
                    <a:pt x="98" y="15"/>
                  </a:cubicBezTo>
                  <a:cubicBezTo>
                    <a:pt x="110" y="17"/>
                    <a:pt x="121" y="23"/>
                    <a:pt x="130" y="30"/>
                  </a:cubicBezTo>
                  <a:cubicBezTo>
                    <a:pt x="98" y="62"/>
                    <a:pt x="98" y="62"/>
                    <a:pt x="98" y="62"/>
                  </a:cubicBezTo>
                  <a:cubicBezTo>
                    <a:pt x="98" y="82"/>
                    <a:pt x="98" y="82"/>
                    <a:pt x="98" y="82"/>
                  </a:cubicBezTo>
                  <a:cubicBezTo>
                    <a:pt x="112" y="69"/>
                    <a:pt x="112" y="69"/>
                    <a:pt x="112" y="69"/>
                  </a:cubicBezTo>
                  <a:cubicBezTo>
                    <a:pt x="114" y="67"/>
                    <a:pt x="114" y="67"/>
                    <a:pt x="114" y="67"/>
                  </a:cubicBezTo>
                  <a:cubicBezTo>
                    <a:pt x="116" y="64"/>
                    <a:pt x="116" y="64"/>
                    <a:pt x="116" y="64"/>
                  </a:cubicBezTo>
                  <a:cubicBezTo>
                    <a:pt x="140" y="40"/>
                    <a:pt x="140" y="40"/>
                    <a:pt x="140" y="40"/>
                  </a:cubicBezTo>
                  <a:cubicBezTo>
                    <a:pt x="150" y="52"/>
                    <a:pt x="156" y="68"/>
                    <a:pt x="156" y="85"/>
                  </a:cubicBezTo>
                  <a:cubicBezTo>
                    <a:pt x="156" y="85"/>
                    <a:pt x="156" y="85"/>
                    <a:pt x="156" y="85"/>
                  </a:cubicBezTo>
                  <a:cubicBezTo>
                    <a:pt x="156" y="120"/>
                    <a:pt x="131" y="149"/>
                    <a:pt x="98" y="155"/>
                  </a:cubicBezTo>
                  <a:lnTo>
                    <a:pt x="98" y="170"/>
                  </a:lnTo>
                  <a:close/>
                  <a:moveTo>
                    <a:pt x="85" y="170"/>
                  </a:moveTo>
                  <a:cubicBezTo>
                    <a:pt x="90" y="170"/>
                    <a:pt x="94" y="170"/>
                    <a:pt x="98" y="170"/>
                  </a:cubicBezTo>
                  <a:cubicBezTo>
                    <a:pt x="98" y="155"/>
                    <a:pt x="98" y="155"/>
                    <a:pt x="98" y="155"/>
                  </a:cubicBezTo>
                  <a:cubicBezTo>
                    <a:pt x="94" y="156"/>
                    <a:pt x="90" y="156"/>
                    <a:pt x="85" y="156"/>
                  </a:cubicBezTo>
                  <a:cubicBezTo>
                    <a:pt x="68" y="156"/>
                    <a:pt x="52" y="150"/>
                    <a:pt x="40" y="140"/>
                  </a:cubicBezTo>
                  <a:cubicBezTo>
                    <a:pt x="74" y="106"/>
                    <a:pt x="74" y="106"/>
                    <a:pt x="74" y="106"/>
                  </a:cubicBezTo>
                  <a:cubicBezTo>
                    <a:pt x="77" y="104"/>
                    <a:pt x="77" y="104"/>
                    <a:pt x="77" y="104"/>
                  </a:cubicBezTo>
                  <a:cubicBezTo>
                    <a:pt x="79" y="101"/>
                    <a:pt x="79" y="101"/>
                    <a:pt x="79" y="101"/>
                  </a:cubicBezTo>
                  <a:cubicBezTo>
                    <a:pt x="98" y="82"/>
                    <a:pt x="98" y="82"/>
                    <a:pt x="98" y="82"/>
                  </a:cubicBezTo>
                  <a:cubicBezTo>
                    <a:pt x="98" y="62"/>
                    <a:pt x="98" y="62"/>
                    <a:pt x="98" y="62"/>
                  </a:cubicBezTo>
                  <a:cubicBezTo>
                    <a:pt x="96" y="64"/>
                    <a:pt x="96" y="64"/>
                    <a:pt x="96" y="64"/>
                  </a:cubicBezTo>
                  <a:cubicBezTo>
                    <a:pt x="94" y="67"/>
                    <a:pt x="94" y="67"/>
                    <a:pt x="94" y="67"/>
                  </a:cubicBezTo>
                  <a:cubicBezTo>
                    <a:pt x="91" y="69"/>
                    <a:pt x="91" y="69"/>
                    <a:pt x="91" y="69"/>
                  </a:cubicBezTo>
                  <a:cubicBezTo>
                    <a:pt x="59" y="101"/>
                    <a:pt x="59" y="101"/>
                    <a:pt x="59" y="101"/>
                  </a:cubicBezTo>
                  <a:cubicBezTo>
                    <a:pt x="57" y="104"/>
                    <a:pt x="57" y="104"/>
                    <a:pt x="57" y="104"/>
                  </a:cubicBezTo>
                  <a:cubicBezTo>
                    <a:pt x="54" y="106"/>
                    <a:pt x="54" y="106"/>
                    <a:pt x="54" y="106"/>
                  </a:cubicBezTo>
                  <a:cubicBezTo>
                    <a:pt x="30" y="130"/>
                    <a:pt x="30" y="130"/>
                    <a:pt x="30" y="130"/>
                  </a:cubicBezTo>
                  <a:cubicBezTo>
                    <a:pt x="20" y="118"/>
                    <a:pt x="14" y="102"/>
                    <a:pt x="14" y="85"/>
                  </a:cubicBezTo>
                  <a:cubicBezTo>
                    <a:pt x="14" y="46"/>
                    <a:pt x="46" y="14"/>
                    <a:pt x="85" y="14"/>
                  </a:cubicBezTo>
                  <a:cubicBezTo>
                    <a:pt x="85" y="14"/>
                    <a:pt x="85" y="14"/>
                    <a:pt x="85" y="14"/>
                  </a:cubicBezTo>
                  <a:cubicBezTo>
                    <a:pt x="90" y="14"/>
                    <a:pt x="94" y="14"/>
                    <a:pt x="98" y="15"/>
                  </a:cubicBezTo>
                  <a:cubicBezTo>
                    <a:pt x="98" y="1"/>
                    <a:pt x="98" y="1"/>
                    <a:pt x="98" y="1"/>
                  </a:cubicBezTo>
                  <a:cubicBezTo>
                    <a:pt x="94" y="0"/>
                    <a:pt x="90" y="0"/>
                    <a:pt x="85" y="0"/>
                  </a:cubicBezTo>
                  <a:cubicBezTo>
                    <a:pt x="38" y="0"/>
                    <a:pt x="0" y="38"/>
                    <a:pt x="0" y="85"/>
                  </a:cubicBezTo>
                  <a:cubicBezTo>
                    <a:pt x="0" y="132"/>
                    <a:pt x="38" y="170"/>
                    <a:pt x="85"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4" name="Freeform 125"/>
            <p:cNvSpPr>
              <a:spLocks noEditPoints="1"/>
            </p:cNvSpPr>
            <p:nvPr/>
          </p:nvSpPr>
          <p:spPr bwMode="auto">
            <a:xfrm>
              <a:off x="6524625" y="2305050"/>
              <a:ext cx="608013" cy="150813"/>
            </a:xfrm>
            <a:custGeom>
              <a:avLst/>
              <a:gdLst>
                <a:gd name="T0" fmla="*/ 191 w 383"/>
                <a:gd name="T1" fmla="*/ 78 h 95"/>
                <a:gd name="T2" fmla="*/ 328 w 383"/>
                <a:gd name="T3" fmla="*/ 78 h 95"/>
                <a:gd name="T4" fmla="*/ 340 w 383"/>
                <a:gd name="T5" fmla="*/ 95 h 95"/>
                <a:gd name="T6" fmla="*/ 383 w 383"/>
                <a:gd name="T7" fmla="*/ 95 h 95"/>
                <a:gd name="T8" fmla="*/ 312 w 383"/>
                <a:gd name="T9" fmla="*/ 0 h 95"/>
                <a:gd name="T10" fmla="*/ 267 w 383"/>
                <a:gd name="T11" fmla="*/ 0 h 95"/>
                <a:gd name="T12" fmla="*/ 276 w 383"/>
                <a:gd name="T13" fmla="*/ 12 h 95"/>
                <a:gd name="T14" fmla="*/ 191 w 383"/>
                <a:gd name="T15" fmla="*/ 12 h 95"/>
                <a:gd name="T16" fmla="*/ 191 w 383"/>
                <a:gd name="T17" fmla="*/ 38 h 95"/>
                <a:gd name="T18" fmla="*/ 295 w 383"/>
                <a:gd name="T19" fmla="*/ 38 h 95"/>
                <a:gd name="T20" fmla="*/ 309 w 383"/>
                <a:gd name="T21" fmla="*/ 54 h 95"/>
                <a:gd name="T22" fmla="*/ 191 w 383"/>
                <a:gd name="T23" fmla="*/ 54 h 95"/>
                <a:gd name="T24" fmla="*/ 191 w 383"/>
                <a:gd name="T25" fmla="*/ 78 h 95"/>
                <a:gd name="T26" fmla="*/ 56 w 383"/>
                <a:gd name="T27" fmla="*/ 78 h 95"/>
                <a:gd name="T28" fmla="*/ 191 w 383"/>
                <a:gd name="T29" fmla="*/ 78 h 95"/>
                <a:gd name="T30" fmla="*/ 191 w 383"/>
                <a:gd name="T31" fmla="*/ 54 h 95"/>
                <a:gd name="T32" fmla="*/ 75 w 383"/>
                <a:gd name="T33" fmla="*/ 54 h 95"/>
                <a:gd name="T34" fmla="*/ 87 w 383"/>
                <a:gd name="T35" fmla="*/ 38 h 95"/>
                <a:gd name="T36" fmla="*/ 87 w 383"/>
                <a:gd name="T37" fmla="*/ 38 h 95"/>
                <a:gd name="T38" fmla="*/ 191 w 383"/>
                <a:gd name="T39" fmla="*/ 38 h 95"/>
                <a:gd name="T40" fmla="*/ 191 w 383"/>
                <a:gd name="T41" fmla="*/ 12 h 95"/>
                <a:gd name="T42" fmla="*/ 106 w 383"/>
                <a:gd name="T43" fmla="*/ 12 h 95"/>
                <a:gd name="T44" fmla="*/ 115 w 383"/>
                <a:gd name="T45" fmla="*/ 0 h 95"/>
                <a:gd name="T46" fmla="*/ 73 w 383"/>
                <a:gd name="T47" fmla="*/ 0 h 95"/>
                <a:gd name="T48" fmla="*/ 0 w 383"/>
                <a:gd name="T49" fmla="*/ 95 h 95"/>
                <a:gd name="T50" fmla="*/ 45 w 383"/>
                <a:gd name="T51" fmla="*/ 95 h 95"/>
                <a:gd name="T52" fmla="*/ 56 w 383"/>
                <a:gd name="T53" fmla="*/ 7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3" h="95">
                  <a:moveTo>
                    <a:pt x="191" y="78"/>
                  </a:moveTo>
                  <a:lnTo>
                    <a:pt x="328" y="78"/>
                  </a:lnTo>
                  <a:lnTo>
                    <a:pt x="340" y="95"/>
                  </a:lnTo>
                  <a:lnTo>
                    <a:pt x="383" y="95"/>
                  </a:lnTo>
                  <a:lnTo>
                    <a:pt x="312" y="0"/>
                  </a:lnTo>
                  <a:lnTo>
                    <a:pt x="267" y="0"/>
                  </a:lnTo>
                  <a:lnTo>
                    <a:pt x="276" y="12"/>
                  </a:lnTo>
                  <a:lnTo>
                    <a:pt x="191" y="12"/>
                  </a:lnTo>
                  <a:lnTo>
                    <a:pt x="191" y="38"/>
                  </a:lnTo>
                  <a:lnTo>
                    <a:pt x="295" y="38"/>
                  </a:lnTo>
                  <a:lnTo>
                    <a:pt x="309" y="54"/>
                  </a:lnTo>
                  <a:lnTo>
                    <a:pt x="191" y="54"/>
                  </a:lnTo>
                  <a:lnTo>
                    <a:pt x="191" y="78"/>
                  </a:lnTo>
                  <a:close/>
                  <a:moveTo>
                    <a:pt x="56" y="78"/>
                  </a:moveTo>
                  <a:lnTo>
                    <a:pt x="191" y="78"/>
                  </a:lnTo>
                  <a:lnTo>
                    <a:pt x="191" y="54"/>
                  </a:lnTo>
                  <a:lnTo>
                    <a:pt x="75" y="54"/>
                  </a:lnTo>
                  <a:lnTo>
                    <a:pt x="87" y="38"/>
                  </a:lnTo>
                  <a:lnTo>
                    <a:pt x="87" y="38"/>
                  </a:lnTo>
                  <a:lnTo>
                    <a:pt x="191" y="38"/>
                  </a:lnTo>
                  <a:lnTo>
                    <a:pt x="191" y="12"/>
                  </a:lnTo>
                  <a:lnTo>
                    <a:pt x="106" y="12"/>
                  </a:lnTo>
                  <a:lnTo>
                    <a:pt x="115" y="0"/>
                  </a:lnTo>
                  <a:lnTo>
                    <a:pt x="73" y="0"/>
                  </a:lnTo>
                  <a:lnTo>
                    <a:pt x="0" y="95"/>
                  </a:lnTo>
                  <a:lnTo>
                    <a:pt x="45" y="95"/>
                  </a:lnTo>
                  <a:lnTo>
                    <a:pt x="56"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5" name="Freeform 126"/>
            <p:cNvSpPr>
              <a:spLocks noEditPoints="1"/>
            </p:cNvSpPr>
            <p:nvPr/>
          </p:nvSpPr>
          <p:spPr bwMode="auto">
            <a:xfrm>
              <a:off x="6557963" y="1714500"/>
              <a:ext cx="555625" cy="568325"/>
            </a:xfrm>
            <a:custGeom>
              <a:avLst/>
              <a:gdLst>
                <a:gd name="T0" fmla="*/ 291 w 350"/>
                <a:gd name="T1" fmla="*/ 0 h 358"/>
                <a:gd name="T2" fmla="*/ 321 w 350"/>
                <a:gd name="T3" fmla="*/ 74 h 358"/>
                <a:gd name="T4" fmla="*/ 321 w 350"/>
                <a:gd name="T5" fmla="*/ 251 h 358"/>
                <a:gd name="T6" fmla="*/ 291 w 350"/>
                <a:gd name="T7" fmla="*/ 284 h 358"/>
                <a:gd name="T8" fmla="*/ 321 w 350"/>
                <a:gd name="T9" fmla="*/ 317 h 358"/>
                <a:gd name="T10" fmla="*/ 291 w 350"/>
                <a:gd name="T11" fmla="*/ 317 h 358"/>
                <a:gd name="T12" fmla="*/ 350 w 350"/>
                <a:gd name="T13" fmla="*/ 358 h 358"/>
                <a:gd name="T14" fmla="*/ 350 w 350"/>
                <a:gd name="T15" fmla="*/ 0 h 358"/>
                <a:gd name="T16" fmla="*/ 175 w 350"/>
                <a:gd name="T17" fmla="*/ 0 h 358"/>
                <a:gd name="T18" fmla="*/ 277 w 350"/>
                <a:gd name="T19" fmla="*/ 24 h 358"/>
                <a:gd name="T20" fmla="*/ 175 w 350"/>
                <a:gd name="T21" fmla="*/ 45 h 358"/>
                <a:gd name="T22" fmla="*/ 291 w 350"/>
                <a:gd name="T23" fmla="*/ 74 h 358"/>
                <a:gd name="T24" fmla="*/ 291 w 350"/>
                <a:gd name="T25" fmla="*/ 0 h 358"/>
                <a:gd name="T26" fmla="*/ 291 w 350"/>
                <a:gd name="T27" fmla="*/ 358 h 358"/>
                <a:gd name="T28" fmla="*/ 260 w 350"/>
                <a:gd name="T29" fmla="*/ 317 h 358"/>
                <a:gd name="T30" fmla="*/ 291 w 350"/>
                <a:gd name="T31" fmla="*/ 284 h 358"/>
                <a:gd name="T32" fmla="*/ 175 w 350"/>
                <a:gd name="T33" fmla="*/ 251 h 358"/>
                <a:gd name="T34" fmla="*/ 175 w 350"/>
                <a:gd name="T35" fmla="*/ 0 h 358"/>
                <a:gd name="T36" fmla="*/ 59 w 350"/>
                <a:gd name="T37" fmla="*/ 74 h 358"/>
                <a:gd name="T38" fmla="*/ 175 w 350"/>
                <a:gd name="T39" fmla="*/ 45 h 358"/>
                <a:gd name="T40" fmla="*/ 73 w 350"/>
                <a:gd name="T41" fmla="*/ 24 h 358"/>
                <a:gd name="T42" fmla="*/ 175 w 350"/>
                <a:gd name="T43" fmla="*/ 24 h 358"/>
                <a:gd name="T44" fmla="*/ 175 w 350"/>
                <a:gd name="T45" fmla="*/ 0 h 358"/>
                <a:gd name="T46" fmla="*/ 175 w 350"/>
                <a:gd name="T47" fmla="*/ 358 h 358"/>
                <a:gd name="T48" fmla="*/ 59 w 350"/>
                <a:gd name="T49" fmla="*/ 251 h 358"/>
                <a:gd name="T50" fmla="*/ 90 w 350"/>
                <a:gd name="T51" fmla="*/ 284 h 358"/>
                <a:gd name="T52" fmla="*/ 90 w 350"/>
                <a:gd name="T53" fmla="*/ 317 h 358"/>
                <a:gd name="T54" fmla="*/ 59 w 350"/>
                <a:gd name="T55" fmla="*/ 358 h 358"/>
                <a:gd name="T56" fmla="*/ 0 w 350"/>
                <a:gd name="T57" fmla="*/ 0 h 358"/>
                <a:gd name="T58" fmla="*/ 59 w 350"/>
                <a:gd name="T59" fmla="*/ 358 h 358"/>
                <a:gd name="T60" fmla="*/ 26 w 350"/>
                <a:gd name="T61" fmla="*/ 317 h 358"/>
                <a:gd name="T62" fmla="*/ 59 w 350"/>
                <a:gd name="T63" fmla="*/ 284 h 358"/>
                <a:gd name="T64" fmla="*/ 26 w 350"/>
                <a:gd name="T65" fmla="*/ 251 h 358"/>
                <a:gd name="T66" fmla="*/ 59 w 350"/>
                <a:gd name="T67" fmla="*/ 74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0" h="358">
                  <a:moveTo>
                    <a:pt x="350" y="0"/>
                  </a:moveTo>
                  <a:lnTo>
                    <a:pt x="291" y="0"/>
                  </a:lnTo>
                  <a:lnTo>
                    <a:pt x="291" y="74"/>
                  </a:lnTo>
                  <a:lnTo>
                    <a:pt x="321" y="74"/>
                  </a:lnTo>
                  <a:lnTo>
                    <a:pt x="321" y="251"/>
                  </a:lnTo>
                  <a:lnTo>
                    <a:pt x="321" y="251"/>
                  </a:lnTo>
                  <a:lnTo>
                    <a:pt x="291" y="251"/>
                  </a:lnTo>
                  <a:lnTo>
                    <a:pt x="291" y="284"/>
                  </a:lnTo>
                  <a:lnTo>
                    <a:pt x="321" y="284"/>
                  </a:lnTo>
                  <a:lnTo>
                    <a:pt x="321" y="317"/>
                  </a:lnTo>
                  <a:lnTo>
                    <a:pt x="321" y="317"/>
                  </a:lnTo>
                  <a:lnTo>
                    <a:pt x="291" y="317"/>
                  </a:lnTo>
                  <a:lnTo>
                    <a:pt x="291" y="358"/>
                  </a:lnTo>
                  <a:lnTo>
                    <a:pt x="350" y="358"/>
                  </a:lnTo>
                  <a:lnTo>
                    <a:pt x="350" y="0"/>
                  </a:lnTo>
                  <a:lnTo>
                    <a:pt x="350" y="0"/>
                  </a:lnTo>
                  <a:close/>
                  <a:moveTo>
                    <a:pt x="291" y="0"/>
                  </a:moveTo>
                  <a:lnTo>
                    <a:pt x="175" y="0"/>
                  </a:lnTo>
                  <a:lnTo>
                    <a:pt x="175" y="24"/>
                  </a:lnTo>
                  <a:lnTo>
                    <a:pt x="277" y="24"/>
                  </a:lnTo>
                  <a:lnTo>
                    <a:pt x="277" y="45"/>
                  </a:lnTo>
                  <a:lnTo>
                    <a:pt x="175" y="45"/>
                  </a:lnTo>
                  <a:lnTo>
                    <a:pt x="175" y="74"/>
                  </a:lnTo>
                  <a:lnTo>
                    <a:pt x="291" y="74"/>
                  </a:lnTo>
                  <a:lnTo>
                    <a:pt x="291" y="0"/>
                  </a:lnTo>
                  <a:lnTo>
                    <a:pt x="291" y="0"/>
                  </a:lnTo>
                  <a:close/>
                  <a:moveTo>
                    <a:pt x="175" y="358"/>
                  </a:moveTo>
                  <a:lnTo>
                    <a:pt x="291" y="358"/>
                  </a:lnTo>
                  <a:lnTo>
                    <a:pt x="291" y="317"/>
                  </a:lnTo>
                  <a:lnTo>
                    <a:pt x="260" y="317"/>
                  </a:lnTo>
                  <a:lnTo>
                    <a:pt x="260" y="284"/>
                  </a:lnTo>
                  <a:lnTo>
                    <a:pt x="291" y="284"/>
                  </a:lnTo>
                  <a:lnTo>
                    <a:pt x="291" y="251"/>
                  </a:lnTo>
                  <a:lnTo>
                    <a:pt x="175" y="251"/>
                  </a:lnTo>
                  <a:lnTo>
                    <a:pt x="175" y="358"/>
                  </a:lnTo>
                  <a:close/>
                  <a:moveTo>
                    <a:pt x="175" y="0"/>
                  </a:moveTo>
                  <a:lnTo>
                    <a:pt x="59" y="0"/>
                  </a:lnTo>
                  <a:lnTo>
                    <a:pt x="59" y="74"/>
                  </a:lnTo>
                  <a:lnTo>
                    <a:pt x="175" y="74"/>
                  </a:lnTo>
                  <a:lnTo>
                    <a:pt x="175" y="45"/>
                  </a:lnTo>
                  <a:lnTo>
                    <a:pt x="73" y="45"/>
                  </a:lnTo>
                  <a:lnTo>
                    <a:pt x="73" y="24"/>
                  </a:lnTo>
                  <a:lnTo>
                    <a:pt x="73" y="24"/>
                  </a:lnTo>
                  <a:lnTo>
                    <a:pt x="175" y="24"/>
                  </a:lnTo>
                  <a:lnTo>
                    <a:pt x="175" y="0"/>
                  </a:lnTo>
                  <a:lnTo>
                    <a:pt x="175" y="0"/>
                  </a:lnTo>
                  <a:close/>
                  <a:moveTo>
                    <a:pt x="59" y="358"/>
                  </a:moveTo>
                  <a:lnTo>
                    <a:pt x="175" y="358"/>
                  </a:lnTo>
                  <a:lnTo>
                    <a:pt x="175" y="251"/>
                  </a:lnTo>
                  <a:lnTo>
                    <a:pt x="59" y="251"/>
                  </a:lnTo>
                  <a:lnTo>
                    <a:pt x="59" y="284"/>
                  </a:lnTo>
                  <a:lnTo>
                    <a:pt x="90" y="284"/>
                  </a:lnTo>
                  <a:lnTo>
                    <a:pt x="90" y="317"/>
                  </a:lnTo>
                  <a:lnTo>
                    <a:pt x="90" y="317"/>
                  </a:lnTo>
                  <a:lnTo>
                    <a:pt x="59" y="317"/>
                  </a:lnTo>
                  <a:lnTo>
                    <a:pt x="59" y="358"/>
                  </a:lnTo>
                  <a:close/>
                  <a:moveTo>
                    <a:pt x="59" y="0"/>
                  </a:moveTo>
                  <a:lnTo>
                    <a:pt x="0" y="0"/>
                  </a:lnTo>
                  <a:lnTo>
                    <a:pt x="0" y="358"/>
                  </a:lnTo>
                  <a:lnTo>
                    <a:pt x="59" y="358"/>
                  </a:lnTo>
                  <a:lnTo>
                    <a:pt x="59" y="317"/>
                  </a:lnTo>
                  <a:lnTo>
                    <a:pt x="26" y="317"/>
                  </a:lnTo>
                  <a:lnTo>
                    <a:pt x="26" y="284"/>
                  </a:lnTo>
                  <a:lnTo>
                    <a:pt x="59" y="284"/>
                  </a:lnTo>
                  <a:lnTo>
                    <a:pt x="59" y="251"/>
                  </a:lnTo>
                  <a:lnTo>
                    <a:pt x="26" y="251"/>
                  </a:lnTo>
                  <a:lnTo>
                    <a:pt x="26" y="74"/>
                  </a:lnTo>
                  <a:lnTo>
                    <a:pt x="59" y="74"/>
                  </a:lnTo>
                  <a:lnTo>
                    <a:pt x="5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6" name="Freeform 127"/>
            <p:cNvSpPr/>
            <p:nvPr/>
          </p:nvSpPr>
          <p:spPr bwMode="auto">
            <a:xfrm>
              <a:off x="4197350" y="5392738"/>
              <a:ext cx="495300" cy="128588"/>
            </a:xfrm>
            <a:custGeom>
              <a:avLst/>
              <a:gdLst>
                <a:gd name="T0" fmla="*/ 203 w 312"/>
                <a:gd name="T1" fmla="*/ 43 h 81"/>
                <a:gd name="T2" fmla="*/ 108 w 312"/>
                <a:gd name="T3" fmla="*/ 43 h 81"/>
                <a:gd name="T4" fmla="*/ 108 w 312"/>
                <a:gd name="T5" fmla="*/ 0 h 81"/>
                <a:gd name="T6" fmla="*/ 0 w 312"/>
                <a:gd name="T7" fmla="*/ 0 h 81"/>
                <a:gd name="T8" fmla="*/ 0 w 312"/>
                <a:gd name="T9" fmla="*/ 81 h 81"/>
                <a:gd name="T10" fmla="*/ 312 w 312"/>
                <a:gd name="T11" fmla="*/ 81 h 81"/>
                <a:gd name="T12" fmla="*/ 312 w 312"/>
                <a:gd name="T13" fmla="*/ 0 h 81"/>
                <a:gd name="T14" fmla="*/ 203 w 312"/>
                <a:gd name="T15" fmla="*/ 0 h 81"/>
                <a:gd name="T16" fmla="*/ 203 w 312"/>
                <a:gd name="T17" fmla="*/ 4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2" h="81">
                  <a:moveTo>
                    <a:pt x="203" y="43"/>
                  </a:moveTo>
                  <a:lnTo>
                    <a:pt x="108" y="43"/>
                  </a:lnTo>
                  <a:lnTo>
                    <a:pt x="108" y="0"/>
                  </a:lnTo>
                  <a:lnTo>
                    <a:pt x="0" y="0"/>
                  </a:lnTo>
                  <a:lnTo>
                    <a:pt x="0" y="81"/>
                  </a:lnTo>
                  <a:lnTo>
                    <a:pt x="312" y="81"/>
                  </a:lnTo>
                  <a:lnTo>
                    <a:pt x="312" y="0"/>
                  </a:lnTo>
                  <a:lnTo>
                    <a:pt x="203" y="0"/>
                  </a:lnTo>
                  <a:lnTo>
                    <a:pt x="203"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7" name="Rectangle 128"/>
            <p:cNvSpPr>
              <a:spLocks noChangeArrowheads="1"/>
            </p:cNvSpPr>
            <p:nvPr/>
          </p:nvSpPr>
          <p:spPr bwMode="auto">
            <a:xfrm>
              <a:off x="4398963" y="5392738"/>
              <a:ext cx="93663"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8" name="Freeform 129"/>
            <p:cNvSpPr>
              <a:spLocks noEditPoints="1"/>
            </p:cNvSpPr>
            <p:nvPr/>
          </p:nvSpPr>
          <p:spPr bwMode="auto">
            <a:xfrm>
              <a:off x="4197350" y="5103813"/>
              <a:ext cx="495300" cy="258763"/>
            </a:xfrm>
            <a:custGeom>
              <a:avLst/>
              <a:gdLst>
                <a:gd name="T0" fmla="*/ 234 w 312"/>
                <a:gd name="T1" fmla="*/ 0 h 163"/>
                <a:gd name="T2" fmla="*/ 156 w 312"/>
                <a:gd name="T3" fmla="*/ 0 h 163"/>
                <a:gd name="T4" fmla="*/ 156 w 312"/>
                <a:gd name="T5" fmla="*/ 28 h 163"/>
                <a:gd name="T6" fmla="*/ 205 w 312"/>
                <a:gd name="T7" fmla="*/ 28 h 163"/>
                <a:gd name="T8" fmla="*/ 205 w 312"/>
                <a:gd name="T9" fmla="*/ 59 h 163"/>
                <a:gd name="T10" fmla="*/ 156 w 312"/>
                <a:gd name="T11" fmla="*/ 59 h 163"/>
                <a:gd name="T12" fmla="*/ 156 w 312"/>
                <a:gd name="T13" fmla="*/ 163 h 163"/>
                <a:gd name="T14" fmla="*/ 203 w 312"/>
                <a:gd name="T15" fmla="*/ 163 h 163"/>
                <a:gd name="T16" fmla="*/ 312 w 312"/>
                <a:gd name="T17" fmla="*/ 163 h 163"/>
                <a:gd name="T18" fmla="*/ 312 w 312"/>
                <a:gd name="T19" fmla="*/ 59 h 163"/>
                <a:gd name="T20" fmla="*/ 234 w 312"/>
                <a:gd name="T21" fmla="*/ 59 h 163"/>
                <a:gd name="T22" fmla="*/ 234 w 312"/>
                <a:gd name="T23" fmla="*/ 0 h 163"/>
                <a:gd name="T24" fmla="*/ 156 w 312"/>
                <a:gd name="T25" fmla="*/ 0 h 163"/>
                <a:gd name="T26" fmla="*/ 80 w 312"/>
                <a:gd name="T27" fmla="*/ 0 h 163"/>
                <a:gd name="T28" fmla="*/ 80 w 312"/>
                <a:gd name="T29" fmla="*/ 59 h 163"/>
                <a:gd name="T30" fmla="*/ 0 w 312"/>
                <a:gd name="T31" fmla="*/ 59 h 163"/>
                <a:gd name="T32" fmla="*/ 0 w 312"/>
                <a:gd name="T33" fmla="*/ 163 h 163"/>
                <a:gd name="T34" fmla="*/ 108 w 312"/>
                <a:gd name="T35" fmla="*/ 163 h 163"/>
                <a:gd name="T36" fmla="*/ 156 w 312"/>
                <a:gd name="T37" fmla="*/ 163 h 163"/>
                <a:gd name="T38" fmla="*/ 156 w 312"/>
                <a:gd name="T39" fmla="*/ 59 h 163"/>
                <a:gd name="T40" fmla="*/ 106 w 312"/>
                <a:gd name="T41" fmla="*/ 59 h 163"/>
                <a:gd name="T42" fmla="*/ 106 w 312"/>
                <a:gd name="T43" fmla="*/ 59 h 163"/>
                <a:gd name="T44" fmla="*/ 106 w 312"/>
                <a:gd name="T45" fmla="*/ 28 h 163"/>
                <a:gd name="T46" fmla="*/ 156 w 312"/>
                <a:gd name="T47" fmla="*/ 28 h 163"/>
                <a:gd name="T48" fmla="*/ 156 w 312"/>
                <a:gd name="T4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163">
                  <a:moveTo>
                    <a:pt x="234" y="0"/>
                  </a:moveTo>
                  <a:lnTo>
                    <a:pt x="156" y="0"/>
                  </a:lnTo>
                  <a:lnTo>
                    <a:pt x="156" y="28"/>
                  </a:lnTo>
                  <a:lnTo>
                    <a:pt x="205" y="28"/>
                  </a:lnTo>
                  <a:lnTo>
                    <a:pt x="205" y="59"/>
                  </a:lnTo>
                  <a:lnTo>
                    <a:pt x="156" y="59"/>
                  </a:lnTo>
                  <a:lnTo>
                    <a:pt x="156" y="163"/>
                  </a:lnTo>
                  <a:lnTo>
                    <a:pt x="203" y="163"/>
                  </a:lnTo>
                  <a:lnTo>
                    <a:pt x="312" y="163"/>
                  </a:lnTo>
                  <a:lnTo>
                    <a:pt x="312" y="59"/>
                  </a:lnTo>
                  <a:lnTo>
                    <a:pt x="234" y="59"/>
                  </a:lnTo>
                  <a:lnTo>
                    <a:pt x="234" y="0"/>
                  </a:lnTo>
                  <a:close/>
                  <a:moveTo>
                    <a:pt x="156" y="0"/>
                  </a:moveTo>
                  <a:lnTo>
                    <a:pt x="80" y="0"/>
                  </a:lnTo>
                  <a:lnTo>
                    <a:pt x="80" y="59"/>
                  </a:lnTo>
                  <a:lnTo>
                    <a:pt x="0" y="59"/>
                  </a:lnTo>
                  <a:lnTo>
                    <a:pt x="0" y="163"/>
                  </a:lnTo>
                  <a:lnTo>
                    <a:pt x="108" y="163"/>
                  </a:lnTo>
                  <a:lnTo>
                    <a:pt x="156" y="163"/>
                  </a:lnTo>
                  <a:lnTo>
                    <a:pt x="156" y="59"/>
                  </a:lnTo>
                  <a:lnTo>
                    <a:pt x="106" y="59"/>
                  </a:lnTo>
                  <a:lnTo>
                    <a:pt x="106" y="59"/>
                  </a:lnTo>
                  <a:lnTo>
                    <a:pt x="106" y="28"/>
                  </a:lnTo>
                  <a:lnTo>
                    <a:pt x="156" y="28"/>
                  </a:lnTo>
                  <a:lnTo>
                    <a:pt x="1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9" name="Freeform 130"/>
            <p:cNvSpPr/>
            <p:nvPr/>
          </p:nvSpPr>
          <p:spPr bwMode="auto">
            <a:xfrm>
              <a:off x="9556750" y="1790700"/>
              <a:ext cx="623888" cy="712788"/>
            </a:xfrm>
            <a:custGeom>
              <a:avLst/>
              <a:gdLst>
                <a:gd name="T0" fmla="*/ 146 w 166"/>
                <a:gd name="T1" fmla="*/ 6 h 190"/>
                <a:gd name="T2" fmla="*/ 107 w 166"/>
                <a:gd name="T3" fmla="*/ 29 h 190"/>
                <a:gd name="T4" fmla="*/ 91 w 166"/>
                <a:gd name="T5" fmla="*/ 52 h 190"/>
                <a:gd name="T6" fmla="*/ 14 w 166"/>
                <a:gd name="T7" fmla="*/ 38 h 190"/>
                <a:gd name="T8" fmla="*/ 3 w 166"/>
                <a:gd name="T9" fmla="*/ 55 h 190"/>
                <a:gd name="T10" fmla="*/ 71 w 166"/>
                <a:gd name="T11" fmla="*/ 83 h 190"/>
                <a:gd name="T12" fmla="*/ 49 w 166"/>
                <a:gd name="T13" fmla="*/ 115 h 190"/>
                <a:gd name="T14" fmla="*/ 11 w 166"/>
                <a:gd name="T15" fmla="*/ 117 h 190"/>
                <a:gd name="T16" fmla="*/ 0 w 166"/>
                <a:gd name="T17" fmla="*/ 134 h 190"/>
                <a:gd name="T18" fmla="*/ 52 w 166"/>
                <a:gd name="T19" fmla="*/ 147 h 190"/>
                <a:gd name="T20" fmla="*/ 83 w 166"/>
                <a:gd name="T21" fmla="*/ 190 h 190"/>
                <a:gd name="T22" fmla="*/ 95 w 166"/>
                <a:gd name="T23" fmla="*/ 173 h 190"/>
                <a:gd name="T24" fmla="*/ 82 w 166"/>
                <a:gd name="T25" fmla="*/ 139 h 190"/>
                <a:gd name="T26" fmla="*/ 104 w 166"/>
                <a:gd name="T27" fmla="*/ 105 h 190"/>
                <a:gd name="T28" fmla="*/ 155 w 166"/>
                <a:gd name="T29" fmla="*/ 156 h 190"/>
                <a:gd name="T30" fmla="*/ 166 w 166"/>
                <a:gd name="T31" fmla="*/ 139 h 190"/>
                <a:gd name="T32" fmla="*/ 125 w 166"/>
                <a:gd name="T33" fmla="*/ 75 h 190"/>
                <a:gd name="T34" fmla="*/ 140 w 166"/>
                <a:gd name="T35" fmla="*/ 51 h 190"/>
                <a:gd name="T36" fmla="*/ 146 w 166"/>
                <a:gd name="T37" fmla="*/ 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190">
                  <a:moveTo>
                    <a:pt x="146" y="6"/>
                  </a:moveTo>
                  <a:cubicBezTo>
                    <a:pt x="137" y="0"/>
                    <a:pt x="113" y="19"/>
                    <a:pt x="107" y="29"/>
                  </a:cubicBezTo>
                  <a:cubicBezTo>
                    <a:pt x="91" y="52"/>
                    <a:pt x="91" y="52"/>
                    <a:pt x="91" y="52"/>
                  </a:cubicBezTo>
                  <a:cubicBezTo>
                    <a:pt x="14" y="38"/>
                    <a:pt x="14" y="38"/>
                    <a:pt x="14" y="38"/>
                  </a:cubicBezTo>
                  <a:cubicBezTo>
                    <a:pt x="3" y="55"/>
                    <a:pt x="3" y="55"/>
                    <a:pt x="3" y="55"/>
                  </a:cubicBezTo>
                  <a:cubicBezTo>
                    <a:pt x="71" y="83"/>
                    <a:pt x="71" y="83"/>
                    <a:pt x="71" y="83"/>
                  </a:cubicBezTo>
                  <a:cubicBezTo>
                    <a:pt x="49" y="115"/>
                    <a:pt x="49" y="115"/>
                    <a:pt x="49" y="115"/>
                  </a:cubicBezTo>
                  <a:cubicBezTo>
                    <a:pt x="11" y="117"/>
                    <a:pt x="11" y="117"/>
                    <a:pt x="11" y="117"/>
                  </a:cubicBezTo>
                  <a:cubicBezTo>
                    <a:pt x="0" y="134"/>
                    <a:pt x="0" y="134"/>
                    <a:pt x="0" y="134"/>
                  </a:cubicBezTo>
                  <a:cubicBezTo>
                    <a:pt x="52" y="147"/>
                    <a:pt x="52" y="147"/>
                    <a:pt x="52" y="147"/>
                  </a:cubicBezTo>
                  <a:cubicBezTo>
                    <a:pt x="83" y="190"/>
                    <a:pt x="83" y="190"/>
                    <a:pt x="83" y="190"/>
                  </a:cubicBezTo>
                  <a:cubicBezTo>
                    <a:pt x="95" y="173"/>
                    <a:pt x="95" y="173"/>
                    <a:pt x="95" y="173"/>
                  </a:cubicBezTo>
                  <a:cubicBezTo>
                    <a:pt x="82" y="139"/>
                    <a:pt x="82" y="139"/>
                    <a:pt x="82" y="139"/>
                  </a:cubicBezTo>
                  <a:cubicBezTo>
                    <a:pt x="104" y="105"/>
                    <a:pt x="104" y="105"/>
                    <a:pt x="104" y="105"/>
                  </a:cubicBezTo>
                  <a:cubicBezTo>
                    <a:pt x="155" y="156"/>
                    <a:pt x="155" y="156"/>
                    <a:pt x="155" y="156"/>
                  </a:cubicBezTo>
                  <a:cubicBezTo>
                    <a:pt x="166" y="139"/>
                    <a:pt x="166" y="139"/>
                    <a:pt x="166" y="139"/>
                  </a:cubicBezTo>
                  <a:cubicBezTo>
                    <a:pt x="125" y="75"/>
                    <a:pt x="125" y="75"/>
                    <a:pt x="125" y="75"/>
                  </a:cubicBezTo>
                  <a:cubicBezTo>
                    <a:pt x="140" y="51"/>
                    <a:pt x="140" y="51"/>
                    <a:pt x="140" y="51"/>
                  </a:cubicBezTo>
                  <a:cubicBezTo>
                    <a:pt x="147" y="42"/>
                    <a:pt x="155" y="12"/>
                    <a:pt x="14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0" name="Freeform 131"/>
            <p:cNvSpPr>
              <a:spLocks noEditPoints="1"/>
            </p:cNvSpPr>
            <p:nvPr/>
          </p:nvSpPr>
          <p:spPr bwMode="auto">
            <a:xfrm>
              <a:off x="2732088" y="771525"/>
              <a:ext cx="544513" cy="338138"/>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1" name="Freeform 132"/>
            <p:cNvSpPr/>
            <p:nvPr/>
          </p:nvSpPr>
          <p:spPr bwMode="auto">
            <a:xfrm>
              <a:off x="2601913" y="1128713"/>
              <a:ext cx="738188" cy="241300"/>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2" name="Freeform 133"/>
            <p:cNvSpPr>
              <a:spLocks noEditPoints="1"/>
            </p:cNvSpPr>
            <p:nvPr/>
          </p:nvSpPr>
          <p:spPr bwMode="auto">
            <a:xfrm>
              <a:off x="1479550" y="787400"/>
              <a:ext cx="377825" cy="612775"/>
            </a:xfrm>
            <a:custGeom>
              <a:avLst/>
              <a:gdLst>
                <a:gd name="T0" fmla="*/ 238 w 238"/>
                <a:gd name="T1" fmla="*/ 386 h 386"/>
                <a:gd name="T2" fmla="*/ 212 w 238"/>
                <a:gd name="T3" fmla="*/ 7 h 386"/>
                <a:gd name="T4" fmla="*/ 191 w 238"/>
                <a:gd name="T5" fmla="*/ 0 h 386"/>
                <a:gd name="T6" fmla="*/ 212 w 238"/>
                <a:gd name="T7" fmla="*/ 31 h 386"/>
                <a:gd name="T8" fmla="*/ 212 w 238"/>
                <a:gd name="T9" fmla="*/ 248 h 386"/>
                <a:gd name="T10" fmla="*/ 191 w 238"/>
                <a:gd name="T11" fmla="*/ 277 h 386"/>
                <a:gd name="T12" fmla="*/ 212 w 238"/>
                <a:gd name="T13" fmla="*/ 307 h 386"/>
                <a:gd name="T14" fmla="*/ 191 w 238"/>
                <a:gd name="T15" fmla="*/ 307 h 386"/>
                <a:gd name="T16" fmla="*/ 212 w 238"/>
                <a:gd name="T17" fmla="*/ 329 h 386"/>
                <a:gd name="T18" fmla="*/ 212 w 238"/>
                <a:gd name="T19" fmla="*/ 360 h 386"/>
                <a:gd name="T20" fmla="*/ 191 w 238"/>
                <a:gd name="T21" fmla="*/ 386 h 386"/>
                <a:gd name="T22" fmla="*/ 168 w 238"/>
                <a:gd name="T23" fmla="*/ 7 h 386"/>
                <a:gd name="T24" fmla="*/ 118 w 238"/>
                <a:gd name="T25" fmla="*/ 31 h 386"/>
                <a:gd name="T26" fmla="*/ 191 w 238"/>
                <a:gd name="T27" fmla="*/ 0 h 386"/>
                <a:gd name="T28" fmla="*/ 168 w 238"/>
                <a:gd name="T29" fmla="*/ 0 h 386"/>
                <a:gd name="T30" fmla="*/ 191 w 238"/>
                <a:gd name="T31" fmla="*/ 386 h 386"/>
                <a:gd name="T32" fmla="*/ 168 w 238"/>
                <a:gd name="T33" fmla="*/ 360 h 386"/>
                <a:gd name="T34" fmla="*/ 191 w 238"/>
                <a:gd name="T35" fmla="*/ 329 h 386"/>
                <a:gd name="T36" fmla="*/ 168 w 238"/>
                <a:gd name="T37" fmla="*/ 307 h 386"/>
                <a:gd name="T38" fmla="*/ 191 w 238"/>
                <a:gd name="T39" fmla="*/ 277 h 386"/>
                <a:gd name="T40" fmla="*/ 118 w 238"/>
                <a:gd name="T41" fmla="*/ 248 h 386"/>
                <a:gd name="T42" fmla="*/ 142 w 238"/>
                <a:gd name="T43" fmla="*/ 277 h 386"/>
                <a:gd name="T44" fmla="*/ 142 w 238"/>
                <a:gd name="T45" fmla="*/ 307 h 386"/>
                <a:gd name="T46" fmla="*/ 118 w 238"/>
                <a:gd name="T47" fmla="*/ 329 h 386"/>
                <a:gd name="T48" fmla="*/ 142 w 238"/>
                <a:gd name="T49" fmla="*/ 360 h 386"/>
                <a:gd name="T50" fmla="*/ 118 w 238"/>
                <a:gd name="T51" fmla="*/ 360 h 386"/>
                <a:gd name="T52" fmla="*/ 118 w 238"/>
                <a:gd name="T53" fmla="*/ 7 h 386"/>
                <a:gd name="T54" fmla="*/ 47 w 238"/>
                <a:gd name="T55" fmla="*/ 31 h 386"/>
                <a:gd name="T56" fmla="*/ 118 w 238"/>
                <a:gd name="T57" fmla="*/ 7 h 386"/>
                <a:gd name="T58" fmla="*/ 47 w 238"/>
                <a:gd name="T59" fmla="*/ 386 h 386"/>
                <a:gd name="T60" fmla="*/ 118 w 238"/>
                <a:gd name="T61" fmla="*/ 360 h 386"/>
                <a:gd name="T62" fmla="*/ 97 w 238"/>
                <a:gd name="T63" fmla="*/ 329 h 386"/>
                <a:gd name="T64" fmla="*/ 118 w 238"/>
                <a:gd name="T65" fmla="*/ 307 h 386"/>
                <a:gd name="T66" fmla="*/ 97 w 238"/>
                <a:gd name="T67" fmla="*/ 277 h 386"/>
                <a:gd name="T68" fmla="*/ 118 w 238"/>
                <a:gd name="T69" fmla="*/ 248 h 386"/>
                <a:gd name="T70" fmla="*/ 47 w 238"/>
                <a:gd name="T71" fmla="*/ 277 h 386"/>
                <a:gd name="T72" fmla="*/ 71 w 238"/>
                <a:gd name="T73" fmla="*/ 307 h 386"/>
                <a:gd name="T74" fmla="*/ 47 w 238"/>
                <a:gd name="T75" fmla="*/ 307 h 386"/>
                <a:gd name="T76" fmla="*/ 71 w 238"/>
                <a:gd name="T77" fmla="*/ 329 h 386"/>
                <a:gd name="T78" fmla="*/ 71 w 238"/>
                <a:gd name="T79" fmla="*/ 360 h 386"/>
                <a:gd name="T80" fmla="*/ 47 w 238"/>
                <a:gd name="T81" fmla="*/ 386 h 386"/>
                <a:gd name="T82" fmla="*/ 0 w 238"/>
                <a:gd name="T83" fmla="*/ 7 h 386"/>
                <a:gd name="T84" fmla="*/ 47 w 238"/>
                <a:gd name="T85" fmla="*/ 386 h 386"/>
                <a:gd name="T86" fmla="*/ 26 w 238"/>
                <a:gd name="T87" fmla="*/ 360 h 386"/>
                <a:gd name="T88" fmla="*/ 47 w 238"/>
                <a:gd name="T89" fmla="*/ 329 h 386"/>
                <a:gd name="T90" fmla="*/ 26 w 238"/>
                <a:gd name="T91" fmla="*/ 307 h 386"/>
                <a:gd name="T92" fmla="*/ 47 w 238"/>
                <a:gd name="T93" fmla="*/ 277 h 386"/>
                <a:gd name="T94" fmla="*/ 26 w 238"/>
                <a:gd name="T95" fmla="*/ 248 h 386"/>
                <a:gd name="T96" fmla="*/ 47 w 238"/>
                <a:gd name="T97" fmla="*/ 31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8" h="386">
                  <a:moveTo>
                    <a:pt x="191" y="386"/>
                  </a:moveTo>
                  <a:lnTo>
                    <a:pt x="238" y="386"/>
                  </a:lnTo>
                  <a:lnTo>
                    <a:pt x="238" y="7"/>
                  </a:lnTo>
                  <a:lnTo>
                    <a:pt x="212" y="7"/>
                  </a:lnTo>
                  <a:lnTo>
                    <a:pt x="212" y="0"/>
                  </a:lnTo>
                  <a:lnTo>
                    <a:pt x="191" y="0"/>
                  </a:lnTo>
                  <a:lnTo>
                    <a:pt x="191" y="31"/>
                  </a:lnTo>
                  <a:lnTo>
                    <a:pt x="212" y="31"/>
                  </a:lnTo>
                  <a:lnTo>
                    <a:pt x="212" y="248"/>
                  </a:lnTo>
                  <a:lnTo>
                    <a:pt x="212" y="248"/>
                  </a:lnTo>
                  <a:lnTo>
                    <a:pt x="191" y="248"/>
                  </a:lnTo>
                  <a:lnTo>
                    <a:pt x="191" y="277"/>
                  </a:lnTo>
                  <a:lnTo>
                    <a:pt x="212" y="277"/>
                  </a:lnTo>
                  <a:lnTo>
                    <a:pt x="212" y="307"/>
                  </a:lnTo>
                  <a:lnTo>
                    <a:pt x="212" y="307"/>
                  </a:lnTo>
                  <a:lnTo>
                    <a:pt x="191" y="307"/>
                  </a:lnTo>
                  <a:lnTo>
                    <a:pt x="191" y="329"/>
                  </a:lnTo>
                  <a:lnTo>
                    <a:pt x="212" y="329"/>
                  </a:lnTo>
                  <a:lnTo>
                    <a:pt x="212" y="360"/>
                  </a:lnTo>
                  <a:lnTo>
                    <a:pt x="212" y="360"/>
                  </a:lnTo>
                  <a:lnTo>
                    <a:pt x="191" y="360"/>
                  </a:lnTo>
                  <a:lnTo>
                    <a:pt x="191" y="386"/>
                  </a:lnTo>
                  <a:close/>
                  <a:moveTo>
                    <a:pt x="168" y="0"/>
                  </a:moveTo>
                  <a:lnTo>
                    <a:pt x="168" y="7"/>
                  </a:lnTo>
                  <a:lnTo>
                    <a:pt x="118" y="7"/>
                  </a:lnTo>
                  <a:lnTo>
                    <a:pt x="118" y="31"/>
                  </a:lnTo>
                  <a:lnTo>
                    <a:pt x="191" y="31"/>
                  </a:lnTo>
                  <a:lnTo>
                    <a:pt x="191" y="0"/>
                  </a:lnTo>
                  <a:lnTo>
                    <a:pt x="168" y="0"/>
                  </a:lnTo>
                  <a:lnTo>
                    <a:pt x="168" y="0"/>
                  </a:lnTo>
                  <a:close/>
                  <a:moveTo>
                    <a:pt x="118" y="386"/>
                  </a:moveTo>
                  <a:lnTo>
                    <a:pt x="191" y="386"/>
                  </a:lnTo>
                  <a:lnTo>
                    <a:pt x="191" y="360"/>
                  </a:lnTo>
                  <a:lnTo>
                    <a:pt x="168" y="360"/>
                  </a:lnTo>
                  <a:lnTo>
                    <a:pt x="168" y="329"/>
                  </a:lnTo>
                  <a:lnTo>
                    <a:pt x="191" y="329"/>
                  </a:lnTo>
                  <a:lnTo>
                    <a:pt x="191" y="307"/>
                  </a:lnTo>
                  <a:lnTo>
                    <a:pt x="168" y="307"/>
                  </a:lnTo>
                  <a:lnTo>
                    <a:pt x="168" y="277"/>
                  </a:lnTo>
                  <a:lnTo>
                    <a:pt x="191" y="277"/>
                  </a:lnTo>
                  <a:lnTo>
                    <a:pt x="191" y="248"/>
                  </a:lnTo>
                  <a:lnTo>
                    <a:pt x="118" y="248"/>
                  </a:lnTo>
                  <a:lnTo>
                    <a:pt x="118" y="277"/>
                  </a:lnTo>
                  <a:lnTo>
                    <a:pt x="142" y="277"/>
                  </a:lnTo>
                  <a:lnTo>
                    <a:pt x="142" y="307"/>
                  </a:lnTo>
                  <a:lnTo>
                    <a:pt x="142" y="307"/>
                  </a:lnTo>
                  <a:lnTo>
                    <a:pt x="118" y="307"/>
                  </a:lnTo>
                  <a:lnTo>
                    <a:pt x="118" y="329"/>
                  </a:lnTo>
                  <a:lnTo>
                    <a:pt x="142" y="329"/>
                  </a:lnTo>
                  <a:lnTo>
                    <a:pt x="142" y="360"/>
                  </a:lnTo>
                  <a:lnTo>
                    <a:pt x="142" y="360"/>
                  </a:lnTo>
                  <a:lnTo>
                    <a:pt x="118" y="360"/>
                  </a:lnTo>
                  <a:lnTo>
                    <a:pt x="118" y="386"/>
                  </a:lnTo>
                  <a:close/>
                  <a:moveTo>
                    <a:pt x="118" y="7"/>
                  </a:moveTo>
                  <a:lnTo>
                    <a:pt x="47" y="7"/>
                  </a:lnTo>
                  <a:lnTo>
                    <a:pt x="47" y="31"/>
                  </a:lnTo>
                  <a:lnTo>
                    <a:pt x="118" y="31"/>
                  </a:lnTo>
                  <a:lnTo>
                    <a:pt x="118" y="7"/>
                  </a:lnTo>
                  <a:lnTo>
                    <a:pt x="118" y="7"/>
                  </a:lnTo>
                  <a:close/>
                  <a:moveTo>
                    <a:pt x="47" y="386"/>
                  </a:moveTo>
                  <a:lnTo>
                    <a:pt x="118" y="386"/>
                  </a:lnTo>
                  <a:lnTo>
                    <a:pt x="118" y="360"/>
                  </a:lnTo>
                  <a:lnTo>
                    <a:pt x="97" y="360"/>
                  </a:lnTo>
                  <a:lnTo>
                    <a:pt x="97" y="329"/>
                  </a:lnTo>
                  <a:lnTo>
                    <a:pt x="118" y="329"/>
                  </a:lnTo>
                  <a:lnTo>
                    <a:pt x="118" y="307"/>
                  </a:lnTo>
                  <a:lnTo>
                    <a:pt x="97" y="307"/>
                  </a:lnTo>
                  <a:lnTo>
                    <a:pt x="97" y="277"/>
                  </a:lnTo>
                  <a:lnTo>
                    <a:pt x="118" y="277"/>
                  </a:lnTo>
                  <a:lnTo>
                    <a:pt x="118" y="248"/>
                  </a:lnTo>
                  <a:lnTo>
                    <a:pt x="47" y="248"/>
                  </a:lnTo>
                  <a:lnTo>
                    <a:pt x="47" y="277"/>
                  </a:lnTo>
                  <a:lnTo>
                    <a:pt x="71" y="277"/>
                  </a:lnTo>
                  <a:lnTo>
                    <a:pt x="71" y="307"/>
                  </a:lnTo>
                  <a:lnTo>
                    <a:pt x="71" y="307"/>
                  </a:lnTo>
                  <a:lnTo>
                    <a:pt x="47" y="307"/>
                  </a:lnTo>
                  <a:lnTo>
                    <a:pt x="47" y="329"/>
                  </a:lnTo>
                  <a:lnTo>
                    <a:pt x="71" y="329"/>
                  </a:lnTo>
                  <a:lnTo>
                    <a:pt x="71" y="360"/>
                  </a:lnTo>
                  <a:lnTo>
                    <a:pt x="71" y="360"/>
                  </a:lnTo>
                  <a:lnTo>
                    <a:pt x="47" y="360"/>
                  </a:lnTo>
                  <a:lnTo>
                    <a:pt x="47" y="386"/>
                  </a:lnTo>
                  <a:close/>
                  <a:moveTo>
                    <a:pt x="47" y="7"/>
                  </a:moveTo>
                  <a:lnTo>
                    <a:pt x="0" y="7"/>
                  </a:lnTo>
                  <a:lnTo>
                    <a:pt x="0" y="386"/>
                  </a:lnTo>
                  <a:lnTo>
                    <a:pt x="47" y="386"/>
                  </a:lnTo>
                  <a:lnTo>
                    <a:pt x="47" y="360"/>
                  </a:lnTo>
                  <a:lnTo>
                    <a:pt x="26" y="360"/>
                  </a:lnTo>
                  <a:lnTo>
                    <a:pt x="26" y="329"/>
                  </a:lnTo>
                  <a:lnTo>
                    <a:pt x="47" y="329"/>
                  </a:lnTo>
                  <a:lnTo>
                    <a:pt x="47" y="307"/>
                  </a:lnTo>
                  <a:lnTo>
                    <a:pt x="26" y="307"/>
                  </a:lnTo>
                  <a:lnTo>
                    <a:pt x="26" y="277"/>
                  </a:lnTo>
                  <a:lnTo>
                    <a:pt x="47" y="277"/>
                  </a:lnTo>
                  <a:lnTo>
                    <a:pt x="47" y="248"/>
                  </a:lnTo>
                  <a:lnTo>
                    <a:pt x="26" y="248"/>
                  </a:lnTo>
                  <a:lnTo>
                    <a:pt x="26" y="31"/>
                  </a:lnTo>
                  <a:lnTo>
                    <a:pt x="47" y="31"/>
                  </a:lnTo>
                  <a:lnTo>
                    <a:pt x="47"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3" name="Freeform 134"/>
            <p:cNvSpPr/>
            <p:nvPr/>
          </p:nvSpPr>
          <p:spPr bwMode="auto">
            <a:xfrm>
              <a:off x="2236788" y="3660775"/>
              <a:ext cx="266700" cy="120650"/>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4" name="Freeform 135"/>
            <p:cNvSpPr>
              <a:spLocks noEditPoints="1"/>
            </p:cNvSpPr>
            <p:nvPr/>
          </p:nvSpPr>
          <p:spPr bwMode="auto">
            <a:xfrm>
              <a:off x="2236788" y="3800475"/>
              <a:ext cx="646113" cy="322263"/>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5" name="Oval 136"/>
            <p:cNvSpPr>
              <a:spLocks noChangeArrowheads="1"/>
            </p:cNvSpPr>
            <p:nvPr/>
          </p:nvSpPr>
          <p:spPr bwMode="auto">
            <a:xfrm>
              <a:off x="4046538" y="925513"/>
              <a:ext cx="131763" cy="1317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6" name="Freeform 137"/>
            <p:cNvSpPr>
              <a:spLocks noEditPoints="1"/>
            </p:cNvSpPr>
            <p:nvPr/>
          </p:nvSpPr>
          <p:spPr bwMode="auto">
            <a:xfrm>
              <a:off x="3551238" y="1304925"/>
              <a:ext cx="280988" cy="282575"/>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7" name="Freeform 138"/>
            <p:cNvSpPr/>
            <p:nvPr/>
          </p:nvSpPr>
          <p:spPr bwMode="auto">
            <a:xfrm>
              <a:off x="3524250" y="1241425"/>
              <a:ext cx="334963" cy="120650"/>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8" name="Freeform 139"/>
            <p:cNvSpPr>
              <a:spLocks noEditPoints="1"/>
            </p:cNvSpPr>
            <p:nvPr/>
          </p:nvSpPr>
          <p:spPr bwMode="auto">
            <a:xfrm>
              <a:off x="4057650" y="1304925"/>
              <a:ext cx="280988" cy="282575"/>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9" name="Freeform 140"/>
            <p:cNvSpPr/>
            <p:nvPr/>
          </p:nvSpPr>
          <p:spPr bwMode="auto">
            <a:xfrm>
              <a:off x="4032250" y="1241425"/>
              <a:ext cx="333375" cy="120650"/>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0" name="Freeform 141"/>
            <p:cNvSpPr/>
            <p:nvPr/>
          </p:nvSpPr>
          <p:spPr bwMode="auto">
            <a:xfrm>
              <a:off x="3783013" y="1001713"/>
              <a:ext cx="496888" cy="574675"/>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1" name="Freeform 142"/>
            <p:cNvSpPr/>
            <p:nvPr/>
          </p:nvSpPr>
          <p:spPr bwMode="auto">
            <a:xfrm>
              <a:off x="3795713" y="5667375"/>
              <a:ext cx="134938" cy="203200"/>
            </a:xfrm>
            <a:custGeom>
              <a:avLst/>
              <a:gdLst>
                <a:gd name="T0" fmla="*/ 26 w 36"/>
                <a:gd name="T1" fmla="*/ 51 h 54"/>
                <a:gd name="T2" fmla="*/ 31 w 36"/>
                <a:gd name="T3" fmla="*/ 42 h 54"/>
                <a:gd name="T4" fmla="*/ 9 w 36"/>
                <a:gd name="T5" fmla="*/ 8 h 54"/>
                <a:gd name="T6" fmla="*/ 4 w 36"/>
                <a:gd name="T7" fmla="*/ 0 h 54"/>
                <a:gd name="T8" fmla="*/ 0 w 36"/>
                <a:gd name="T9" fmla="*/ 9 h 54"/>
                <a:gd name="T10" fmla="*/ 26 w 36"/>
                <a:gd name="T11" fmla="*/ 51 h 54"/>
              </a:gdLst>
              <a:ahLst/>
              <a:cxnLst>
                <a:cxn ang="0">
                  <a:pos x="T0" y="T1"/>
                </a:cxn>
                <a:cxn ang="0">
                  <a:pos x="T2" y="T3"/>
                </a:cxn>
                <a:cxn ang="0">
                  <a:pos x="T4" y="T5"/>
                </a:cxn>
                <a:cxn ang="0">
                  <a:pos x="T6" y="T7"/>
                </a:cxn>
                <a:cxn ang="0">
                  <a:pos x="T8" y="T9"/>
                </a:cxn>
                <a:cxn ang="0">
                  <a:pos x="T10" y="T11"/>
                </a:cxn>
              </a:cxnLst>
              <a:rect l="0" t="0" r="r" b="b"/>
              <a:pathLst>
                <a:path w="36" h="54">
                  <a:moveTo>
                    <a:pt x="26" y="51"/>
                  </a:moveTo>
                  <a:cubicBezTo>
                    <a:pt x="31" y="54"/>
                    <a:pt x="36" y="46"/>
                    <a:pt x="31" y="42"/>
                  </a:cubicBezTo>
                  <a:cubicBezTo>
                    <a:pt x="18" y="35"/>
                    <a:pt x="10" y="22"/>
                    <a:pt x="9" y="8"/>
                  </a:cubicBezTo>
                  <a:cubicBezTo>
                    <a:pt x="8" y="5"/>
                    <a:pt x="6" y="3"/>
                    <a:pt x="4" y="0"/>
                  </a:cubicBezTo>
                  <a:cubicBezTo>
                    <a:pt x="3" y="3"/>
                    <a:pt x="2" y="6"/>
                    <a:pt x="0" y="9"/>
                  </a:cubicBezTo>
                  <a:cubicBezTo>
                    <a:pt x="1" y="26"/>
                    <a:pt x="11" y="42"/>
                    <a:pt x="2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2" name="Freeform 143"/>
            <p:cNvSpPr/>
            <p:nvPr/>
          </p:nvSpPr>
          <p:spPr bwMode="auto">
            <a:xfrm>
              <a:off x="3884613" y="5299075"/>
              <a:ext cx="214313" cy="206375"/>
            </a:xfrm>
            <a:custGeom>
              <a:avLst/>
              <a:gdLst>
                <a:gd name="T0" fmla="*/ 52 w 57"/>
                <a:gd name="T1" fmla="*/ 18 h 55"/>
                <a:gd name="T2" fmla="*/ 27 w 57"/>
                <a:gd name="T3" fmla="*/ 0 h 55"/>
                <a:gd name="T4" fmla="*/ 21 w 57"/>
                <a:gd name="T5" fmla="*/ 1 h 55"/>
                <a:gd name="T6" fmla="*/ 0 w 57"/>
                <a:gd name="T7" fmla="*/ 14 h 55"/>
                <a:gd name="T8" fmla="*/ 6 w 57"/>
                <a:gd name="T9" fmla="*/ 19 h 55"/>
                <a:gd name="T10" fmla="*/ 17 w 57"/>
                <a:gd name="T11" fmla="*/ 15 h 55"/>
                <a:gd name="T12" fmla="*/ 21 w 57"/>
                <a:gd name="T13" fmla="*/ 14 h 55"/>
                <a:gd name="T14" fmla="*/ 36 w 57"/>
                <a:gd name="T15" fmla="*/ 24 h 55"/>
                <a:gd name="T16" fmla="*/ 28 w 57"/>
                <a:gd name="T17" fmla="*/ 43 h 55"/>
                <a:gd name="T18" fmla="*/ 16 w 57"/>
                <a:gd name="T19" fmla="*/ 47 h 55"/>
                <a:gd name="T20" fmla="*/ 15 w 57"/>
                <a:gd name="T21" fmla="*/ 55 h 55"/>
                <a:gd name="T22" fmla="*/ 22 w 57"/>
                <a:gd name="T23" fmla="*/ 55 h 55"/>
                <a:gd name="T24" fmla="*/ 40 w 57"/>
                <a:gd name="T25" fmla="*/ 51 h 55"/>
                <a:gd name="T26" fmla="*/ 52 w 57"/>
                <a:gd name="T27" fmla="*/ 1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55">
                  <a:moveTo>
                    <a:pt x="52" y="18"/>
                  </a:moveTo>
                  <a:cubicBezTo>
                    <a:pt x="48" y="6"/>
                    <a:pt x="38" y="0"/>
                    <a:pt x="27" y="0"/>
                  </a:cubicBezTo>
                  <a:cubicBezTo>
                    <a:pt x="25" y="0"/>
                    <a:pt x="23" y="0"/>
                    <a:pt x="21" y="1"/>
                  </a:cubicBezTo>
                  <a:cubicBezTo>
                    <a:pt x="14" y="2"/>
                    <a:pt x="7" y="7"/>
                    <a:pt x="0" y="14"/>
                  </a:cubicBezTo>
                  <a:cubicBezTo>
                    <a:pt x="3" y="15"/>
                    <a:pt x="5" y="17"/>
                    <a:pt x="6" y="19"/>
                  </a:cubicBezTo>
                  <a:cubicBezTo>
                    <a:pt x="10" y="17"/>
                    <a:pt x="14" y="15"/>
                    <a:pt x="17" y="15"/>
                  </a:cubicBezTo>
                  <a:cubicBezTo>
                    <a:pt x="18" y="15"/>
                    <a:pt x="20" y="14"/>
                    <a:pt x="21" y="14"/>
                  </a:cubicBezTo>
                  <a:cubicBezTo>
                    <a:pt x="28" y="14"/>
                    <a:pt x="33" y="18"/>
                    <a:pt x="36" y="24"/>
                  </a:cubicBezTo>
                  <a:cubicBezTo>
                    <a:pt x="38" y="31"/>
                    <a:pt x="35" y="39"/>
                    <a:pt x="28" y="43"/>
                  </a:cubicBezTo>
                  <a:cubicBezTo>
                    <a:pt x="24" y="45"/>
                    <a:pt x="21" y="46"/>
                    <a:pt x="16" y="47"/>
                  </a:cubicBezTo>
                  <a:cubicBezTo>
                    <a:pt x="16" y="49"/>
                    <a:pt x="16" y="52"/>
                    <a:pt x="15" y="55"/>
                  </a:cubicBezTo>
                  <a:cubicBezTo>
                    <a:pt x="18" y="55"/>
                    <a:pt x="20" y="55"/>
                    <a:pt x="22" y="55"/>
                  </a:cubicBezTo>
                  <a:cubicBezTo>
                    <a:pt x="29" y="55"/>
                    <a:pt x="35" y="54"/>
                    <a:pt x="40" y="51"/>
                  </a:cubicBezTo>
                  <a:cubicBezTo>
                    <a:pt x="51" y="45"/>
                    <a:pt x="57" y="31"/>
                    <a:pt x="5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3" name="Freeform 144"/>
            <p:cNvSpPr/>
            <p:nvPr/>
          </p:nvSpPr>
          <p:spPr bwMode="auto">
            <a:xfrm>
              <a:off x="3689350" y="5170488"/>
              <a:ext cx="211138" cy="184150"/>
            </a:xfrm>
            <a:custGeom>
              <a:avLst/>
              <a:gdLst>
                <a:gd name="T0" fmla="*/ 54 w 56"/>
                <a:gd name="T1" fmla="*/ 22 h 49"/>
                <a:gd name="T2" fmla="*/ 28 w 56"/>
                <a:gd name="T3" fmla="*/ 0 h 49"/>
                <a:gd name="T4" fmla="*/ 27 w 56"/>
                <a:gd name="T5" fmla="*/ 0 h 49"/>
                <a:gd name="T6" fmla="*/ 1 w 56"/>
                <a:gd name="T7" fmla="*/ 24 h 49"/>
                <a:gd name="T8" fmla="*/ 7 w 56"/>
                <a:gd name="T9" fmla="*/ 49 h 49"/>
                <a:gd name="T10" fmla="*/ 14 w 56"/>
                <a:gd name="T11" fmla="*/ 45 h 49"/>
                <a:gd name="T12" fmla="*/ 13 w 56"/>
                <a:gd name="T13" fmla="*/ 33 h 49"/>
                <a:gd name="T14" fmla="*/ 28 w 56"/>
                <a:gd name="T15" fmla="*/ 18 h 49"/>
                <a:gd name="T16" fmla="*/ 28 w 56"/>
                <a:gd name="T17" fmla="*/ 18 h 49"/>
                <a:gd name="T18" fmla="*/ 43 w 56"/>
                <a:gd name="T19" fmla="*/ 32 h 49"/>
                <a:gd name="T20" fmla="*/ 43 w 56"/>
                <a:gd name="T21" fmla="*/ 43 h 49"/>
                <a:gd name="T22" fmla="*/ 50 w 56"/>
                <a:gd name="T23" fmla="*/ 47 h 49"/>
                <a:gd name="T24" fmla="*/ 54 w 56"/>
                <a:gd name="T25"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9">
                  <a:moveTo>
                    <a:pt x="54" y="22"/>
                  </a:moveTo>
                  <a:cubicBezTo>
                    <a:pt x="52" y="10"/>
                    <a:pt x="42" y="0"/>
                    <a:pt x="28" y="0"/>
                  </a:cubicBezTo>
                  <a:cubicBezTo>
                    <a:pt x="28" y="0"/>
                    <a:pt x="27" y="0"/>
                    <a:pt x="27" y="0"/>
                  </a:cubicBezTo>
                  <a:cubicBezTo>
                    <a:pt x="13" y="1"/>
                    <a:pt x="2" y="12"/>
                    <a:pt x="1" y="24"/>
                  </a:cubicBezTo>
                  <a:cubicBezTo>
                    <a:pt x="0" y="32"/>
                    <a:pt x="3" y="41"/>
                    <a:pt x="7" y="49"/>
                  </a:cubicBezTo>
                  <a:cubicBezTo>
                    <a:pt x="9" y="47"/>
                    <a:pt x="12" y="46"/>
                    <a:pt x="14" y="45"/>
                  </a:cubicBezTo>
                  <a:cubicBezTo>
                    <a:pt x="13" y="41"/>
                    <a:pt x="13" y="37"/>
                    <a:pt x="13" y="33"/>
                  </a:cubicBezTo>
                  <a:cubicBezTo>
                    <a:pt x="14" y="25"/>
                    <a:pt x="20" y="18"/>
                    <a:pt x="28" y="18"/>
                  </a:cubicBezTo>
                  <a:cubicBezTo>
                    <a:pt x="28" y="18"/>
                    <a:pt x="28" y="18"/>
                    <a:pt x="28" y="18"/>
                  </a:cubicBezTo>
                  <a:cubicBezTo>
                    <a:pt x="35" y="18"/>
                    <a:pt x="41" y="24"/>
                    <a:pt x="43" y="32"/>
                  </a:cubicBezTo>
                  <a:cubicBezTo>
                    <a:pt x="44" y="35"/>
                    <a:pt x="44" y="39"/>
                    <a:pt x="43" y="43"/>
                  </a:cubicBezTo>
                  <a:cubicBezTo>
                    <a:pt x="46" y="44"/>
                    <a:pt x="48" y="45"/>
                    <a:pt x="50" y="47"/>
                  </a:cubicBezTo>
                  <a:cubicBezTo>
                    <a:pt x="54" y="38"/>
                    <a:pt x="56" y="30"/>
                    <a:pt x="54"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4" name="Freeform 145"/>
            <p:cNvSpPr/>
            <p:nvPr/>
          </p:nvSpPr>
          <p:spPr bwMode="auto">
            <a:xfrm>
              <a:off x="3765550" y="5426075"/>
              <a:ext cx="77788" cy="82550"/>
            </a:xfrm>
            <a:custGeom>
              <a:avLst/>
              <a:gdLst>
                <a:gd name="T0" fmla="*/ 11 w 21"/>
                <a:gd name="T1" fmla="*/ 0 h 22"/>
                <a:gd name="T2" fmla="*/ 10 w 21"/>
                <a:gd name="T3" fmla="*/ 0 h 22"/>
                <a:gd name="T4" fmla="*/ 0 w 21"/>
                <a:gd name="T5" fmla="*/ 11 h 22"/>
                <a:gd name="T6" fmla="*/ 10 w 21"/>
                <a:gd name="T7" fmla="*/ 22 h 22"/>
                <a:gd name="T8" fmla="*/ 10 w 21"/>
                <a:gd name="T9" fmla="*/ 22 h 22"/>
                <a:gd name="T10" fmla="*/ 21 w 21"/>
                <a:gd name="T11" fmla="*/ 11 h 22"/>
                <a:gd name="T12" fmla="*/ 11 w 21"/>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1" y="0"/>
                  </a:moveTo>
                  <a:cubicBezTo>
                    <a:pt x="11" y="0"/>
                    <a:pt x="11" y="0"/>
                    <a:pt x="10" y="0"/>
                  </a:cubicBezTo>
                  <a:cubicBezTo>
                    <a:pt x="5" y="0"/>
                    <a:pt x="0" y="5"/>
                    <a:pt x="0" y="11"/>
                  </a:cubicBezTo>
                  <a:cubicBezTo>
                    <a:pt x="0" y="17"/>
                    <a:pt x="4" y="22"/>
                    <a:pt x="10" y="22"/>
                  </a:cubicBezTo>
                  <a:cubicBezTo>
                    <a:pt x="10" y="22"/>
                    <a:pt x="10" y="22"/>
                    <a:pt x="10" y="22"/>
                  </a:cubicBezTo>
                  <a:cubicBezTo>
                    <a:pt x="16" y="22"/>
                    <a:pt x="21" y="17"/>
                    <a:pt x="21" y="11"/>
                  </a:cubicBezTo>
                  <a:cubicBezTo>
                    <a:pt x="21" y="5"/>
                    <a:pt x="17"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5" name="Freeform 146"/>
            <p:cNvSpPr>
              <a:spLocks noEditPoints="1"/>
            </p:cNvSpPr>
            <p:nvPr/>
          </p:nvSpPr>
          <p:spPr bwMode="auto">
            <a:xfrm>
              <a:off x="3678238" y="5343525"/>
              <a:ext cx="252413" cy="247650"/>
            </a:xfrm>
            <a:custGeom>
              <a:avLst/>
              <a:gdLst>
                <a:gd name="T0" fmla="*/ 34 w 67"/>
                <a:gd name="T1" fmla="*/ 0 h 66"/>
                <a:gd name="T2" fmla="*/ 33 w 67"/>
                <a:gd name="T3" fmla="*/ 0 h 66"/>
                <a:gd name="T4" fmla="*/ 33 w 67"/>
                <a:gd name="T5" fmla="*/ 11 h 66"/>
                <a:gd name="T6" fmla="*/ 34 w 67"/>
                <a:gd name="T7" fmla="*/ 11 h 66"/>
                <a:gd name="T8" fmla="*/ 56 w 67"/>
                <a:gd name="T9" fmla="*/ 34 h 66"/>
                <a:gd name="T10" fmla="*/ 56 w 67"/>
                <a:gd name="T11" fmla="*/ 34 h 66"/>
                <a:gd name="T12" fmla="*/ 34 w 67"/>
                <a:gd name="T13" fmla="*/ 55 h 66"/>
                <a:gd name="T14" fmla="*/ 33 w 67"/>
                <a:gd name="T15" fmla="*/ 55 h 66"/>
                <a:gd name="T16" fmla="*/ 33 w 67"/>
                <a:gd name="T17" fmla="*/ 66 h 66"/>
                <a:gd name="T18" fmla="*/ 34 w 67"/>
                <a:gd name="T19" fmla="*/ 66 h 66"/>
                <a:gd name="T20" fmla="*/ 67 w 67"/>
                <a:gd name="T21" fmla="*/ 34 h 66"/>
                <a:gd name="T22" fmla="*/ 34 w 67"/>
                <a:gd name="T23" fmla="*/ 0 h 66"/>
                <a:gd name="T24" fmla="*/ 33 w 67"/>
                <a:gd name="T25" fmla="*/ 0 h 66"/>
                <a:gd name="T26" fmla="*/ 33 w 67"/>
                <a:gd name="T27" fmla="*/ 0 h 66"/>
                <a:gd name="T28" fmla="*/ 0 w 67"/>
                <a:gd name="T29" fmla="*/ 32 h 66"/>
                <a:gd name="T30" fmla="*/ 33 w 67"/>
                <a:gd name="T31" fmla="*/ 66 h 66"/>
                <a:gd name="T32" fmla="*/ 33 w 67"/>
                <a:gd name="T33" fmla="*/ 66 h 66"/>
                <a:gd name="T34" fmla="*/ 33 w 67"/>
                <a:gd name="T35" fmla="*/ 55 h 66"/>
                <a:gd name="T36" fmla="*/ 33 w 67"/>
                <a:gd name="T37" fmla="*/ 55 h 66"/>
                <a:gd name="T38" fmla="*/ 11 w 67"/>
                <a:gd name="T39" fmla="*/ 32 h 66"/>
                <a:gd name="T40" fmla="*/ 33 w 67"/>
                <a:gd name="T41" fmla="*/ 11 h 66"/>
                <a:gd name="T42" fmla="*/ 33 w 67"/>
                <a:gd name="T43" fmla="*/ 11 h 66"/>
                <a:gd name="T44" fmla="*/ 33 w 67"/>
                <a:gd name="T4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7" h="66">
                  <a:moveTo>
                    <a:pt x="34" y="0"/>
                  </a:moveTo>
                  <a:cubicBezTo>
                    <a:pt x="34" y="0"/>
                    <a:pt x="34" y="0"/>
                    <a:pt x="33" y="0"/>
                  </a:cubicBezTo>
                  <a:cubicBezTo>
                    <a:pt x="33" y="11"/>
                    <a:pt x="33" y="11"/>
                    <a:pt x="33" y="11"/>
                  </a:cubicBezTo>
                  <a:cubicBezTo>
                    <a:pt x="34" y="11"/>
                    <a:pt x="34" y="11"/>
                    <a:pt x="34" y="11"/>
                  </a:cubicBezTo>
                  <a:cubicBezTo>
                    <a:pt x="46" y="11"/>
                    <a:pt x="56" y="21"/>
                    <a:pt x="56" y="34"/>
                  </a:cubicBezTo>
                  <a:cubicBezTo>
                    <a:pt x="56" y="34"/>
                    <a:pt x="56" y="34"/>
                    <a:pt x="56" y="34"/>
                  </a:cubicBezTo>
                  <a:cubicBezTo>
                    <a:pt x="55" y="46"/>
                    <a:pt x="45" y="55"/>
                    <a:pt x="34" y="55"/>
                  </a:cubicBezTo>
                  <a:cubicBezTo>
                    <a:pt x="33" y="55"/>
                    <a:pt x="33" y="55"/>
                    <a:pt x="33" y="55"/>
                  </a:cubicBezTo>
                  <a:cubicBezTo>
                    <a:pt x="33" y="66"/>
                    <a:pt x="33" y="66"/>
                    <a:pt x="33" y="66"/>
                  </a:cubicBezTo>
                  <a:cubicBezTo>
                    <a:pt x="34" y="66"/>
                    <a:pt x="34" y="66"/>
                    <a:pt x="34" y="66"/>
                  </a:cubicBezTo>
                  <a:cubicBezTo>
                    <a:pt x="51" y="66"/>
                    <a:pt x="66" y="52"/>
                    <a:pt x="67" y="34"/>
                  </a:cubicBezTo>
                  <a:cubicBezTo>
                    <a:pt x="67" y="16"/>
                    <a:pt x="53" y="0"/>
                    <a:pt x="34" y="0"/>
                  </a:cubicBezTo>
                  <a:close/>
                  <a:moveTo>
                    <a:pt x="33" y="0"/>
                  </a:moveTo>
                  <a:cubicBezTo>
                    <a:pt x="33" y="0"/>
                    <a:pt x="33" y="0"/>
                    <a:pt x="33" y="0"/>
                  </a:cubicBezTo>
                  <a:cubicBezTo>
                    <a:pt x="16" y="0"/>
                    <a:pt x="1" y="14"/>
                    <a:pt x="0" y="32"/>
                  </a:cubicBezTo>
                  <a:cubicBezTo>
                    <a:pt x="0" y="50"/>
                    <a:pt x="14" y="66"/>
                    <a:pt x="33" y="66"/>
                  </a:cubicBezTo>
                  <a:cubicBezTo>
                    <a:pt x="33" y="66"/>
                    <a:pt x="33" y="66"/>
                    <a:pt x="33" y="66"/>
                  </a:cubicBezTo>
                  <a:cubicBezTo>
                    <a:pt x="33" y="55"/>
                    <a:pt x="33" y="55"/>
                    <a:pt x="33" y="55"/>
                  </a:cubicBezTo>
                  <a:cubicBezTo>
                    <a:pt x="33" y="55"/>
                    <a:pt x="33" y="55"/>
                    <a:pt x="33" y="55"/>
                  </a:cubicBezTo>
                  <a:cubicBezTo>
                    <a:pt x="21" y="55"/>
                    <a:pt x="11" y="45"/>
                    <a:pt x="11" y="32"/>
                  </a:cubicBezTo>
                  <a:cubicBezTo>
                    <a:pt x="12" y="20"/>
                    <a:pt x="21" y="11"/>
                    <a:pt x="33" y="11"/>
                  </a:cubicBezTo>
                  <a:cubicBezTo>
                    <a:pt x="33" y="11"/>
                    <a:pt x="33" y="11"/>
                    <a:pt x="33" y="11"/>
                  </a:cubicBez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6" name="Freeform 147"/>
            <p:cNvSpPr/>
            <p:nvPr/>
          </p:nvSpPr>
          <p:spPr bwMode="auto">
            <a:xfrm>
              <a:off x="3581400" y="5521325"/>
              <a:ext cx="225425" cy="212725"/>
            </a:xfrm>
            <a:custGeom>
              <a:avLst/>
              <a:gdLst>
                <a:gd name="T0" fmla="*/ 28 w 60"/>
                <a:gd name="T1" fmla="*/ 7 h 57"/>
                <a:gd name="T2" fmla="*/ 24 w 60"/>
                <a:gd name="T3" fmla="*/ 0 h 57"/>
                <a:gd name="T4" fmla="*/ 6 w 60"/>
                <a:gd name="T5" fmla="*/ 18 h 57"/>
                <a:gd name="T6" fmla="*/ 15 w 60"/>
                <a:gd name="T7" fmla="*/ 52 h 57"/>
                <a:gd name="T8" fmla="*/ 30 w 60"/>
                <a:gd name="T9" fmla="*/ 57 h 57"/>
                <a:gd name="T10" fmla="*/ 50 w 60"/>
                <a:gd name="T11" fmla="*/ 48 h 57"/>
                <a:gd name="T12" fmla="*/ 60 w 60"/>
                <a:gd name="T13" fmla="*/ 24 h 57"/>
                <a:gd name="T14" fmla="*/ 59 w 60"/>
                <a:gd name="T15" fmla="*/ 24 h 57"/>
                <a:gd name="T16" fmla="*/ 59 w 60"/>
                <a:gd name="T17" fmla="*/ 24 h 57"/>
                <a:gd name="T18" fmla="*/ 52 w 60"/>
                <a:gd name="T19" fmla="*/ 23 h 57"/>
                <a:gd name="T20" fmla="*/ 46 w 60"/>
                <a:gd name="T21" fmla="*/ 34 h 57"/>
                <a:gd name="T22" fmla="*/ 33 w 60"/>
                <a:gd name="T23" fmla="*/ 40 h 57"/>
                <a:gd name="T24" fmla="*/ 25 w 60"/>
                <a:gd name="T25" fmla="*/ 38 h 57"/>
                <a:gd name="T26" fmla="*/ 21 w 60"/>
                <a:gd name="T27" fmla="*/ 17 h 57"/>
                <a:gd name="T28" fmla="*/ 28 w 60"/>
                <a:gd name="T29" fmla="*/ 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7">
                  <a:moveTo>
                    <a:pt x="28" y="7"/>
                  </a:moveTo>
                  <a:cubicBezTo>
                    <a:pt x="27" y="5"/>
                    <a:pt x="25" y="3"/>
                    <a:pt x="24" y="0"/>
                  </a:cubicBezTo>
                  <a:cubicBezTo>
                    <a:pt x="16" y="5"/>
                    <a:pt x="9" y="11"/>
                    <a:pt x="6" y="18"/>
                  </a:cubicBezTo>
                  <a:cubicBezTo>
                    <a:pt x="0" y="30"/>
                    <a:pt x="4" y="45"/>
                    <a:pt x="15" y="52"/>
                  </a:cubicBezTo>
                  <a:cubicBezTo>
                    <a:pt x="20" y="56"/>
                    <a:pt x="25" y="57"/>
                    <a:pt x="30" y="57"/>
                  </a:cubicBezTo>
                  <a:cubicBezTo>
                    <a:pt x="38" y="57"/>
                    <a:pt x="45" y="54"/>
                    <a:pt x="50" y="48"/>
                  </a:cubicBezTo>
                  <a:cubicBezTo>
                    <a:pt x="56" y="42"/>
                    <a:pt x="59" y="33"/>
                    <a:pt x="60" y="24"/>
                  </a:cubicBezTo>
                  <a:cubicBezTo>
                    <a:pt x="59" y="24"/>
                    <a:pt x="59" y="24"/>
                    <a:pt x="59" y="24"/>
                  </a:cubicBezTo>
                  <a:cubicBezTo>
                    <a:pt x="59" y="24"/>
                    <a:pt x="59" y="24"/>
                    <a:pt x="59" y="24"/>
                  </a:cubicBezTo>
                  <a:cubicBezTo>
                    <a:pt x="56" y="24"/>
                    <a:pt x="54" y="24"/>
                    <a:pt x="52" y="23"/>
                  </a:cubicBezTo>
                  <a:cubicBezTo>
                    <a:pt x="50" y="27"/>
                    <a:pt x="48" y="31"/>
                    <a:pt x="46" y="34"/>
                  </a:cubicBezTo>
                  <a:cubicBezTo>
                    <a:pt x="42" y="38"/>
                    <a:pt x="38" y="40"/>
                    <a:pt x="33" y="40"/>
                  </a:cubicBezTo>
                  <a:cubicBezTo>
                    <a:pt x="30" y="40"/>
                    <a:pt x="28" y="39"/>
                    <a:pt x="25" y="38"/>
                  </a:cubicBezTo>
                  <a:cubicBezTo>
                    <a:pt x="19" y="33"/>
                    <a:pt x="17" y="25"/>
                    <a:pt x="21" y="17"/>
                  </a:cubicBezTo>
                  <a:cubicBezTo>
                    <a:pt x="22" y="14"/>
                    <a:pt x="25" y="10"/>
                    <a:pt x="2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7" name="Freeform 148"/>
            <p:cNvSpPr/>
            <p:nvPr/>
          </p:nvSpPr>
          <p:spPr bwMode="auto">
            <a:xfrm>
              <a:off x="3813175" y="5513388"/>
              <a:ext cx="225425" cy="209550"/>
            </a:xfrm>
            <a:custGeom>
              <a:avLst/>
              <a:gdLst>
                <a:gd name="T0" fmla="*/ 46 w 60"/>
                <a:gd name="T1" fmla="*/ 50 h 56"/>
                <a:gd name="T2" fmla="*/ 53 w 60"/>
                <a:gd name="T3" fmla="*/ 16 h 56"/>
                <a:gd name="T4" fmla="*/ 34 w 60"/>
                <a:gd name="T5" fmla="*/ 0 h 56"/>
                <a:gd name="T6" fmla="*/ 30 w 60"/>
                <a:gd name="T7" fmla="*/ 7 h 56"/>
                <a:gd name="T8" fmla="*/ 38 w 60"/>
                <a:gd name="T9" fmla="*/ 16 h 56"/>
                <a:gd name="T10" fmla="*/ 35 w 60"/>
                <a:gd name="T11" fmla="*/ 36 h 56"/>
                <a:gd name="T12" fmla="*/ 27 w 60"/>
                <a:gd name="T13" fmla="*/ 39 h 56"/>
                <a:gd name="T14" fmla="*/ 15 w 60"/>
                <a:gd name="T15" fmla="*/ 35 h 56"/>
                <a:gd name="T16" fmla="*/ 7 w 60"/>
                <a:gd name="T17" fmla="*/ 25 h 56"/>
                <a:gd name="T18" fmla="*/ 0 w 60"/>
                <a:gd name="T19" fmla="*/ 26 h 56"/>
                <a:gd name="T20" fmla="*/ 3 w 60"/>
                <a:gd name="T21" fmla="*/ 37 h 56"/>
                <a:gd name="T22" fmla="*/ 5 w 60"/>
                <a:gd name="T23" fmla="*/ 40 h 56"/>
                <a:gd name="T24" fmla="*/ 11 w 60"/>
                <a:gd name="T25" fmla="*/ 49 h 56"/>
                <a:gd name="T26" fmla="*/ 30 w 60"/>
                <a:gd name="T27" fmla="*/ 56 h 56"/>
                <a:gd name="T28" fmla="*/ 46 w 60"/>
                <a:gd name="T2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6">
                  <a:moveTo>
                    <a:pt x="46" y="50"/>
                  </a:moveTo>
                  <a:cubicBezTo>
                    <a:pt x="58" y="42"/>
                    <a:pt x="60" y="26"/>
                    <a:pt x="53" y="16"/>
                  </a:cubicBezTo>
                  <a:cubicBezTo>
                    <a:pt x="49" y="9"/>
                    <a:pt x="42" y="3"/>
                    <a:pt x="34" y="0"/>
                  </a:cubicBezTo>
                  <a:cubicBezTo>
                    <a:pt x="33" y="2"/>
                    <a:pt x="32" y="5"/>
                    <a:pt x="30" y="7"/>
                  </a:cubicBezTo>
                  <a:cubicBezTo>
                    <a:pt x="34" y="10"/>
                    <a:pt x="37" y="13"/>
                    <a:pt x="38" y="16"/>
                  </a:cubicBezTo>
                  <a:cubicBezTo>
                    <a:pt x="42" y="23"/>
                    <a:pt x="41" y="32"/>
                    <a:pt x="35" y="36"/>
                  </a:cubicBezTo>
                  <a:cubicBezTo>
                    <a:pt x="33" y="38"/>
                    <a:pt x="30" y="39"/>
                    <a:pt x="27" y="39"/>
                  </a:cubicBezTo>
                  <a:cubicBezTo>
                    <a:pt x="23" y="39"/>
                    <a:pt x="18" y="38"/>
                    <a:pt x="15" y="35"/>
                  </a:cubicBezTo>
                  <a:cubicBezTo>
                    <a:pt x="12" y="32"/>
                    <a:pt x="9" y="29"/>
                    <a:pt x="7" y="25"/>
                  </a:cubicBezTo>
                  <a:cubicBezTo>
                    <a:pt x="5" y="25"/>
                    <a:pt x="2" y="26"/>
                    <a:pt x="0" y="26"/>
                  </a:cubicBezTo>
                  <a:cubicBezTo>
                    <a:pt x="1" y="30"/>
                    <a:pt x="2" y="34"/>
                    <a:pt x="3" y="37"/>
                  </a:cubicBezTo>
                  <a:cubicBezTo>
                    <a:pt x="4" y="38"/>
                    <a:pt x="4" y="39"/>
                    <a:pt x="5" y="40"/>
                  </a:cubicBezTo>
                  <a:cubicBezTo>
                    <a:pt x="6" y="44"/>
                    <a:pt x="9" y="46"/>
                    <a:pt x="11" y="49"/>
                  </a:cubicBezTo>
                  <a:cubicBezTo>
                    <a:pt x="16" y="54"/>
                    <a:pt x="23" y="56"/>
                    <a:pt x="30" y="56"/>
                  </a:cubicBezTo>
                  <a:cubicBezTo>
                    <a:pt x="36" y="56"/>
                    <a:pt x="41" y="54"/>
                    <a:pt x="4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8" name="Freeform 149"/>
            <p:cNvSpPr/>
            <p:nvPr/>
          </p:nvSpPr>
          <p:spPr bwMode="auto">
            <a:xfrm>
              <a:off x="3502025" y="5313363"/>
              <a:ext cx="211138" cy="207963"/>
            </a:xfrm>
            <a:custGeom>
              <a:avLst/>
              <a:gdLst>
                <a:gd name="T0" fmla="*/ 19 w 56"/>
                <a:gd name="T1" fmla="*/ 52 h 55"/>
                <a:gd name="T2" fmla="*/ 33 w 56"/>
                <a:gd name="T3" fmla="*/ 55 h 55"/>
                <a:gd name="T4" fmla="*/ 45 w 56"/>
                <a:gd name="T5" fmla="*/ 54 h 55"/>
                <a:gd name="T6" fmla="*/ 43 w 56"/>
                <a:gd name="T7" fmla="*/ 46 h 55"/>
                <a:gd name="T8" fmla="*/ 31 w 56"/>
                <a:gd name="T9" fmla="*/ 43 h 55"/>
                <a:gd name="T10" fmla="*/ 21 w 56"/>
                <a:gd name="T11" fmla="*/ 25 h 55"/>
                <a:gd name="T12" fmla="*/ 37 w 56"/>
                <a:gd name="T13" fmla="*/ 14 h 55"/>
                <a:gd name="T14" fmla="*/ 39 w 56"/>
                <a:gd name="T15" fmla="*/ 14 h 55"/>
                <a:gd name="T16" fmla="*/ 50 w 56"/>
                <a:gd name="T17" fmla="*/ 18 h 55"/>
                <a:gd name="T18" fmla="*/ 56 w 56"/>
                <a:gd name="T19" fmla="*/ 12 h 55"/>
                <a:gd name="T20" fmla="*/ 33 w 56"/>
                <a:gd name="T21" fmla="*/ 1 h 55"/>
                <a:gd name="T22" fmla="*/ 30 w 56"/>
                <a:gd name="T23" fmla="*/ 0 h 55"/>
                <a:gd name="T24" fmla="*/ 4 w 56"/>
                <a:gd name="T25" fmla="*/ 20 h 55"/>
                <a:gd name="T26" fmla="*/ 19 w 56"/>
                <a:gd name="T27" fmla="*/ 5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5">
                  <a:moveTo>
                    <a:pt x="19" y="52"/>
                  </a:moveTo>
                  <a:cubicBezTo>
                    <a:pt x="23" y="54"/>
                    <a:pt x="28" y="55"/>
                    <a:pt x="33" y="55"/>
                  </a:cubicBezTo>
                  <a:cubicBezTo>
                    <a:pt x="37" y="55"/>
                    <a:pt x="41" y="54"/>
                    <a:pt x="45" y="54"/>
                  </a:cubicBezTo>
                  <a:cubicBezTo>
                    <a:pt x="44" y="51"/>
                    <a:pt x="43" y="49"/>
                    <a:pt x="43" y="46"/>
                  </a:cubicBezTo>
                  <a:cubicBezTo>
                    <a:pt x="38" y="46"/>
                    <a:pt x="34" y="45"/>
                    <a:pt x="31" y="43"/>
                  </a:cubicBezTo>
                  <a:cubicBezTo>
                    <a:pt x="23" y="40"/>
                    <a:pt x="19" y="32"/>
                    <a:pt x="21" y="25"/>
                  </a:cubicBezTo>
                  <a:cubicBezTo>
                    <a:pt x="23" y="18"/>
                    <a:pt x="29" y="14"/>
                    <a:pt x="37" y="14"/>
                  </a:cubicBezTo>
                  <a:cubicBezTo>
                    <a:pt x="37" y="14"/>
                    <a:pt x="38" y="14"/>
                    <a:pt x="39" y="14"/>
                  </a:cubicBezTo>
                  <a:cubicBezTo>
                    <a:pt x="43" y="15"/>
                    <a:pt x="46" y="16"/>
                    <a:pt x="50" y="18"/>
                  </a:cubicBezTo>
                  <a:cubicBezTo>
                    <a:pt x="52" y="16"/>
                    <a:pt x="54" y="14"/>
                    <a:pt x="56" y="12"/>
                  </a:cubicBezTo>
                  <a:cubicBezTo>
                    <a:pt x="49" y="6"/>
                    <a:pt x="41" y="1"/>
                    <a:pt x="33" y="1"/>
                  </a:cubicBezTo>
                  <a:cubicBezTo>
                    <a:pt x="32" y="0"/>
                    <a:pt x="31" y="0"/>
                    <a:pt x="30" y="0"/>
                  </a:cubicBezTo>
                  <a:cubicBezTo>
                    <a:pt x="18" y="0"/>
                    <a:pt x="7" y="8"/>
                    <a:pt x="4" y="20"/>
                  </a:cubicBezTo>
                  <a:cubicBezTo>
                    <a:pt x="0" y="34"/>
                    <a:pt x="7" y="47"/>
                    <a:pt x="19"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9" name="Freeform 150"/>
            <p:cNvSpPr/>
            <p:nvPr/>
          </p:nvSpPr>
          <p:spPr bwMode="auto">
            <a:xfrm>
              <a:off x="4684713" y="4356100"/>
              <a:ext cx="146050" cy="263525"/>
            </a:xfrm>
            <a:custGeom>
              <a:avLst/>
              <a:gdLst>
                <a:gd name="T0" fmla="*/ 39 w 39"/>
                <a:gd name="T1" fmla="*/ 35 h 70"/>
                <a:gd name="T2" fmla="*/ 19 w 39"/>
                <a:gd name="T3" fmla="*/ 0 h 70"/>
                <a:gd name="T4" fmla="*/ 0 w 39"/>
                <a:gd name="T5" fmla="*/ 35 h 70"/>
                <a:gd name="T6" fmla="*/ 19 w 39"/>
                <a:gd name="T7" fmla="*/ 70 h 70"/>
                <a:gd name="T8" fmla="*/ 39 w 39"/>
                <a:gd name="T9" fmla="*/ 35 h 70"/>
              </a:gdLst>
              <a:ahLst/>
              <a:cxnLst>
                <a:cxn ang="0">
                  <a:pos x="T0" y="T1"/>
                </a:cxn>
                <a:cxn ang="0">
                  <a:pos x="T2" y="T3"/>
                </a:cxn>
                <a:cxn ang="0">
                  <a:pos x="T4" y="T5"/>
                </a:cxn>
                <a:cxn ang="0">
                  <a:pos x="T6" y="T7"/>
                </a:cxn>
                <a:cxn ang="0">
                  <a:pos x="T8" y="T9"/>
                </a:cxn>
              </a:cxnLst>
              <a:rect l="0" t="0" r="r" b="b"/>
              <a:pathLst>
                <a:path w="39" h="70">
                  <a:moveTo>
                    <a:pt x="39" y="35"/>
                  </a:moveTo>
                  <a:cubicBezTo>
                    <a:pt x="39" y="23"/>
                    <a:pt x="31" y="5"/>
                    <a:pt x="19" y="0"/>
                  </a:cubicBezTo>
                  <a:cubicBezTo>
                    <a:pt x="7" y="5"/>
                    <a:pt x="0" y="23"/>
                    <a:pt x="0" y="35"/>
                  </a:cubicBezTo>
                  <a:cubicBezTo>
                    <a:pt x="0" y="47"/>
                    <a:pt x="7" y="65"/>
                    <a:pt x="19" y="70"/>
                  </a:cubicBezTo>
                  <a:cubicBezTo>
                    <a:pt x="31" y="65"/>
                    <a:pt x="39" y="47"/>
                    <a:pt x="3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0" name="Freeform 151"/>
            <p:cNvSpPr/>
            <p:nvPr/>
          </p:nvSpPr>
          <p:spPr bwMode="auto">
            <a:xfrm>
              <a:off x="4786313" y="4521200"/>
              <a:ext cx="239713" cy="192088"/>
            </a:xfrm>
            <a:custGeom>
              <a:avLst/>
              <a:gdLst>
                <a:gd name="T0" fmla="*/ 2 w 64"/>
                <a:gd name="T1" fmla="*/ 43 h 51"/>
                <a:gd name="T2" fmla="*/ 42 w 64"/>
                <a:gd name="T3" fmla="*/ 43 h 51"/>
                <a:gd name="T4" fmla="*/ 62 w 64"/>
                <a:gd name="T5" fmla="*/ 9 h 51"/>
                <a:gd name="T6" fmla="*/ 22 w 64"/>
                <a:gd name="T7" fmla="*/ 8 h 51"/>
                <a:gd name="T8" fmla="*/ 2 w 64"/>
                <a:gd name="T9" fmla="*/ 43 h 51"/>
              </a:gdLst>
              <a:ahLst/>
              <a:cxnLst>
                <a:cxn ang="0">
                  <a:pos x="T0" y="T1"/>
                </a:cxn>
                <a:cxn ang="0">
                  <a:pos x="T2" y="T3"/>
                </a:cxn>
                <a:cxn ang="0">
                  <a:pos x="T4" y="T5"/>
                </a:cxn>
                <a:cxn ang="0">
                  <a:pos x="T6" y="T7"/>
                </a:cxn>
                <a:cxn ang="0">
                  <a:pos x="T8" y="T9"/>
                </a:cxn>
              </a:cxnLst>
              <a:rect l="0" t="0" r="r" b="b"/>
              <a:pathLst>
                <a:path w="64" h="51">
                  <a:moveTo>
                    <a:pt x="2" y="43"/>
                  </a:moveTo>
                  <a:cubicBezTo>
                    <a:pt x="12" y="51"/>
                    <a:pt x="31" y="49"/>
                    <a:pt x="42" y="43"/>
                  </a:cubicBezTo>
                  <a:cubicBezTo>
                    <a:pt x="52" y="37"/>
                    <a:pt x="64" y="22"/>
                    <a:pt x="62" y="9"/>
                  </a:cubicBezTo>
                  <a:cubicBezTo>
                    <a:pt x="52" y="0"/>
                    <a:pt x="33" y="2"/>
                    <a:pt x="22" y="8"/>
                  </a:cubicBezTo>
                  <a:cubicBezTo>
                    <a:pt x="12" y="14"/>
                    <a:pt x="0" y="30"/>
                    <a:pt x="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1" name="Freeform 152"/>
            <p:cNvSpPr/>
            <p:nvPr/>
          </p:nvSpPr>
          <p:spPr bwMode="auto">
            <a:xfrm>
              <a:off x="4786313" y="4713288"/>
              <a:ext cx="239713" cy="187325"/>
            </a:xfrm>
            <a:custGeom>
              <a:avLst/>
              <a:gdLst>
                <a:gd name="T0" fmla="*/ 42 w 64"/>
                <a:gd name="T1" fmla="*/ 42 h 50"/>
                <a:gd name="T2" fmla="*/ 62 w 64"/>
                <a:gd name="T3" fmla="*/ 8 h 50"/>
                <a:gd name="T4" fmla="*/ 22 w 64"/>
                <a:gd name="T5" fmla="*/ 8 h 50"/>
                <a:gd name="T6" fmla="*/ 2 w 64"/>
                <a:gd name="T7" fmla="*/ 42 h 50"/>
                <a:gd name="T8" fmla="*/ 42 w 64"/>
                <a:gd name="T9" fmla="*/ 42 h 50"/>
              </a:gdLst>
              <a:ahLst/>
              <a:cxnLst>
                <a:cxn ang="0">
                  <a:pos x="T0" y="T1"/>
                </a:cxn>
                <a:cxn ang="0">
                  <a:pos x="T2" y="T3"/>
                </a:cxn>
                <a:cxn ang="0">
                  <a:pos x="T4" y="T5"/>
                </a:cxn>
                <a:cxn ang="0">
                  <a:pos x="T6" y="T7"/>
                </a:cxn>
                <a:cxn ang="0">
                  <a:pos x="T8" y="T9"/>
                </a:cxn>
              </a:cxnLst>
              <a:rect l="0" t="0" r="r" b="b"/>
              <a:pathLst>
                <a:path w="64" h="50">
                  <a:moveTo>
                    <a:pt x="42" y="42"/>
                  </a:moveTo>
                  <a:cubicBezTo>
                    <a:pt x="52" y="36"/>
                    <a:pt x="64" y="21"/>
                    <a:pt x="62" y="8"/>
                  </a:cubicBezTo>
                  <a:cubicBezTo>
                    <a:pt x="52" y="0"/>
                    <a:pt x="33" y="2"/>
                    <a:pt x="22" y="8"/>
                  </a:cubicBezTo>
                  <a:cubicBezTo>
                    <a:pt x="12" y="14"/>
                    <a:pt x="0" y="29"/>
                    <a:pt x="2" y="42"/>
                  </a:cubicBezTo>
                  <a:cubicBezTo>
                    <a:pt x="12" y="50"/>
                    <a:pt x="31" y="48"/>
                    <a:pt x="4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2" name="Freeform 153"/>
            <p:cNvSpPr/>
            <p:nvPr/>
          </p:nvSpPr>
          <p:spPr bwMode="auto">
            <a:xfrm>
              <a:off x="4489450" y="4521200"/>
              <a:ext cx="239713" cy="192088"/>
            </a:xfrm>
            <a:custGeom>
              <a:avLst/>
              <a:gdLst>
                <a:gd name="T0" fmla="*/ 22 w 64"/>
                <a:gd name="T1" fmla="*/ 43 h 51"/>
                <a:gd name="T2" fmla="*/ 62 w 64"/>
                <a:gd name="T3" fmla="*/ 43 h 51"/>
                <a:gd name="T4" fmla="*/ 41 w 64"/>
                <a:gd name="T5" fmla="*/ 8 h 51"/>
                <a:gd name="T6" fmla="*/ 1 w 64"/>
                <a:gd name="T7" fmla="*/ 9 h 51"/>
                <a:gd name="T8" fmla="*/ 22 w 64"/>
                <a:gd name="T9" fmla="*/ 43 h 51"/>
              </a:gdLst>
              <a:ahLst/>
              <a:cxnLst>
                <a:cxn ang="0">
                  <a:pos x="T0" y="T1"/>
                </a:cxn>
                <a:cxn ang="0">
                  <a:pos x="T2" y="T3"/>
                </a:cxn>
                <a:cxn ang="0">
                  <a:pos x="T4" y="T5"/>
                </a:cxn>
                <a:cxn ang="0">
                  <a:pos x="T6" y="T7"/>
                </a:cxn>
                <a:cxn ang="0">
                  <a:pos x="T8" y="T9"/>
                </a:cxn>
              </a:cxnLst>
              <a:rect l="0" t="0" r="r" b="b"/>
              <a:pathLst>
                <a:path w="64" h="51">
                  <a:moveTo>
                    <a:pt x="22" y="43"/>
                  </a:moveTo>
                  <a:cubicBezTo>
                    <a:pt x="33" y="49"/>
                    <a:pt x="52" y="51"/>
                    <a:pt x="62" y="43"/>
                  </a:cubicBezTo>
                  <a:cubicBezTo>
                    <a:pt x="64" y="30"/>
                    <a:pt x="52" y="14"/>
                    <a:pt x="41" y="8"/>
                  </a:cubicBezTo>
                  <a:cubicBezTo>
                    <a:pt x="31" y="2"/>
                    <a:pt x="12" y="0"/>
                    <a:pt x="1" y="9"/>
                  </a:cubicBezTo>
                  <a:cubicBezTo>
                    <a:pt x="0" y="22"/>
                    <a:pt x="11" y="37"/>
                    <a:pt x="2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3" name="Freeform 154"/>
            <p:cNvSpPr/>
            <p:nvPr/>
          </p:nvSpPr>
          <p:spPr bwMode="auto">
            <a:xfrm>
              <a:off x="4489450" y="4713288"/>
              <a:ext cx="239713" cy="187325"/>
            </a:xfrm>
            <a:custGeom>
              <a:avLst/>
              <a:gdLst>
                <a:gd name="T0" fmla="*/ 22 w 64"/>
                <a:gd name="T1" fmla="*/ 42 h 50"/>
                <a:gd name="T2" fmla="*/ 62 w 64"/>
                <a:gd name="T3" fmla="*/ 42 h 50"/>
                <a:gd name="T4" fmla="*/ 41 w 64"/>
                <a:gd name="T5" fmla="*/ 8 h 50"/>
                <a:gd name="T6" fmla="*/ 1 w 64"/>
                <a:gd name="T7" fmla="*/ 8 h 50"/>
                <a:gd name="T8" fmla="*/ 22 w 64"/>
                <a:gd name="T9" fmla="*/ 42 h 50"/>
              </a:gdLst>
              <a:ahLst/>
              <a:cxnLst>
                <a:cxn ang="0">
                  <a:pos x="T0" y="T1"/>
                </a:cxn>
                <a:cxn ang="0">
                  <a:pos x="T2" y="T3"/>
                </a:cxn>
                <a:cxn ang="0">
                  <a:pos x="T4" y="T5"/>
                </a:cxn>
                <a:cxn ang="0">
                  <a:pos x="T6" y="T7"/>
                </a:cxn>
                <a:cxn ang="0">
                  <a:pos x="T8" y="T9"/>
                </a:cxn>
              </a:cxnLst>
              <a:rect l="0" t="0" r="r" b="b"/>
              <a:pathLst>
                <a:path w="64" h="50">
                  <a:moveTo>
                    <a:pt x="22" y="42"/>
                  </a:moveTo>
                  <a:cubicBezTo>
                    <a:pt x="33" y="48"/>
                    <a:pt x="52" y="50"/>
                    <a:pt x="62" y="42"/>
                  </a:cubicBezTo>
                  <a:cubicBezTo>
                    <a:pt x="64" y="29"/>
                    <a:pt x="52" y="14"/>
                    <a:pt x="41" y="8"/>
                  </a:cubicBezTo>
                  <a:cubicBezTo>
                    <a:pt x="31" y="2"/>
                    <a:pt x="12" y="0"/>
                    <a:pt x="1" y="8"/>
                  </a:cubicBezTo>
                  <a:cubicBezTo>
                    <a:pt x="0" y="21"/>
                    <a:pt x="11" y="36"/>
                    <a:pt x="2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4" name="Freeform 155"/>
            <p:cNvSpPr/>
            <p:nvPr/>
          </p:nvSpPr>
          <p:spPr bwMode="auto">
            <a:xfrm>
              <a:off x="4740275" y="4645025"/>
              <a:ext cx="30163" cy="300038"/>
            </a:xfrm>
            <a:custGeom>
              <a:avLst/>
              <a:gdLst>
                <a:gd name="T0" fmla="*/ 0 w 8"/>
                <a:gd name="T1" fmla="*/ 2 h 80"/>
                <a:gd name="T2" fmla="*/ 0 w 8"/>
                <a:gd name="T3" fmla="*/ 78 h 80"/>
                <a:gd name="T4" fmla="*/ 4 w 8"/>
                <a:gd name="T5" fmla="*/ 80 h 80"/>
                <a:gd name="T6" fmla="*/ 8 w 8"/>
                <a:gd name="T7" fmla="*/ 78 h 80"/>
                <a:gd name="T8" fmla="*/ 8 w 8"/>
                <a:gd name="T9" fmla="*/ 2 h 80"/>
                <a:gd name="T10" fmla="*/ 4 w 8"/>
                <a:gd name="T11" fmla="*/ 0 h 80"/>
                <a:gd name="T12" fmla="*/ 0 w 8"/>
                <a:gd name="T13" fmla="*/ 2 h 80"/>
              </a:gdLst>
              <a:ahLst/>
              <a:cxnLst>
                <a:cxn ang="0">
                  <a:pos x="T0" y="T1"/>
                </a:cxn>
                <a:cxn ang="0">
                  <a:pos x="T2" y="T3"/>
                </a:cxn>
                <a:cxn ang="0">
                  <a:pos x="T4" y="T5"/>
                </a:cxn>
                <a:cxn ang="0">
                  <a:pos x="T6" y="T7"/>
                </a:cxn>
                <a:cxn ang="0">
                  <a:pos x="T8" y="T9"/>
                </a:cxn>
                <a:cxn ang="0">
                  <a:pos x="T10" y="T11"/>
                </a:cxn>
                <a:cxn ang="0">
                  <a:pos x="T12" y="T13"/>
                </a:cxn>
              </a:cxnLst>
              <a:rect l="0" t="0" r="r" b="b"/>
              <a:pathLst>
                <a:path w="8" h="80">
                  <a:moveTo>
                    <a:pt x="0" y="2"/>
                  </a:moveTo>
                  <a:cubicBezTo>
                    <a:pt x="0" y="78"/>
                    <a:pt x="0" y="78"/>
                    <a:pt x="0" y="78"/>
                  </a:cubicBezTo>
                  <a:cubicBezTo>
                    <a:pt x="0" y="79"/>
                    <a:pt x="2" y="80"/>
                    <a:pt x="4" y="80"/>
                  </a:cubicBezTo>
                  <a:cubicBezTo>
                    <a:pt x="6" y="80"/>
                    <a:pt x="8" y="79"/>
                    <a:pt x="8" y="78"/>
                  </a:cubicBezTo>
                  <a:cubicBezTo>
                    <a:pt x="8" y="2"/>
                    <a:pt x="8" y="2"/>
                    <a:pt x="8" y="2"/>
                  </a:cubicBezTo>
                  <a:cubicBezTo>
                    <a:pt x="8" y="1"/>
                    <a:pt x="6" y="0"/>
                    <a:pt x="4"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5" name="Freeform 156"/>
            <p:cNvSpPr/>
            <p:nvPr/>
          </p:nvSpPr>
          <p:spPr bwMode="auto">
            <a:xfrm>
              <a:off x="1716088" y="4656138"/>
              <a:ext cx="47625" cy="260350"/>
            </a:xfrm>
            <a:custGeom>
              <a:avLst/>
              <a:gdLst>
                <a:gd name="T0" fmla="*/ 13 w 13"/>
                <a:gd name="T1" fmla="*/ 1 h 69"/>
                <a:gd name="T2" fmla="*/ 7 w 13"/>
                <a:gd name="T3" fmla="*/ 0 h 69"/>
                <a:gd name="T4" fmla="*/ 7 w 13"/>
                <a:gd name="T5" fmla="*/ 0 h 69"/>
                <a:gd name="T6" fmla="*/ 0 w 13"/>
                <a:gd name="T7" fmla="*/ 1 h 69"/>
                <a:gd name="T8" fmla="*/ 0 w 13"/>
                <a:gd name="T9" fmla="*/ 69 h 69"/>
                <a:gd name="T10" fmla="*/ 13 w 13"/>
                <a:gd name="T11" fmla="*/ 69 h 69"/>
                <a:gd name="T12" fmla="*/ 13 w 13"/>
                <a:gd name="T13" fmla="*/ 1 h 69"/>
              </a:gdLst>
              <a:ahLst/>
              <a:cxnLst>
                <a:cxn ang="0">
                  <a:pos x="T0" y="T1"/>
                </a:cxn>
                <a:cxn ang="0">
                  <a:pos x="T2" y="T3"/>
                </a:cxn>
                <a:cxn ang="0">
                  <a:pos x="T4" y="T5"/>
                </a:cxn>
                <a:cxn ang="0">
                  <a:pos x="T6" y="T7"/>
                </a:cxn>
                <a:cxn ang="0">
                  <a:pos x="T8" y="T9"/>
                </a:cxn>
                <a:cxn ang="0">
                  <a:pos x="T10" y="T11"/>
                </a:cxn>
                <a:cxn ang="0">
                  <a:pos x="T12" y="T13"/>
                </a:cxn>
              </a:cxnLst>
              <a:rect l="0" t="0" r="r" b="b"/>
              <a:pathLst>
                <a:path w="13" h="69">
                  <a:moveTo>
                    <a:pt x="13" y="1"/>
                  </a:moveTo>
                  <a:cubicBezTo>
                    <a:pt x="11" y="0"/>
                    <a:pt x="9" y="0"/>
                    <a:pt x="7" y="0"/>
                  </a:cubicBezTo>
                  <a:cubicBezTo>
                    <a:pt x="7" y="0"/>
                    <a:pt x="7" y="0"/>
                    <a:pt x="7" y="0"/>
                  </a:cubicBezTo>
                  <a:cubicBezTo>
                    <a:pt x="4" y="0"/>
                    <a:pt x="2" y="0"/>
                    <a:pt x="0" y="1"/>
                  </a:cubicBezTo>
                  <a:cubicBezTo>
                    <a:pt x="0" y="69"/>
                    <a:pt x="0" y="69"/>
                    <a:pt x="0" y="69"/>
                  </a:cubicBezTo>
                  <a:cubicBezTo>
                    <a:pt x="13" y="69"/>
                    <a:pt x="13" y="69"/>
                    <a:pt x="13" y="69"/>
                  </a:cubicBezTo>
                  <a:lnTo>
                    <a:pt x="13"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6" name="Freeform 157"/>
            <p:cNvSpPr/>
            <p:nvPr/>
          </p:nvSpPr>
          <p:spPr bwMode="auto">
            <a:xfrm>
              <a:off x="1716088" y="4295775"/>
              <a:ext cx="47625" cy="33338"/>
            </a:xfrm>
            <a:custGeom>
              <a:avLst/>
              <a:gdLst>
                <a:gd name="T0" fmla="*/ 8 w 13"/>
                <a:gd name="T1" fmla="*/ 9 h 9"/>
                <a:gd name="T2" fmla="*/ 9 w 13"/>
                <a:gd name="T3" fmla="*/ 9 h 9"/>
                <a:gd name="T4" fmla="*/ 13 w 13"/>
                <a:gd name="T5" fmla="*/ 9 h 9"/>
                <a:gd name="T6" fmla="*/ 13 w 13"/>
                <a:gd name="T7" fmla="*/ 0 h 9"/>
                <a:gd name="T8" fmla="*/ 0 w 13"/>
                <a:gd name="T9" fmla="*/ 0 h 9"/>
                <a:gd name="T10" fmla="*/ 0 w 13"/>
                <a:gd name="T11" fmla="*/ 9 h 9"/>
                <a:gd name="T12" fmla="*/ 8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8" y="9"/>
                  </a:moveTo>
                  <a:cubicBezTo>
                    <a:pt x="8" y="9"/>
                    <a:pt x="9" y="9"/>
                    <a:pt x="9" y="9"/>
                  </a:cubicBezTo>
                  <a:cubicBezTo>
                    <a:pt x="11" y="9"/>
                    <a:pt x="12" y="9"/>
                    <a:pt x="13" y="9"/>
                  </a:cubicBezTo>
                  <a:cubicBezTo>
                    <a:pt x="13" y="0"/>
                    <a:pt x="13" y="0"/>
                    <a:pt x="13" y="0"/>
                  </a:cubicBezTo>
                  <a:cubicBezTo>
                    <a:pt x="0" y="0"/>
                    <a:pt x="0" y="0"/>
                    <a:pt x="0" y="0"/>
                  </a:cubicBezTo>
                  <a:cubicBezTo>
                    <a:pt x="0" y="9"/>
                    <a:pt x="0" y="9"/>
                    <a:pt x="0" y="9"/>
                  </a:cubicBezTo>
                  <a:cubicBezTo>
                    <a:pt x="2" y="9"/>
                    <a:pt x="5" y="9"/>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7" name="Freeform 158"/>
            <p:cNvSpPr/>
            <p:nvPr/>
          </p:nvSpPr>
          <p:spPr bwMode="auto">
            <a:xfrm>
              <a:off x="1501775" y="4344988"/>
              <a:ext cx="487363" cy="360363"/>
            </a:xfrm>
            <a:custGeom>
              <a:avLst/>
              <a:gdLst>
                <a:gd name="T0" fmla="*/ 70 w 130"/>
                <a:gd name="T1" fmla="*/ 1 h 96"/>
                <a:gd name="T2" fmla="*/ 66 w 130"/>
                <a:gd name="T3" fmla="*/ 0 h 96"/>
                <a:gd name="T4" fmla="*/ 65 w 130"/>
                <a:gd name="T5" fmla="*/ 0 h 96"/>
                <a:gd name="T6" fmla="*/ 57 w 130"/>
                <a:gd name="T7" fmla="*/ 1 h 96"/>
                <a:gd name="T8" fmla="*/ 0 w 130"/>
                <a:gd name="T9" fmla="*/ 63 h 96"/>
                <a:gd name="T10" fmla="*/ 5 w 130"/>
                <a:gd name="T11" fmla="*/ 88 h 96"/>
                <a:gd name="T12" fmla="*/ 7 w 130"/>
                <a:gd name="T13" fmla="*/ 91 h 96"/>
                <a:gd name="T14" fmla="*/ 10 w 130"/>
                <a:gd name="T15" fmla="*/ 87 h 96"/>
                <a:gd name="T16" fmla="*/ 27 w 130"/>
                <a:gd name="T17" fmla="*/ 77 h 96"/>
                <a:gd name="T18" fmla="*/ 27 w 130"/>
                <a:gd name="T19" fmla="*/ 77 h 96"/>
                <a:gd name="T20" fmla="*/ 44 w 130"/>
                <a:gd name="T21" fmla="*/ 88 h 96"/>
                <a:gd name="T22" fmla="*/ 45 w 130"/>
                <a:gd name="T23" fmla="*/ 91 h 96"/>
                <a:gd name="T24" fmla="*/ 47 w 130"/>
                <a:gd name="T25" fmla="*/ 88 h 96"/>
                <a:gd name="T26" fmla="*/ 57 w 130"/>
                <a:gd name="T27" fmla="*/ 79 h 96"/>
                <a:gd name="T28" fmla="*/ 64 w 130"/>
                <a:gd name="T29" fmla="*/ 78 h 96"/>
                <a:gd name="T30" fmla="*/ 64 w 130"/>
                <a:gd name="T31" fmla="*/ 78 h 96"/>
                <a:gd name="T32" fmla="*/ 70 w 130"/>
                <a:gd name="T33" fmla="*/ 79 h 96"/>
                <a:gd name="T34" fmla="*/ 81 w 130"/>
                <a:gd name="T35" fmla="*/ 89 h 96"/>
                <a:gd name="T36" fmla="*/ 83 w 130"/>
                <a:gd name="T37" fmla="*/ 92 h 96"/>
                <a:gd name="T38" fmla="*/ 85 w 130"/>
                <a:gd name="T39" fmla="*/ 89 h 96"/>
                <a:gd name="T40" fmla="*/ 101 w 130"/>
                <a:gd name="T41" fmla="*/ 79 h 96"/>
                <a:gd name="T42" fmla="*/ 101 w 130"/>
                <a:gd name="T43" fmla="*/ 79 h 96"/>
                <a:gd name="T44" fmla="*/ 118 w 130"/>
                <a:gd name="T45" fmla="*/ 90 h 96"/>
                <a:gd name="T46" fmla="*/ 119 w 130"/>
                <a:gd name="T47" fmla="*/ 94 h 96"/>
                <a:gd name="T48" fmla="*/ 120 w 130"/>
                <a:gd name="T49" fmla="*/ 96 h 96"/>
                <a:gd name="T50" fmla="*/ 122 w 130"/>
                <a:gd name="T51" fmla="*/ 94 h 96"/>
                <a:gd name="T52" fmla="*/ 123 w 130"/>
                <a:gd name="T53" fmla="*/ 91 h 96"/>
                <a:gd name="T54" fmla="*/ 129 w 130"/>
                <a:gd name="T55" fmla="*/ 67 h 96"/>
                <a:gd name="T56" fmla="*/ 70 w 130"/>
                <a:gd name="T57"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96">
                  <a:moveTo>
                    <a:pt x="70" y="1"/>
                  </a:moveTo>
                  <a:cubicBezTo>
                    <a:pt x="69" y="1"/>
                    <a:pt x="68" y="1"/>
                    <a:pt x="66" y="0"/>
                  </a:cubicBezTo>
                  <a:cubicBezTo>
                    <a:pt x="66" y="0"/>
                    <a:pt x="65" y="0"/>
                    <a:pt x="65" y="0"/>
                  </a:cubicBezTo>
                  <a:cubicBezTo>
                    <a:pt x="62" y="0"/>
                    <a:pt x="59" y="1"/>
                    <a:pt x="57" y="1"/>
                  </a:cubicBezTo>
                  <a:cubicBezTo>
                    <a:pt x="26" y="5"/>
                    <a:pt x="1" y="31"/>
                    <a:pt x="0" y="63"/>
                  </a:cubicBezTo>
                  <a:cubicBezTo>
                    <a:pt x="0" y="72"/>
                    <a:pt x="2" y="80"/>
                    <a:pt x="5" y="88"/>
                  </a:cubicBezTo>
                  <a:cubicBezTo>
                    <a:pt x="5" y="90"/>
                    <a:pt x="6" y="91"/>
                    <a:pt x="7" y="91"/>
                  </a:cubicBezTo>
                  <a:cubicBezTo>
                    <a:pt x="8" y="91"/>
                    <a:pt x="9" y="89"/>
                    <a:pt x="10" y="87"/>
                  </a:cubicBezTo>
                  <a:cubicBezTo>
                    <a:pt x="13" y="81"/>
                    <a:pt x="19" y="77"/>
                    <a:pt x="27" y="77"/>
                  </a:cubicBezTo>
                  <a:cubicBezTo>
                    <a:pt x="27" y="77"/>
                    <a:pt x="27" y="77"/>
                    <a:pt x="27" y="77"/>
                  </a:cubicBezTo>
                  <a:cubicBezTo>
                    <a:pt x="34" y="77"/>
                    <a:pt x="41" y="82"/>
                    <a:pt x="44" y="88"/>
                  </a:cubicBezTo>
                  <a:cubicBezTo>
                    <a:pt x="45" y="90"/>
                    <a:pt x="45" y="91"/>
                    <a:pt x="45" y="91"/>
                  </a:cubicBezTo>
                  <a:cubicBezTo>
                    <a:pt x="46" y="91"/>
                    <a:pt x="46" y="90"/>
                    <a:pt x="47" y="88"/>
                  </a:cubicBezTo>
                  <a:cubicBezTo>
                    <a:pt x="49" y="84"/>
                    <a:pt x="53" y="81"/>
                    <a:pt x="57" y="79"/>
                  </a:cubicBezTo>
                  <a:cubicBezTo>
                    <a:pt x="59" y="79"/>
                    <a:pt x="61" y="78"/>
                    <a:pt x="64" y="78"/>
                  </a:cubicBezTo>
                  <a:cubicBezTo>
                    <a:pt x="64" y="78"/>
                    <a:pt x="64" y="78"/>
                    <a:pt x="64" y="78"/>
                  </a:cubicBezTo>
                  <a:cubicBezTo>
                    <a:pt x="66" y="78"/>
                    <a:pt x="68" y="79"/>
                    <a:pt x="70" y="79"/>
                  </a:cubicBezTo>
                  <a:cubicBezTo>
                    <a:pt x="75" y="81"/>
                    <a:pt x="79" y="85"/>
                    <a:pt x="81" y="89"/>
                  </a:cubicBezTo>
                  <a:cubicBezTo>
                    <a:pt x="82" y="91"/>
                    <a:pt x="82" y="92"/>
                    <a:pt x="83" y="92"/>
                  </a:cubicBezTo>
                  <a:cubicBezTo>
                    <a:pt x="83" y="92"/>
                    <a:pt x="84" y="91"/>
                    <a:pt x="85" y="89"/>
                  </a:cubicBezTo>
                  <a:cubicBezTo>
                    <a:pt x="88" y="83"/>
                    <a:pt x="94" y="79"/>
                    <a:pt x="101" y="79"/>
                  </a:cubicBezTo>
                  <a:cubicBezTo>
                    <a:pt x="101" y="79"/>
                    <a:pt x="101" y="79"/>
                    <a:pt x="101" y="79"/>
                  </a:cubicBezTo>
                  <a:cubicBezTo>
                    <a:pt x="109" y="79"/>
                    <a:pt x="115" y="84"/>
                    <a:pt x="118" y="90"/>
                  </a:cubicBezTo>
                  <a:cubicBezTo>
                    <a:pt x="118" y="91"/>
                    <a:pt x="119" y="93"/>
                    <a:pt x="119" y="94"/>
                  </a:cubicBezTo>
                  <a:cubicBezTo>
                    <a:pt x="119" y="95"/>
                    <a:pt x="120" y="96"/>
                    <a:pt x="120" y="96"/>
                  </a:cubicBezTo>
                  <a:cubicBezTo>
                    <a:pt x="121" y="96"/>
                    <a:pt x="121" y="95"/>
                    <a:pt x="122" y="94"/>
                  </a:cubicBezTo>
                  <a:cubicBezTo>
                    <a:pt x="122" y="93"/>
                    <a:pt x="123" y="92"/>
                    <a:pt x="123" y="91"/>
                  </a:cubicBezTo>
                  <a:cubicBezTo>
                    <a:pt x="127" y="83"/>
                    <a:pt x="129" y="75"/>
                    <a:pt x="129" y="67"/>
                  </a:cubicBezTo>
                  <a:cubicBezTo>
                    <a:pt x="130" y="32"/>
                    <a:pt x="104" y="4"/>
                    <a:pt x="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8" name="Freeform 159"/>
            <p:cNvSpPr/>
            <p:nvPr/>
          </p:nvSpPr>
          <p:spPr bwMode="auto">
            <a:xfrm>
              <a:off x="2624138" y="4656138"/>
              <a:ext cx="187325" cy="134938"/>
            </a:xfrm>
            <a:custGeom>
              <a:avLst/>
              <a:gdLst>
                <a:gd name="T0" fmla="*/ 32 w 50"/>
                <a:gd name="T1" fmla="*/ 11 h 36"/>
                <a:gd name="T2" fmla="*/ 44 w 50"/>
                <a:gd name="T3" fmla="*/ 3 h 36"/>
                <a:gd name="T4" fmla="*/ 50 w 50"/>
                <a:gd name="T5" fmla="*/ 1 h 36"/>
                <a:gd name="T6" fmla="*/ 30 w 50"/>
                <a:gd name="T7" fmla="*/ 3 h 36"/>
                <a:gd name="T8" fmla="*/ 16 w 50"/>
                <a:gd name="T9" fmla="*/ 14 h 36"/>
                <a:gd name="T10" fmla="*/ 10 w 50"/>
                <a:gd name="T11" fmla="*/ 24 h 36"/>
                <a:gd name="T12" fmla="*/ 0 w 50"/>
                <a:gd name="T13" fmla="*/ 36 h 36"/>
                <a:gd name="T14" fmla="*/ 17 w 50"/>
                <a:gd name="T15" fmla="*/ 29 h 36"/>
                <a:gd name="T16" fmla="*/ 32 w 50"/>
                <a:gd name="T1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6">
                  <a:moveTo>
                    <a:pt x="32" y="11"/>
                  </a:moveTo>
                  <a:cubicBezTo>
                    <a:pt x="36" y="7"/>
                    <a:pt x="40" y="5"/>
                    <a:pt x="44" y="3"/>
                  </a:cubicBezTo>
                  <a:cubicBezTo>
                    <a:pt x="45" y="3"/>
                    <a:pt x="48" y="1"/>
                    <a:pt x="50" y="1"/>
                  </a:cubicBezTo>
                  <a:cubicBezTo>
                    <a:pt x="43" y="1"/>
                    <a:pt x="36" y="0"/>
                    <a:pt x="30" y="3"/>
                  </a:cubicBezTo>
                  <a:cubicBezTo>
                    <a:pt x="24" y="5"/>
                    <a:pt x="20" y="9"/>
                    <a:pt x="16" y="14"/>
                  </a:cubicBezTo>
                  <a:cubicBezTo>
                    <a:pt x="14" y="17"/>
                    <a:pt x="12" y="20"/>
                    <a:pt x="10" y="24"/>
                  </a:cubicBezTo>
                  <a:cubicBezTo>
                    <a:pt x="8" y="28"/>
                    <a:pt x="5" y="34"/>
                    <a:pt x="0" y="36"/>
                  </a:cubicBezTo>
                  <a:cubicBezTo>
                    <a:pt x="6" y="35"/>
                    <a:pt x="12" y="32"/>
                    <a:pt x="17" y="29"/>
                  </a:cubicBezTo>
                  <a:cubicBezTo>
                    <a:pt x="23" y="24"/>
                    <a:pt x="27" y="17"/>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9" name="Freeform 160"/>
            <p:cNvSpPr/>
            <p:nvPr/>
          </p:nvSpPr>
          <p:spPr bwMode="auto">
            <a:xfrm>
              <a:off x="2638425" y="4660900"/>
              <a:ext cx="244475" cy="165100"/>
            </a:xfrm>
            <a:custGeom>
              <a:avLst/>
              <a:gdLst>
                <a:gd name="T0" fmla="*/ 42 w 65"/>
                <a:gd name="T1" fmla="*/ 5 h 44"/>
                <a:gd name="T2" fmla="*/ 26 w 65"/>
                <a:gd name="T3" fmla="*/ 19 h 44"/>
                <a:gd name="T4" fmla="*/ 14 w 65"/>
                <a:gd name="T5" fmla="*/ 32 h 44"/>
                <a:gd name="T6" fmla="*/ 0 w 65"/>
                <a:gd name="T7" fmla="*/ 38 h 44"/>
                <a:gd name="T8" fmla="*/ 35 w 65"/>
                <a:gd name="T9" fmla="*/ 37 h 44"/>
                <a:gd name="T10" fmla="*/ 55 w 65"/>
                <a:gd name="T11" fmla="*/ 11 h 44"/>
                <a:gd name="T12" fmla="*/ 62 w 65"/>
                <a:gd name="T13" fmla="*/ 3 h 44"/>
                <a:gd name="T14" fmla="*/ 65 w 65"/>
                <a:gd name="T15" fmla="*/ 1 h 44"/>
                <a:gd name="T16" fmla="*/ 42 w 65"/>
                <a:gd name="T17" fmla="*/ 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4">
                  <a:moveTo>
                    <a:pt x="42" y="5"/>
                  </a:moveTo>
                  <a:cubicBezTo>
                    <a:pt x="35" y="9"/>
                    <a:pt x="31" y="13"/>
                    <a:pt x="26" y="19"/>
                  </a:cubicBezTo>
                  <a:cubicBezTo>
                    <a:pt x="23" y="24"/>
                    <a:pt x="19" y="29"/>
                    <a:pt x="14" y="32"/>
                  </a:cubicBezTo>
                  <a:cubicBezTo>
                    <a:pt x="10" y="34"/>
                    <a:pt x="4" y="37"/>
                    <a:pt x="0" y="38"/>
                  </a:cubicBezTo>
                  <a:cubicBezTo>
                    <a:pt x="11" y="44"/>
                    <a:pt x="25" y="44"/>
                    <a:pt x="35" y="37"/>
                  </a:cubicBezTo>
                  <a:cubicBezTo>
                    <a:pt x="45" y="31"/>
                    <a:pt x="49" y="21"/>
                    <a:pt x="55" y="11"/>
                  </a:cubicBezTo>
                  <a:cubicBezTo>
                    <a:pt x="57" y="8"/>
                    <a:pt x="59" y="6"/>
                    <a:pt x="62" y="3"/>
                  </a:cubicBezTo>
                  <a:cubicBezTo>
                    <a:pt x="62" y="3"/>
                    <a:pt x="64" y="1"/>
                    <a:pt x="65" y="1"/>
                  </a:cubicBezTo>
                  <a:cubicBezTo>
                    <a:pt x="57" y="0"/>
                    <a:pt x="49" y="1"/>
                    <a:pt x="4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0" name="Freeform 161"/>
            <p:cNvSpPr/>
            <p:nvPr/>
          </p:nvSpPr>
          <p:spPr bwMode="auto">
            <a:xfrm>
              <a:off x="2624138" y="4518025"/>
              <a:ext cx="161925" cy="115888"/>
            </a:xfrm>
            <a:custGeom>
              <a:avLst/>
              <a:gdLst>
                <a:gd name="T0" fmla="*/ 14 w 43"/>
                <a:gd name="T1" fmla="*/ 12 h 31"/>
                <a:gd name="T2" fmla="*/ 9 w 43"/>
                <a:gd name="T3" fmla="*/ 20 h 31"/>
                <a:gd name="T4" fmla="*/ 0 w 43"/>
                <a:gd name="T5" fmla="*/ 31 h 31"/>
                <a:gd name="T6" fmla="*/ 15 w 43"/>
                <a:gd name="T7" fmla="*/ 24 h 31"/>
                <a:gd name="T8" fmla="*/ 28 w 43"/>
                <a:gd name="T9" fmla="*/ 9 h 31"/>
                <a:gd name="T10" fmla="*/ 38 w 43"/>
                <a:gd name="T11" fmla="*/ 3 h 31"/>
                <a:gd name="T12" fmla="*/ 43 w 43"/>
                <a:gd name="T13" fmla="*/ 1 h 31"/>
                <a:gd name="T14" fmla="*/ 26 w 43"/>
                <a:gd name="T15" fmla="*/ 2 h 31"/>
                <a:gd name="T16" fmla="*/ 14 w 43"/>
                <a:gd name="T1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1">
                  <a:moveTo>
                    <a:pt x="14" y="12"/>
                  </a:moveTo>
                  <a:cubicBezTo>
                    <a:pt x="12" y="15"/>
                    <a:pt x="11" y="17"/>
                    <a:pt x="9" y="20"/>
                  </a:cubicBezTo>
                  <a:cubicBezTo>
                    <a:pt x="7" y="24"/>
                    <a:pt x="5" y="29"/>
                    <a:pt x="0" y="31"/>
                  </a:cubicBezTo>
                  <a:cubicBezTo>
                    <a:pt x="6" y="30"/>
                    <a:pt x="11" y="28"/>
                    <a:pt x="15" y="24"/>
                  </a:cubicBezTo>
                  <a:cubicBezTo>
                    <a:pt x="20" y="20"/>
                    <a:pt x="24" y="14"/>
                    <a:pt x="28" y="9"/>
                  </a:cubicBezTo>
                  <a:cubicBezTo>
                    <a:pt x="31" y="6"/>
                    <a:pt x="34" y="4"/>
                    <a:pt x="38" y="3"/>
                  </a:cubicBezTo>
                  <a:cubicBezTo>
                    <a:pt x="39" y="2"/>
                    <a:pt x="42" y="1"/>
                    <a:pt x="43" y="1"/>
                  </a:cubicBezTo>
                  <a:cubicBezTo>
                    <a:pt x="37" y="0"/>
                    <a:pt x="31" y="0"/>
                    <a:pt x="26" y="2"/>
                  </a:cubicBezTo>
                  <a:cubicBezTo>
                    <a:pt x="21" y="4"/>
                    <a:pt x="17" y="8"/>
                    <a:pt x="14"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1" name="Freeform 162"/>
            <p:cNvSpPr/>
            <p:nvPr/>
          </p:nvSpPr>
          <p:spPr bwMode="auto">
            <a:xfrm>
              <a:off x="2638425" y="4521200"/>
              <a:ext cx="211138" cy="142875"/>
            </a:xfrm>
            <a:custGeom>
              <a:avLst/>
              <a:gdLst>
                <a:gd name="T0" fmla="*/ 53 w 56"/>
                <a:gd name="T1" fmla="*/ 3 h 38"/>
                <a:gd name="T2" fmla="*/ 56 w 56"/>
                <a:gd name="T3" fmla="*/ 1 h 38"/>
                <a:gd name="T4" fmla="*/ 36 w 56"/>
                <a:gd name="T5" fmla="*/ 4 h 38"/>
                <a:gd name="T6" fmla="*/ 22 w 56"/>
                <a:gd name="T7" fmla="*/ 17 h 38"/>
                <a:gd name="T8" fmla="*/ 12 w 56"/>
                <a:gd name="T9" fmla="*/ 27 h 38"/>
                <a:gd name="T10" fmla="*/ 0 w 56"/>
                <a:gd name="T11" fmla="*/ 32 h 38"/>
                <a:gd name="T12" fmla="*/ 30 w 56"/>
                <a:gd name="T13" fmla="*/ 32 h 38"/>
                <a:gd name="T14" fmla="*/ 47 w 56"/>
                <a:gd name="T15" fmla="*/ 10 h 38"/>
                <a:gd name="T16" fmla="*/ 53 w 56"/>
                <a:gd name="T1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3" y="3"/>
                  </a:moveTo>
                  <a:cubicBezTo>
                    <a:pt x="53" y="2"/>
                    <a:pt x="55" y="1"/>
                    <a:pt x="56" y="1"/>
                  </a:cubicBezTo>
                  <a:cubicBezTo>
                    <a:pt x="49" y="0"/>
                    <a:pt x="42" y="1"/>
                    <a:pt x="36" y="4"/>
                  </a:cubicBezTo>
                  <a:cubicBezTo>
                    <a:pt x="30" y="7"/>
                    <a:pt x="26" y="11"/>
                    <a:pt x="22" y="17"/>
                  </a:cubicBezTo>
                  <a:cubicBezTo>
                    <a:pt x="19" y="20"/>
                    <a:pt x="16" y="25"/>
                    <a:pt x="12" y="27"/>
                  </a:cubicBezTo>
                  <a:cubicBezTo>
                    <a:pt x="8" y="29"/>
                    <a:pt x="4" y="32"/>
                    <a:pt x="0" y="32"/>
                  </a:cubicBezTo>
                  <a:cubicBezTo>
                    <a:pt x="9" y="38"/>
                    <a:pt x="21" y="38"/>
                    <a:pt x="30" y="32"/>
                  </a:cubicBezTo>
                  <a:cubicBezTo>
                    <a:pt x="39" y="27"/>
                    <a:pt x="42" y="18"/>
                    <a:pt x="47" y="10"/>
                  </a:cubicBezTo>
                  <a:cubicBezTo>
                    <a:pt x="48" y="7"/>
                    <a:pt x="50" y="5"/>
                    <a:pt x="5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2" name="Freeform 163"/>
            <p:cNvSpPr/>
            <p:nvPr/>
          </p:nvSpPr>
          <p:spPr bwMode="auto">
            <a:xfrm>
              <a:off x="2417763" y="4656138"/>
              <a:ext cx="187325" cy="134938"/>
            </a:xfrm>
            <a:custGeom>
              <a:avLst/>
              <a:gdLst>
                <a:gd name="T0" fmla="*/ 18 w 50"/>
                <a:gd name="T1" fmla="*/ 11 h 36"/>
                <a:gd name="T2" fmla="*/ 33 w 50"/>
                <a:gd name="T3" fmla="*/ 29 h 36"/>
                <a:gd name="T4" fmla="*/ 50 w 50"/>
                <a:gd name="T5" fmla="*/ 36 h 36"/>
                <a:gd name="T6" fmla="*/ 40 w 50"/>
                <a:gd name="T7" fmla="*/ 24 h 36"/>
                <a:gd name="T8" fmla="*/ 34 w 50"/>
                <a:gd name="T9" fmla="*/ 14 h 36"/>
                <a:gd name="T10" fmla="*/ 21 w 50"/>
                <a:gd name="T11" fmla="*/ 3 h 36"/>
                <a:gd name="T12" fmla="*/ 0 w 50"/>
                <a:gd name="T13" fmla="*/ 1 h 36"/>
                <a:gd name="T14" fmla="*/ 6 w 50"/>
                <a:gd name="T15" fmla="*/ 3 h 36"/>
                <a:gd name="T16" fmla="*/ 18 w 50"/>
                <a:gd name="T1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6">
                  <a:moveTo>
                    <a:pt x="18" y="11"/>
                  </a:moveTo>
                  <a:cubicBezTo>
                    <a:pt x="23" y="17"/>
                    <a:pt x="27" y="24"/>
                    <a:pt x="33" y="29"/>
                  </a:cubicBezTo>
                  <a:cubicBezTo>
                    <a:pt x="38" y="32"/>
                    <a:pt x="44" y="35"/>
                    <a:pt x="50" y="36"/>
                  </a:cubicBezTo>
                  <a:cubicBezTo>
                    <a:pt x="45" y="34"/>
                    <a:pt x="42" y="28"/>
                    <a:pt x="40" y="24"/>
                  </a:cubicBezTo>
                  <a:cubicBezTo>
                    <a:pt x="38" y="20"/>
                    <a:pt x="37" y="17"/>
                    <a:pt x="34" y="14"/>
                  </a:cubicBezTo>
                  <a:cubicBezTo>
                    <a:pt x="31" y="9"/>
                    <a:pt x="26" y="5"/>
                    <a:pt x="21" y="3"/>
                  </a:cubicBezTo>
                  <a:cubicBezTo>
                    <a:pt x="14" y="0"/>
                    <a:pt x="7" y="1"/>
                    <a:pt x="0" y="1"/>
                  </a:cubicBezTo>
                  <a:cubicBezTo>
                    <a:pt x="2" y="1"/>
                    <a:pt x="5" y="3"/>
                    <a:pt x="6" y="3"/>
                  </a:cubicBezTo>
                  <a:cubicBezTo>
                    <a:pt x="11" y="5"/>
                    <a:pt x="15" y="7"/>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3" name="Freeform 164"/>
            <p:cNvSpPr/>
            <p:nvPr/>
          </p:nvSpPr>
          <p:spPr bwMode="auto">
            <a:xfrm>
              <a:off x="2346325" y="4660900"/>
              <a:ext cx="244475" cy="165100"/>
            </a:xfrm>
            <a:custGeom>
              <a:avLst/>
              <a:gdLst>
                <a:gd name="T0" fmla="*/ 10 w 65"/>
                <a:gd name="T1" fmla="*/ 11 h 44"/>
                <a:gd name="T2" fmla="*/ 30 w 65"/>
                <a:gd name="T3" fmla="*/ 37 h 44"/>
                <a:gd name="T4" fmla="*/ 65 w 65"/>
                <a:gd name="T5" fmla="*/ 38 h 44"/>
                <a:gd name="T6" fmla="*/ 52 w 65"/>
                <a:gd name="T7" fmla="*/ 32 h 44"/>
                <a:gd name="T8" fmla="*/ 39 w 65"/>
                <a:gd name="T9" fmla="*/ 19 h 44"/>
                <a:gd name="T10" fmla="*/ 23 w 65"/>
                <a:gd name="T11" fmla="*/ 5 h 44"/>
                <a:gd name="T12" fmla="*/ 0 w 65"/>
                <a:gd name="T13" fmla="*/ 1 h 44"/>
                <a:gd name="T14" fmla="*/ 4 w 65"/>
                <a:gd name="T15" fmla="*/ 3 h 44"/>
                <a:gd name="T16" fmla="*/ 10 w 65"/>
                <a:gd name="T17" fmla="*/ 1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4">
                  <a:moveTo>
                    <a:pt x="10" y="11"/>
                  </a:moveTo>
                  <a:cubicBezTo>
                    <a:pt x="16" y="21"/>
                    <a:pt x="20" y="31"/>
                    <a:pt x="30" y="37"/>
                  </a:cubicBezTo>
                  <a:cubicBezTo>
                    <a:pt x="41" y="44"/>
                    <a:pt x="55" y="44"/>
                    <a:pt x="65" y="38"/>
                  </a:cubicBezTo>
                  <a:cubicBezTo>
                    <a:pt x="61" y="37"/>
                    <a:pt x="55" y="34"/>
                    <a:pt x="52" y="32"/>
                  </a:cubicBezTo>
                  <a:cubicBezTo>
                    <a:pt x="47" y="29"/>
                    <a:pt x="43" y="24"/>
                    <a:pt x="39" y="19"/>
                  </a:cubicBezTo>
                  <a:cubicBezTo>
                    <a:pt x="35" y="13"/>
                    <a:pt x="30" y="9"/>
                    <a:pt x="23" y="5"/>
                  </a:cubicBezTo>
                  <a:cubicBezTo>
                    <a:pt x="16" y="1"/>
                    <a:pt x="8" y="0"/>
                    <a:pt x="0" y="1"/>
                  </a:cubicBezTo>
                  <a:cubicBezTo>
                    <a:pt x="1" y="1"/>
                    <a:pt x="3" y="3"/>
                    <a:pt x="4" y="3"/>
                  </a:cubicBezTo>
                  <a:cubicBezTo>
                    <a:pt x="6" y="6"/>
                    <a:pt x="9" y="8"/>
                    <a:pt x="1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4" name="Freeform 165"/>
            <p:cNvSpPr/>
            <p:nvPr/>
          </p:nvSpPr>
          <p:spPr bwMode="auto">
            <a:xfrm>
              <a:off x="2443163" y="4518025"/>
              <a:ext cx="161925" cy="115888"/>
            </a:xfrm>
            <a:custGeom>
              <a:avLst/>
              <a:gdLst>
                <a:gd name="T0" fmla="*/ 18 w 43"/>
                <a:gd name="T1" fmla="*/ 2 h 31"/>
                <a:gd name="T2" fmla="*/ 0 w 43"/>
                <a:gd name="T3" fmla="*/ 1 h 31"/>
                <a:gd name="T4" fmla="*/ 5 w 43"/>
                <a:gd name="T5" fmla="*/ 3 h 31"/>
                <a:gd name="T6" fmla="*/ 15 w 43"/>
                <a:gd name="T7" fmla="*/ 9 h 31"/>
                <a:gd name="T8" fmla="*/ 28 w 43"/>
                <a:gd name="T9" fmla="*/ 24 h 31"/>
                <a:gd name="T10" fmla="*/ 43 w 43"/>
                <a:gd name="T11" fmla="*/ 31 h 31"/>
                <a:gd name="T12" fmla="*/ 34 w 43"/>
                <a:gd name="T13" fmla="*/ 20 h 31"/>
                <a:gd name="T14" fmla="*/ 29 w 43"/>
                <a:gd name="T15" fmla="*/ 12 h 31"/>
                <a:gd name="T16" fmla="*/ 18 w 43"/>
                <a:gd name="T17"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1">
                  <a:moveTo>
                    <a:pt x="18" y="2"/>
                  </a:moveTo>
                  <a:cubicBezTo>
                    <a:pt x="12" y="0"/>
                    <a:pt x="6" y="0"/>
                    <a:pt x="0" y="1"/>
                  </a:cubicBezTo>
                  <a:cubicBezTo>
                    <a:pt x="2" y="1"/>
                    <a:pt x="4" y="2"/>
                    <a:pt x="5" y="3"/>
                  </a:cubicBezTo>
                  <a:cubicBezTo>
                    <a:pt x="9" y="4"/>
                    <a:pt x="12" y="6"/>
                    <a:pt x="15" y="9"/>
                  </a:cubicBezTo>
                  <a:cubicBezTo>
                    <a:pt x="20" y="14"/>
                    <a:pt x="23" y="20"/>
                    <a:pt x="28" y="24"/>
                  </a:cubicBezTo>
                  <a:cubicBezTo>
                    <a:pt x="32" y="28"/>
                    <a:pt x="38" y="30"/>
                    <a:pt x="43" y="31"/>
                  </a:cubicBezTo>
                  <a:cubicBezTo>
                    <a:pt x="39" y="29"/>
                    <a:pt x="36" y="24"/>
                    <a:pt x="34" y="20"/>
                  </a:cubicBezTo>
                  <a:cubicBezTo>
                    <a:pt x="33" y="17"/>
                    <a:pt x="31" y="15"/>
                    <a:pt x="29" y="12"/>
                  </a:cubicBezTo>
                  <a:cubicBezTo>
                    <a:pt x="26" y="8"/>
                    <a:pt x="22" y="4"/>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5" name="Freeform 166"/>
            <p:cNvSpPr/>
            <p:nvPr/>
          </p:nvSpPr>
          <p:spPr bwMode="auto">
            <a:xfrm>
              <a:off x="2382838" y="4521200"/>
              <a:ext cx="211138" cy="142875"/>
            </a:xfrm>
            <a:custGeom>
              <a:avLst/>
              <a:gdLst>
                <a:gd name="T0" fmla="*/ 0 w 56"/>
                <a:gd name="T1" fmla="*/ 1 h 38"/>
                <a:gd name="T2" fmla="*/ 3 w 56"/>
                <a:gd name="T3" fmla="*/ 3 h 38"/>
                <a:gd name="T4" fmla="*/ 8 w 56"/>
                <a:gd name="T5" fmla="*/ 10 h 38"/>
                <a:gd name="T6" fmla="*/ 25 w 56"/>
                <a:gd name="T7" fmla="*/ 32 h 38"/>
                <a:gd name="T8" fmla="*/ 56 w 56"/>
                <a:gd name="T9" fmla="*/ 32 h 38"/>
                <a:gd name="T10" fmla="*/ 44 w 56"/>
                <a:gd name="T11" fmla="*/ 27 h 38"/>
                <a:gd name="T12" fmla="*/ 33 w 56"/>
                <a:gd name="T13" fmla="*/ 17 h 38"/>
                <a:gd name="T14" fmla="*/ 19 w 56"/>
                <a:gd name="T15" fmla="*/ 4 h 38"/>
                <a:gd name="T16" fmla="*/ 0 w 5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0" y="1"/>
                  </a:moveTo>
                  <a:cubicBezTo>
                    <a:pt x="1" y="1"/>
                    <a:pt x="2" y="2"/>
                    <a:pt x="3" y="3"/>
                  </a:cubicBezTo>
                  <a:cubicBezTo>
                    <a:pt x="5" y="5"/>
                    <a:pt x="7" y="7"/>
                    <a:pt x="8" y="10"/>
                  </a:cubicBezTo>
                  <a:cubicBezTo>
                    <a:pt x="13" y="18"/>
                    <a:pt x="17" y="27"/>
                    <a:pt x="25" y="32"/>
                  </a:cubicBezTo>
                  <a:cubicBezTo>
                    <a:pt x="34" y="38"/>
                    <a:pt x="46" y="38"/>
                    <a:pt x="56" y="32"/>
                  </a:cubicBezTo>
                  <a:cubicBezTo>
                    <a:pt x="52" y="32"/>
                    <a:pt x="47" y="29"/>
                    <a:pt x="44" y="27"/>
                  </a:cubicBezTo>
                  <a:cubicBezTo>
                    <a:pt x="40" y="25"/>
                    <a:pt x="36" y="20"/>
                    <a:pt x="33" y="17"/>
                  </a:cubicBezTo>
                  <a:cubicBezTo>
                    <a:pt x="29" y="11"/>
                    <a:pt x="25" y="7"/>
                    <a:pt x="19" y="4"/>
                  </a:cubicBezTo>
                  <a:cubicBezTo>
                    <a:pt x="13" y="1"/>
                    <a:pt x="6"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6" name="Freeform 167"/>
            <p:cNvSpPr/>
            <p:nvPr/>
          </p:nvSpPr>
          <p:spPr bwMode="auto">
            <a:xfrm>
              <a:off x="2613025" y="4419600"/>
              <a:ext cx="85725" cy="180975"/>
            </a:xfrm>
            <a:custGeom>
              <a:avLst/>
              <a:gdLst>
                <a:gd name="T0" fmla="*/ 15 w 23"/>
                <a:gd name="T1" fmla="*/ 16 h 48"/>
                <a:gd name="T2" fmla="*/ 3 w 23"/>
                <a:gd name="T3" fmla="*/ 32 h 48"/>
                <a:gd name="T4" fmla="*/ 0 w 23"/>
                <a:gd name="T5" fmla="*/ 48 h 48"/>
                <a:gd name="T6" fmla="*/ 8 w 23"/>
                <a:gd name="T7" fmla="*/ 37 h 48"/>
                <a:gd name="T8" fmla="*/ 16 w 23"/>
                <a:gd name="T9" fmla="*/ 31 h 48"/>
                <a:gd name="T10" fmla="*/ 23 w 23"/>
                <a:gd name="T11" fmla="*/ 17 h 48"/>
                <a:gd name="T12" fmla="*/ 20 w 23"/>
                <a:gd name="T13" fmla="*/ 0 h 48"/>
                <a:gd name="T14" fmla="*/ 19 w 23"/>
                <a:gd name="T15" fmla="*/ 5 h 48"/>
                <a:gd name="T16" fmla="*/ 15 w 23"/>
                <a:gd name="T17"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8">
                  <a:moveTo>
                    <a:pt x="15" y="16"/>
                  </a:moveTo>
                  <a:cubicBezTo>
                    <a:pt x="11" y="22"/>
                    <a:pt x="6" y="26"/>
                    <a:pt x="3" y="32"/>
                  </a:cubicBezTo>
                  <a:cubicBezTo>
                    <a:pt x="1" y="37"/>
                    <a:pt x="0" y="43"/>
                    <a:pt x="0" y="48"/>
                  </a:cubicBezTo>
                  <a:cubicBezTo>
                    <a:pt x="1" y="44"/>
                    <a:pt x="5" y="40"/>
                    <a:pt x="8" y="37"/>
                  </a:cubicBezTo>
                  <a:cubicBezTo>
                    <a:pt x="11" y="35"/>
                    <a:pt x="14" y="33"/>
                    <a:pt x="16" y="31"/>
                  </a:cubicBezTo>
                  <a:cubicBezTo>
                    <a:pt x="19" y="27"/>
                    <a:pt x="22" y="22"/>
                    <a:pt x="23" y="17"/>
                  </a:cubicBezTo>
                  <a:cubicBezTo>
                    <a:pt x="23" y="11"/>
                    <a:pt x="22" y="5"/>
                    <a:pt x="20" y="0"/>
                  </a:cubicBezTo>
                  <a:cubicBezTo>
                    <a:pt x="20" y="1"/>
                    <a:pt x="20" y="4"/>
                    <a:pt x="19" y="5"/>
                  </a:cubicBezTo>
                  <a:cubicBezTo>
                    <a:pt x="19" y="9"/>
                    <a:pt x="17" y="13"/>
                    <a:pt x="1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7" name="Freeform 168"/>
            <p:cNvSpPr/>
            <p:nvPr/>
          </p:nvSpPr>
          <p:spPr bwMode="auto">
            <a:xfrm>
              <a:off x="2563813" y="4359275"/>
              <a:ext cx="115888" cy="233363"/>
            </a:xfrm>
            <a:custGeom>
              <a:avLst/>
              <a:gdLst>
                <a:gd name="T0" fmla="*/ 10 w 31"/>
                <a:gd name="T1" fmla="*/ 62 h 62"/>
                <a:gd name="T2" fmla="*/ 12 w 31"/>
                <a:gd name="T3" fmla="*/ 49 h 62"/>
                <a:gd name="T4" fmla="*/ 20 w 31"/>
                <a:gd name="T5" fmla="*/ 37 h 62"/>
                <a:gd name="T6" fmla="*/ 29 w 31"/>
                <a:gd name="T7" fmla="*/ 20 h 62"/>
                <a:gd name="T8" fmla="*/ 28 w 31"/>
                <a:gd name="T9" fmla="*/ 0 h 62"/>
                <a:gd name="T10" fmla="*/ 27 w 31"/>
                <a:gd name="T11" fmla="*/ 4 h 62"/>
                <a:gd name="T12" fmla="*/ 21 w 31"/>
                <a:gd name="T13" fmla="*/ 11 h 62"/>
                <a:gd name="T14" fmla="*/ 3 w 31"/>
                <a:gd name="T15" fmla="*/ 32 h 62"/>
                <a:gd name="T16" fmla="*/ 10 w 31"/>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62">
                  <a:moveTo>
                    <a:pt x="10" y="62"/>
                  </a:moveTo>
                  <a:cubicBezTo>
                    <a:pt x="9" y="58"/>
                    <a:pt x="10" y="53"/>
                    <a:pt x="12" y="49"/>
                  </a:cubicBezTo>
                  <a:cubicBezTo>
                    <a:pt x="13" y="45"/>
                    <a:pt x="17" y="40"/>
                    <a:pt x="20" y="37"/>
                  </a:cubicBezTo>
                  <a:cubicBezTo>
                    <a:pt x="24" y="31"/>
                    <a:pt x="27" y="27"/>
                    <a:pt x="29" y="20"/>
                  </a:cubicBezTo>
                  <a:cubicBezTo>
                    <a:pt x="31" y="14"/>
                    <a:pt x="30" y="7"/>
                    <a:pt x="28" y="0"/>
                  </a:cubicBezTo>
                  <a:cubicBezTo>
                    <a:pt x="28" y="1"/>
                    <a:pt x="27" y="3"/>
                    <a:pt x="27" y="4"/>
                  </a:cubicBezTo>
                  <a:cubicBezTo>
                    <a:pt x="25" y="6"/>
                    <a:pt x="23" y="9"/>
                    <a:pt x="21" y="11"/>
                  </a:cubicBezTo>
                  <a:cubicBezTo>
                    <a:pt x="14" y="18"/>
                    <a:pt x="6" y="23"/>
                    <a:pt x="3" y="32"/>
                  </a:cubicBezTo>
                  <a:cubicBezTo>
                    <a:pt x="0" y="42"/>
                    <a:pt x="2" y="54"/>
                    <a:pt x="10"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8" name="Freeform 169"/>
            <p:cNvSpPr/>
            <p:nvPr/>
          </p:nvSpPr>
          <p:spPr bwMode="auto">
            <a:xfrm>
              <a:off x="6665913" y="3668713"/>
              <a:ext cx="277813" cy="450850"/>
            </a:xfrm>
            <a:custGeom>
              <a:avLst/>
              <a:gdLst>
                <a:gd name="T0" fmla="*/ 175 w 175"/>
                <a:gd name="T1" fmla="*/ 166 h 284"/>
                <a:gd name="T2" fmla="*/ 175 w 175"/>
                <a:gd name="T3" fmla="*/ 0 h 284"/>
                <a:gd name="T4" fmla="*/ 88 w 175"/>
                <a:gd name="T5" fmla="*/ 0 h 284"/>
                <a:gd name="T6" fmla="*/ 0 w 175"/>
                <a:gd name="T7" fmla="*/ 227 h 284"/>
                <a:gd name="T8" fmla="*/ 128 w 175"/>
                <a:gd name="T9" fmla="*/ 284 h 284"/>
                <a:gd name="T10" fmla="*/ 175 w 175"/>
                <a:gd name="T11" fmla="*/ 166 h 284"/>
              </a:gdLst>
              <a:ahLst/>
              <a:cxnLst>
                <a:cxn ang="0">
                  <a:pos x="T0" y="T1"/>
                </a:cxn>
                <a:cxn ang="0">
                  <a:pos x="T2" y="T3"/>
                </a:cxn>
                <a:cxn ang="0">
                  <a:pos x="T4" y="T5"/>
                </a:cxn>
                <a:cxn ang="0">
                  <a:pos x="T6" y="T7"/>
                </a:cxn>
                <a:cxn ang="0">
                  <a:pos x="T8" y="T9"/>
                </a:cxn>
                <a:cxn ang="0">
                  <a:pos x="T10" y="T11"/>
                </a:cxn>
              </a:cxnLst>
              <a:rect l="0" t="0" r="r" b="b"/>
              <a:pathLst>
                <a:path w="175" h="284">
                  <a:moveTo>
                    <a:pt x="175" y="166"/>
                  </a:moveTo>
                  <a:lnTo>
                    <a:pt x="175" y="0"/>
                  </a:lnTo>
                  <a:lnTo>
                    <a:pt x="88" y="0"/>
                  </a:lnTo>
                  <a:lnTo>
                    <a:pt x="0" y="227"/>
                  </a:lnTo>
                  <a:lnTo>
                    <a:pt x="128" y="284"/>
                  </a:lnTo>
                  <a:lnTo>
                    <a:pt x="175" y="1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9" name="Freeform 170"/>
            <p:cNvSpPr/>
            <p:nvPr/>
          </p:nvSpPr>
          <p:spPr bwMode="auto">
            <a:xfrm>
              <a:off x="6959600" y="3668713"/>
              <a:ext cx="52388" cy="142875"/>
            </a:xfrm>
            <a:custGeom>
              <a:avLst/>
              <a:gdLst>
                <a:gd name="T0" fmla="*/ 0 w 14"/>
                <a:gd name="T1" fmla="*/ 38 h 38"/>
                <a:gd name="T2" fmla="*/ 14 w 14"/>
                <a:gd name="T3" fmla="*/ 2 h 38"/>
                <a:gd name="T4" fmla="*/ 14 w 14"/>
                <a:gd name="T5" fmla="*/ 0 h 38"/>
                <a:gd name="T6" fmla="*/ 0 w 14"/>
                <a:gd name="T7" fmla="*/ 0 h 38"/>
                <a:gd name="T8" fmla="*/ 0 w 14"/>
                <a:gd name="T9" fmla="*/ 38 h 38"/>
              </a:gdLst>
              <a:ahLst/>
              <a:cxnLst>
                <a:cxn ang="0">
                  <a:pos x="T0" y="T1"/>
                </a:cxn>
                <a:cxn ang="0">
                  <a:pos x="T2" y="T3"/>
                </a:cxn>
                <a:cxn ang="0">
                  <a:pos x="T4" y="T5"/>
                </a:cxn>
                <a:cxn ang="0">
                  <a:pos x="T6" y="T7"/>
                </a:cxn>
                <a:cxn ang="0">
                  <a:pos x="T8" y="T9"/>
                </a:cxn>
              </a:cxnLst>
              <a:rect l="0" t="0" r="r" b="b"/>
              <a:pathLst>
                <a:path w="14" h="38">
                  <a:moveTo>
                    <a:pt x="0" y="38"/>
                  </a:moveTo>
                  <a:cubicBezTo>
                    <a:pt x="13" y="31"/>
                    <a:pt x="14" y="14"/>
                    <a:pt x="14" y="2"/>
                  </a:cubicBezTo>
                  <a:cubicBezTo>
                    <a:pt x="14" y="1"/>
                    <a:pt x="14" y="1"/>
                    <a:pt x="14" y="0"/>
                  </a:cubicBezTo>
                  <a:cubicBezTo>
                    <a:pt x="0" y="0"/>
                    <a:pt x="0" y="0"/>
                    <a:pt x="0" y="0"/>
                  </a:cubicBez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0" name="Freeform 171"/>
            <p:cNvSpPr/>
            <p:nvPr/>
          </p:nvSpPr>
          <p:spPr bwMode="auto">
            <a:xfrm>
              <a:off x="6959600" y="3668713"/>
              <a:ext cx="277813" cy="450850"/>
            </a:xfrm>
            <a:custGeom>
              <a:avLst/>
              <a:gdLst>
                <a:gd name="T0" fmla="*/ 18 w 74"/>
                <a:gd name="T1" fmla="*/ 0 h 120"/>
                <a:gd name="T2" fmla="*/ 18 w 74"/>
                <a:gd name="T3" fmla="*/ 2 h 120"/>
                <a:gd name="T4" fmla="*/ 0 w 74"/>
                <a:gd name="T5" fmla="*/ 43 h 120"/>
                <a:gd name="T6" fmla="*/ 0 w 74"/>
                <a:gd name="T7" fmla="*/ 70 h 120"/>
                <a:gd name="T8" fmla="*/ 21 w 74"/>
                <a:gd name="T9" fmla="*/ 120 h 120"/>
                <a:gd name="T10" fmla="*/ 74 w 74"/>
                <a:gd name="T11" fmla="*/ 96 h 120"/>
                <a:gd name="T12" fmla="*/ 37 w 74"/>
                <a:gd name="T13" fmla="*/ 0 h 120"/>
                <a:gd name="T14" fmla="*/ 18 w 74"/>
                <a:gd name="T15" fmla="*/ 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20">
                  <a:moveTo>
                    <a:pt x="18" y="0"/>
                  </a:moveTo>
                  <a:cubicBezTo>
                    <a:pt x="18" y="1"/>
                    <a:pt x="18" y="1"/>
                    <a:pt x="18" y="2"/>
                  </a:cubicBezTo>
                  <a:cubicBezTo>
                    <a:pt x="18" y="17"/>
                    <a:pt x="16" y="36"/>
                    <a:pt x="0" y="43"/>
                  </a:cubicBezTo>
                  <a:cubicBezTo>
                    <a:pt x="0" y="70"/>
                    <a:pt x="0" y="70"/>
                    <a:pt x="0" y="70"/>
                  </a:cubicBezTo>
                  <a:cubicBezTo>
                    <a:pt x="21" y="120"/>
                    <a:pt x="21" y="120"/>
                    <a:pt x="21" y="120"/>
                  </a:cubicBezTo>
                  <a:cubicBezTo>
                    <a:pt x="74" y="96"/>
                    <a:pt x="74" y="96"/>
                    <a:pt x="74" y="96"/>
                  </a:cubicBezTo>
                  <a:cubicBezTo>
                    <a:pt x="37" y="0"/>
                    <a:pt x="37" y="0"/>
                    <a:pt x="37" y="0"/>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1" name="Freeform 172"/>
            <p:cNvSpPr/>
            <p:nvPr/>
          </p:nvSpPr>
          <p:spPr bwMode="auto">
            <a:xfrm>
              <a:off x="6805613" y="3619500"/>
              <a:ext cx="292100" cy="38100"/>
            </a:xfrm>
            <a:custGeom>
              <a:avLst/>
              <a:gdLst>
                <a:gd name="T0" fmla="*/ 184 w 184"/>
                <a:gd name="T1" fmla="*/ 0 h 24"/>
                <a:gd name="T2" fmla="*/ 0 w 184"/>
                <a:gd name="T3" fmla="*/ 0 h 24"/>
                <a:gd name="T4" fmla="*/ 0 w 184"/>
                <a:gd name="T5" fmla="*/ 24 h 24"/>
                <a:gd name="T6" fmla="*/ 87 w 184"/>
                <a:gd name="T7" fmla="*/ 24 h 24"/>
                <a:gd name="T8" fmla="*/ 97 w 184"/>
                <a:gd name="T9" fmla="*/ 24 h 24"/>
                <a:gd name="T10" fmla="*/ 184 w 184"/>
                <a:gd name="T11" fmla="*/ 24 h 24"/>
                <a:gd name="T12" fmla="*/ 184 w 18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84" h="24">
                  <a:moveTo>
                    <a:pt x="184" y="0"/>
                  </a:moveTo>
                  <a:lnTo>
                    <a:pt x="0" y="0"/>
                  </a:lnTo>
                  <a:lnTo>
                    <a:pt x="0" y="24"/>
                  </a:lnTo>
                  <a:lnTo>
                    <a:pt x="87" y="24"/>
                  </a:lnTo>
                  <a:lnTo>
                    <a:pt x="97" y="24"/>
                  </a:lnTo>
                  <a:lnTo>
                    <a:pt x="184" y="24"/>
                  </a:lnTo>
                  <a:lnTo>
                    <a:pt x="1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2" name="Freeform 173"/>
            <p:cNvSpPr>
              <a:spLocks noEditPoints="1"/>
            </p:cNvSpPr>
            <p:nvPr/>
          </p:nvSpPr>
          <p:spPr bwMode="auto">
            <a:xfrm>
              <a:off x="5749925" y="4540250"/>
              <a:ext cx="390525" cy="307975"/>
            </a:xfrm>
            <a:custGeom>
              <a:avLst/>
              <a:gdLst>
                <a:gd name="T0" fmla="*/ 94 w 104"/>
                <a:gd name="T1" fmla="*/ 18 h 82"/>
                <a:gd name="T2" fmla="*/ 84 w 104"/>
                <a:gd name="T3" fmla="*/ 19 h 82"/>
                <a:gd name="T4" fmla="*/ 84 w 104"/>
                <a:gd name="T5" fmla="*/ 23 h 82"/>
                <a:gd name="T6" fmla="*/ 95 w 104"/>
                <a:gd name="T7" fmla="*/ 46 h 82"/>
                <a:gd name="T8" fmla="*/ 95 w 104"/>
                <a:gd name="T9" fmla="*/ 57 h 82"/>
                <a:gd name="T10" fmla="*/ 84 w 104"/>
                <a:gd name="T11" fmla="*/ 82 h 82"/>
                <a:gd name="T12" fmla="*/ 104 w 104"/>
                <a:gd name="T13" fmla="*/ 77 h 82"/>
                <a:gd name="T14" fmla="*/ 104 w 104"/>
                <a:gd name="T15" fmla="*/ 30 h 82"/>
                <a:gd name="T16" fmla="*/ 84 w 104"/>
                <a:gd name="T17" fmla="*/ 0 h 82"/>
                <a:gd name="T18" fmla="*/ 52 w 104"/>
                <a:gd name="T19" fmla="*/ 7 h 82"/>
                <a:gd name="T20" fmla="*/ 84 w 104"/>
                <a:gd name="T21" fmla="*/ 19 h 82"/>
                <a:gd name="T22" fmla="*/ 52 w 104"/>
                <a:gd name="T23" fmla="*/ 65 h 82"/>
                <a:gd name="T24" fmla="*/ 79 w 104"/>
                <a:gd name="T25" fmla="*/ 77 h 82"/>
                <a:gd name="T26" fmla="*/ 84 w 104"/>
                <a:gd name="T27" fmla="*/ 82 h 82"/>
                <a:gd name="T28" fmla="*/ 74 w 104"/>
                <a:gd name="T29" fmla="*/ 57 h 82"/>
                <a:gd name="T30" fmla="*/ 84 w 104"/>
                <a:gd name="T31" fmla="*/ 46 h 82"/>
                <a:gd name="T32" fmla="*/ 52 w 104"/>
                <a:gd name="T33" fmla="*/ 23 h 82"/>
                <a:gd name="T34" fmla="*/ 52 w 104"/>
                <a:gd name="T35" fmla="*/ 0 h 82"/>
                <a:gd name="T36" fmla="*/ 20 w 104"/>
                <a:gd name="T37" fmla="*/ 1 h 82"/>
                <a:gd name="T38" fmla="*/ 26 w 104"/>
                <a:gd name="T39" fmla="*/ 7 h 82"/>
                <a:gd name="T40" fmla="*/ 52 w 104"/>
                <a:gd name="T41" fmla="*/ 7 h 82"/>
                <a:gd name="T42" fmla="*/ 20 w 104"/>
                <a:gd name="T43" fmla="*/ 82 h 82"/>
                <a:gd name="T44" fmla="*/ 25 w 104"/>
                <a:gd name="T45" fmla="*/ 77 h 82"/>
                <a:gd name="T46" fmla="*/ 52 w 104"/>
                <a:gd name="T47" fmla="*/ 65 h 82"/>
                <a:gd name="T48" fmla="*/ 20 w 104"/>
                <a:gd name="T49" fmla="*/ 23 h 82"/>
                <a:gd name="T50" fmla="*/ 30 w 104"/>
                <a:gd name="T51" fmla="*/ 46 h 82"/>
                <a:gd name="T52" fmla="*/ 30 w 104"/>
                <a:gd name="T53" fmla="*/ 57 h 82"/>
                <a:gd name="T54" fmla="*/ 20 w 104"/>
                <a:gd name="T55" fmla="*/ 82 h 82"/>
                <a:gd name="T56" fmla="*/ 11 w 104"/>
                <a:gd name="T57" fmla="*/ 18 h 82"/>
                <a:gd name="T58" fmla="*/ 0 w 104"/>
                <a:gd name="T59" fmla="*/ 63 h 82"/>
                <a:gd name="T60" fmla="*/ 0 w 104"/>
                <a:gd name="T61" fmla="*/ 77 h 82"/>
                <a:gd name="T62" fmla="*/ 20 w 104"/>
                <a:gd name="T63" fmla="*/ 82 h 82"/>
                <a:gd name="T64" fmla="*/ 10 w 104"/>
                <a:gd name="T65" fmla="*/ 57 h 82"/>
                <a:gd name="T66" fmla="*/ 20 w 104"/>
                <a:gd name="T67" fmla="*/ 46 h 82"/>
                <a:gd name="T68" fmla="*/ 18 w 104"/>
                <a:gd name="T69" fmla="*/ 23 h 82"/>
                <a:gd name="T70" fmla="*/ 20 w 104"/>
                <a:gd name="T71" fmla="*/ 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82">
                  <a:moveTo>
                    <a:pt x="104" y="30"/>
                  </a:moveTo>
                  <a:cubicBezTo>
                    <a:pt x="94" y="18"/>
                    <a:pt x="94" y="18"/>
                    <a:pt x="94" y="18"/>
                  </a:cubicBezTo>
                  <a:cubicBezTo>
                    <a:pt x="84" y="1"/>
                    <a:pt x="84" y="1"/>
                    <a:pt x="84" y="1"/>
                  </a:cubicBezTo>
                  <a:cubicBezTo>
                    <a:pt x="84" y="19"/>
                    <a:pt x="84" y="19"/>
                    <a:pt x="84" y="19"/>
                  </a:cubicBezTo>
                  <a:cubicBezTo>
                    <a:pt x="87" y="23"/>
                    <a:pt x="87" y="23"/>
                    <a:pt x="87" y="23"/>
                  </a:cubicBezTo>
                  <a:cubicBezTo>
                    <a:pt x="84" y="23"/>
                    <a:pt x="84" y="23"/>
                    <a:pt x="84" y="23"/>
                  </a:cubicBezTo>
                  <a:cubicBezTo>
                    <a:pt x="84" y="46"/>
                    <a:pt x="84" y="46"/>
                    <a:pt x="84" y="46"/>
                  </a:cubicBezTo>
                  <a:cubicBezTo>
                    <a:pt x="95" y="46"/>
                    <a:pt x="95" y="46"/>
                    <a:pt x="95" y="46"/>
                  </a:cubicBezTo>
                  <a:cubicBezTo>
                    <a:pt x="95" y="57"/>
                    <a:pt x="95" y="57"/>
                    <a:pt x="95" y="57"/>
                  </a:cubicBezTo>
                  <a:cubicBezTo>
                    <a:pt x="95" y="57"/>
                    <a:pt x="95" y="57"/>
                    <a:pt x="95" y="57"/>
                  </a:cubicBezTo>
                  <a:cubicBezTo>
                    <a:pt x="84" y="57"/>
                    <a:pt x="84" y="57"/>
                    <a:pt x="84" y="57"/>
                  </a:cubicBezTo>
                  <a:cubicBezTo>
                    <a:pt x="84" y="82"/>
                    <a:pt x="84" y="82"/>
                    <a:pt x="84" y="82"/>
                  </a:cubicBezTo>
                  <a:cubicBezTo>
                    <a:pt x="99" y="82"/>
                    <a:pt x="99" y="82"/>
                    <a:pt x="99" y="82"/>
                  </a:cubicBezTo>
                  <a:cubicBezTo>
                    <a:pt x="102" y="82"/>
                    <a:pt x="104" y="80"/>
                    <a:pt x="104" y="77"/>
                  </a:cubicBezTo>
                  <a:cubicBezTo>
                    <a:pt x="104" y="65"/>
                    <a:pt x="104" y="65"/>
                    <a:pt x="104" y="65"/>
                  </a:cubicBezTo>
                  <a:lnTo>
                    <a:pt x="104" y="30"/>
                  </a:lnTo>
                  <a:close/>
                  <a:moveTo>
                    <a:pt x="84" y="1"/>
                  </a:moveTo>
                  <a:cubicBezTo>
                    <a:pt x="84" y="0"/>
                    <a:pt x="84" y="0"/>
                    <a:pt x="84" y="0"/>
                  </a:cubicBezTo>
                  <a:cubicBezTo>
                    <a:pt x="52" y="0"/>
                    <a:pt x="52" y="0"/>
                    <a:pt x="52" y="0"/>
                  </a:cubicBezTo>
                  <a:cubicBezTo>
                    <a:pt x="52" y="7"/>
                    <a:pt x="52" y="7"/>
                    <a:pt x="52" y="7"/>
                  </a:cubicBezTo>
                  <a:cubicBezTo>
                    <a:pt x="78" y="7"/>
                    <a:pt x="78" y="7"/>
                    <a:pt x="78" y="7"/>
                  </a:cubicBezTo>
                  <a:cubicBezTo>
                    <a:pt x="84" y="19"/>
                    <a:pt x="84" y="19"/>
                    <a:pt x="84" y="19"/>
                  </a:cubicBezTo>
                  <a:cubicBezTo>
                    <a:pt x="84" y="1"/>
                    <a:pt x="84" y="1"/>
                    <a:pt x="84" y="1"/>
                  </a:cubicBezTo>
                  <a:close/>
                  <a:moveTo>
                    <a:pt x="52" y="65"/>
                  </a:moveTo>
                  <a:cubicBezTo>
                    <a:pt x="79" y="65"/>
                    <a:pt x="79" y="65"/>
                    <a:pt x="79" y="65"/>
                  </a:cubicBezTo>
                  <a:cubicBezTo>
                    <a:pt x="79" y="77"/>
                    <a:pt x="79" y="77"/>
                    <a:pt x="79" y="77"/>
                  </a:cubicBezTo>
                  <a:cubicBezTo>
                    <a:pt x="79" y="80"/>
                    <a:pt x="81" y="82"/>
                    <a:pt x="84" y="82"/>
                  </a:cubicBezTo>
                  <a:cubicBezTo>
                    <a:pt x="84" y="82"/>
                    <a:pt x="84" y="82"/>
                    <a:pt x="84" y="82"/>
                  </a:cubicBezTo>
                  <a:cubicBezTo>
                    <a:pt x="84" y="57"/>
                    <a:pt x="84" y="57"/>
                    <a:pt x="84" y="57"/>
                  </a:cubicBezTo>
                  <a:cubicBezTo>
                    <a:pt x="74" y="57"/>
                    <a:pt x="74" y="57"/>
                    <a:pt x="74" y="57"/>
                  </a:cubicBezTo>
                  <a:cubicBezTo>
                    <a:pt x="74" y="46"/>
                    <a:pt x="74" y="46"/>
                    <a:pt x="74" y="46"/>
                  </a:cubicBezTo>
                  <a:cubicBezTo>
                    <a:pt x="84" y="46"/>
                    <a:pt x="84" y="46"/>
                    <a:pt x="84" y="46"/>
                  </a:cubicBezTo>
                  <a:cubicBezTo>
                    <a:pt x="84" y="23"/>
                    <a:pt x="84" y="23"/>
                    <a:pt x="84" y="23"/>
                  </a:cubicBezTo>
                  <a:cubicBezTo>
                    <a:pt x="52" y="23"/>
                    <a:pt x="52" y="23"/>
                    <a:pt x="52" y="23"/>
                  </a:cubicBezTo>
                  <a:lnTo>
                    <a:pt x="52" y="65"/>
                  </a:lnTo>
                  <a:close/>
                  <a:moveTo>
                    <a:pt x="52" y="0"/>
                  </a:moveTo>
                  <a:cubicBezTo>
                    <a:pt x="21" y="0"/>
                    <a:pt x="21" y="0"/>
                    <a:pt x="21" y="0"/>
                  </a:cubicBezTo>
                  <a:cubicBezTo>
                    <a:pt x="20" y="1"/>
                    <a:pt x="20" y="1"/>
                    <a:pt x="20" y="1"/>
                  </a:cubicBezTo>
                  <a:cubicBezTo>
                    <a:pt x="20" y="19"/>
                    <a:pt x="20" y="19"/>
                    <a:pt x="20" y="19"/>
                  </a:cubicBezTo>
                  <a:cubicBezTo>
                    <a:pt x="26" y="7"/>
                    <a:pt x="26" y="7"/>
                    <a:pt x="26" y="7"/>
                  </a:cubicBezTo>
                  <a:cubicBezTo>
                    <a:pt x="26" y="7"/>
                    <a:pt x="26" y="7"/>
                    <a:pt x="26" y="7"/>
                  </a:cubicBezTo>
                  <a:cubicBezTo>
                    <a:pt x="52" y="7"/>
                    <a:pt x="52" y="7"/>
                    <a:pt x="52" y="7"/>
                  </a:cubicBezTo>
                  <a:cubicBezTo>
                    <a:pt x="52" y="0"/>
                    <a:pt x="52" y="0"/>
                    <a:pt x="52" y="0"/>
                  </a:cubicBezTo>
                  <a:close/>
                  <a:moveTo>
                    <a:pt x="20" y="82"/>
                  </a:moveTo>
                  <a:cubicBezTo>
                    <a:pt x="20" y="82"/>
                    <a:pt x="20" y="82"/>
                    <a:pt x="20" y="82"/>
                  </a:cubicBezTo>
                  <a:cubicBezTo>
                    <a:pt x="23" y="82"/>
                    <a:pt x="25" y="80"/>
                    <a:pt x="25" y="77"/>
                  </a:cubicBezTo>
                  <a:cubicBezTo>
                    <a:pt x="25" y="65"/>
                    <a:pt x="25" y="65"/>
                    <a:pt x="25" y="65"/>
                  </a:cubicBezTo>
                  <a:cubicBezTo>
                    <a:pt x="52" y="65"/>
                    <a:pt x="52" y="65"/>
                    <a:pt x="52" y="65"/>
                  </a:cubicBezTo>
                  <a:cubicBezTo>
                    <a:pt x="52" y="23"/>
                    <a:pt x="52" y="23"/>
                    <a:pt x="52" y="23"/>
                  </a:cubicBezTo>
                  <a:cubicBezTo>
                    <a:pt x="20" y="23"/>
                    <a:pt x="20" y="23"/>
                    <a:pt x="20" y="23"/>
                  </a:cubicBezTo>
                  <a:cubicBezTo>
                    <a:pt x="20" y="46"/>
                    <a:pt x="20" y="46"/>
                    <a:pt x="20" y="46"/>
                  </a:cubicBezTo>
                  <a:cubicBezTo>
                    <a:pt x="30" y="46"/>
                    <a:pt x="30" y="46"/>
                    <a:pt x="30" y="46"/>
                  </a:cubicBezTo>
                  <a:cubicBezTo>
                    <a:pt x="30" y="57"/>
                    <a:pt x="30" y="57"/>
                    <a:pt x="30" y="57"/>
                  </a:cubicBezTo>
                  <a:cubicBezTo>
                    <a:pt x="30" y="57"/>
                    <a:pt x="30" y="57"/>
                    <a:pt x="30" y="57"/>
                  </a:cubicBezTo>
                  <a:cubicBezTo>
                    <a:pt x="20" y="57"/>
                    <a:pt x="20" y="57"/>
                    <a:pt x="20" y="57"/>
                  </a:cubicBezTo>
                  <a:lnTo>
                    <a:pt x="20" y="82"/>
                  </a:lnTo>
                  <a:close/>
                  <a:moveTo>
                    <a:pt x="20" y="1"/>
                  </a:moveTo>
                  <a:cubicBezTo>
                    <a:pt x="11" y="18"/>
                    <a:pt x="11" y="18"/>
                    <a:pt x="11" y="18"/>
                  </a:cubicBezTo>
                  <a:cubicBezTo>
                    <a:pt x="0" y="30"/>
                    <a:pt x="0" y="30"/>
                    <a:pt x="0" y="30"/>
                  </a:cubicBezTo>
                  <a:cubicBezTo>
                    <a:pt x="0" y="63"/>
                    <a:pt x="0" y="63"/>
                    <a:pt x="0" y="63"/>
                  </a:cubicBezTo>
                  <a:cubicBezTo>
                    <a:pt x="0" y="65"/>
                    <a:pt x="0" y="65"/>
                    <a:pt x="0" y="65"/>
                  </a:cubicBezTo>
                  <a:cubicBezTo>
                    <a:pt x="0" y="77"/>
                    <a:pt x="0" y="77"/>
                    <a:pt x="0" y="77"/>
                  </a:cubicBezTo>
                  <a:cubicBezTo>
                    <a:pt x="0" y="80"/>
                    <a:pt x="3" y="82"/>
                    <a:pt x="5" y="82"/>
                  </a:cubicBezTo>
                  <a:cubicBezTo>
                    <a:pt x="20" y="82"/>
                    <a:pt x="20" y="82"/>
                    <a:pt x="20" y="82"/>
                  </a:cubicBezTo>
                  <a:cubicBezTo>
                    <a:pt x="20" y="57"/>
                    <a:pt x="20" y="57"/>
                    <a:pt x="20" y="57"/>
                  </a:cubicBezTo>
                  <a:cubicBezTo>
                    <a:pt x="10" y="57"/>
                    <a:pt x="10" y="57"/>
                    <a:pt x="10" y="57"/>
                  </a:cubicBezTo>
                  <a:cubicBezTo>
                    <a:pt x="10" y="46"/>
                    <a:pt x="10" y="46"/>
                    <a:pt x="10" y="46"/>
                  </a:cubicBezTo>
                  <a:cubicBezTo>
                    <a:pt x="20" y="46"/>
                    <a:pt x="20" y="46"/>
                    <a:pt x="20" y="46"/>
                  </a:cubicBezTo>
                  <a:cubicBezTo>
                    <a:pt x="20" y="23"/>
                    <a:pt x="20" y="23"/>
                    <a:pt x="20" y="23"/>
                  </a:cubicBezTo>
                  <a:cubicBezTo>
                    <a:pt x="18" y="23"/>
                    <a:pt x="18" y="23"/>
                    <a:pt x="18" y="23"/>
                  </a:cubicBezTo>
                  <a:cubicBezTo>
                    <a:pt x="20" y="19"/>
                    <a:pt x="20" y="19"/>
                    <a:pt x="20" y="19"/>
                  </a:cubicBezTo>
                  <a:lnTo>
                    <a:pt x="2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3" name="Freeform 178"/>
            <p:cNvSpPr/>
            <p:nvPr/>
          </p:nvSpPr>
          <p:spPr bwMode="auto">
            <a:xfrm>
              <a:off x="11985330" y="624681"/>
              <a:ext cx="225425" cy="161925"/>
            </a:xfrm>
            <a:custGeom>
              <a:avLst/>
              <a:gdLst>
                <a:gd name="T0" fmla="*/ 21 w 60"/>
                <a:gd name="T1" fmla="*/ 13 h 43"/>
                <a:gd name="T2" fmla="*/ 40 w 60"/>
                <a:gd name="T3" fmla="*/ 35 h 43"/>
                <a:gd name="T4" fmla="*/ 60 w 60"/>
                <a:gd name="T5" fmla="*/ 43 h 43"/>
                <a:gd name="T6" fmla="*/ 48 w 60"/>
                <a:gd name="T7" fmla="*/ 29 h 43"/>
                <a:gd name="T8" fmla="*/ 41 w 60"/>
                <a:gd name="T9" fmla="*/ 17 h 43"/>
                <a:gd name="T10" fmla="*/ 25 w 60"/>
                <a:gd name="T11" fmla="*/ 3 h 43"/>
                <a:gd name="T12" fmla="*/ 0 w 60"/>
                <a:gd name="T13" fmla="*/ 2 h 43"/>
                <a:gd name="T14" fmla="*/ 7 w 60"/>
                <a:gd name="T15" fmla="*/ 4 h 43"/>
                <a:gd name="T16" fmla="*/ 21 w 60"/>
                <a:gd name="T17" fmla="*/ 1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43">
                  <a:moveTo>
                    <a:pt x="21" y="13"/>
                  </a:moveTo>
                  <a:cubicBezTo>
                    <a:pt x="28" y="20"/>
                    <a:pt x="32" y="29"/>
                    <a:pt x="40" y="35"/>
                  </a:cubicBezTo>
                  <a:cubicBezTo>
                    <a:pt x="45" y="39"/>
                    <a:pt x="53" y="42"/>
                    <a:pt x="60" y="43"/>
                  </a:cubicBezTo>
                  <a:cubicBezTo>
                    <a:pt x="54" y="41"/>
                    <a:pt x="51" y="34"/>
                    <a:pt x="48" y="29"/>
                  </a:cubicBezTo>
                  <a:cubicBezTo>
                    <a:pt x="46" y="25"/>
                    <a:pt x="44" y="21"/>
                    <a:pt x="41" y="17"/>
                  </a:cubicBezTo>
                  <a:cubicBezTo>
                    <a:pt x="37" y="11"/>
                    <a:pt x="31" y="6"/>
                    <a:pt x="25" y="3"/>
                  </a:cubicBezTo>
                  <a:cubicBezTo>
                    <a:pt x="17" y="0"/>
                    <a:pt x="8" y="1"/>
                    <a:pt x="0" y="2"/>
                  </a:cubicBezTo>
                  <a:cubicBezTo>
                    <a:pt x="2" y="1"/>
                    <a:pt x="6" y="3"/>
                    <a:pt x="7" y="4"/>
                  </a:cubicBezTo>
                  <a:cubicBezTo>
                    <a:pt x="12" y="6"/>
                    <a:pt x="17" y="9"/>
                    <a:pt x="2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4" name="Freeform 179"/>
            <p:cNvSpPr/>
            <p:nvPr/>
          </p:nvSpPr>
          <p:spPr bwMode="auto">
            <a:xfrm>
              <a:off x="11629232" y="652461"/>
              <a:ext cx="296863" cy="198438"/>
            </a:xfrm>
            <a:custGeom>
              <a:avLst/>
              <a:gdLst>
                <a:gd name="T0" fmla="*/ 12 w 79"/>
                <a:gd name="T1" fmla="*/ 13 h 53"/>
                <a:gd name="T2" fmla="*/ 36 w 79"/>
                <a:gd name="T3" fmla="*/ 44 h 53"/>
                <a:gd name="T4" fmla="*/ 79 w 79"/>
                <a:gd name="T5" fmla="*/ 45 h 53"/>
                <a:gd name="T6" fmla="*/ 62 w 79"/>
                <a:gd name="T7" fmla="*/ 38 h 53"/>
                <a:gd name="T8" fmla="*/ 47 w 79"/>
                <a:gd name="T9" fmla="*/ 23 h 53"/>
                <a:gd name="T10" fmla="*/ 28 w 79"/>
                <a:gd name="T11" fmla="*/ 5 h 53"/>
                <a:gd name="T12" fmla="*/ 0 w 79"/>
                <a:gd name="T13" fmla="*/ 0 h 53"/>
                <a:gd name="T14" fmla="*/ 4 w 79"/>
                <a:gd name="T15" fmla="*/ 3 h 53"/>
                <a:gd name="T16" fmla="*/ 12 w 79"/>
                <a:gd name="T17" fmla="*/ 1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53">
                  <a:moveTo>
                    <a:pt x="12" y="13"/>
                  </a:moveTo>
                  <a:cubicBezTo>
                    <a:pt x="19" y="25"/>
                    <a:pt x="24" y="37"/>
                    <a:pt x="36" y="44"/>
                  </a:cubicBezTo>
                  <a:cubicBezTo>
                    <a:pt x="49" y="52"/>
                    <a:pt x="65" y="53"/>
                    <a:pt x="79" y="45"/>
                  </a:cubicBezTo>
                  <a:cubicBezTo>
                    <a:pt x="73" y="44"/>
                    <a:pt x="66" y="41"/>
                    <a:pt x="62" y="38"/>
                  </a:cubicBezTo>
                  <a:cubicBezTo>
                    <a:pt x="56" y="34"/>
                    <a:pt x="51" y="28"/>
                    <a:pt x="47" y="23"/>
                  </a:cubicBezTo>
                  <a:cubicBezTo>
                    <a:pt x="41" y="15"/>
                    <a:pt x="36" y="10"/>
                    <a:pt x="28" y="5"/>
                  </a:cubicBezTo>
                  <a:cubicBezTo>
                    <a:pt x="19" y="1"/>
                    <a:pt x="10" y="0"/>
                    <a:pt x="0" y="0"/>
                  </a:cubicBezTo>
                  <a:cubicBezTo>
                    <a:pt x="1" y="0"/>
                    <a:pt x="4" y="3"/>
                    <a:pt x="4" y="3"/>
                  </a:cubicBezTo>
                  <a:cubicBezTo>
                    <a:pt x="8" y="6"/>
                    <a:pt x="10" y="10"/>
                    <a:pt x="1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5" name="Freeform 180"/>
            <p:cNvSpPr/>
            <p:nvPr/>
          </p:nvSpPr>
          <p:spPr bwMode="auto">
            <a:xfrm>
              <a:off x="11777663" y="1027113"/>
              <a:ext cx="192087" cy="138113"/>
            </a:xfrm>
            <a:custGeom>
              <a:avLst/>
              <a:gdLst>
                <a:gd name="T0" fmla="*/ 20 w 51"/>
                <a:gd name="T1" fmla="*/ 2 h 37"/>
                <a:gd name="T2" fmla="*/ 0 w 51"/>
                <a:gd name="T3" fmla="*/ 1 h 37"/>
                <a:gd name="T4" fmla="*/ 6 w 51"/>
                <a:gd name="T5" fmla="*/ 3 h 37"/>
                <a:gd name="T6" fmla="*/ 17 w 51"/>
                <a:gd name="T7" fmla="*/ 11 h 37"/>
                <a:gd name="T8" fmla="*/ 33 w 51"/>
                <a:gd name="T9" fmla="*/ 29 h 37"/>
                <a:gd name="T10" fmla="*/ 51 w 51"/>
                <a:gd name="T11" fmla="*/ 37 h 37"/>
                <a:gd name="T12" fmla="*/ 40 w 51"/>
                <a:gd name="T13" fmla="*/ 24 h 37"/>
                <a:gd name="T14" fmla="*/ 34 w 51"/>
                <a:gd name="T15" fmla="*/ 14 h 37"/>
                <a:gd name="T16" fmla="*/ 20 w 51"/>
                <a:gd name="T1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37">
                  <a:moveTo>
                    <a:pt x="20" y="2"/>
                  </a:moveTo>
                  <a:cubicBezTo>
                    <a:pt x="14" y="0"/>
                    <a:pt x="6" y="0"/>
                    <a:pt x="0" y="1"/>
                  </a:cubicBezTo>
                  <a:cubicBezTo>
                    <a:pt x="1" y="1"/>
                    <a:pt x="4" y="2"/>
                    <a:pt x="6" y="3"/>
                  </a:cubicBezTo>
                  <a:cubicBezTo>
                    <a:pt x="10" y="5"/>
                    <a:pt x="14" y="7"/>
                    <a:pt x="17" y="11"/>
                  </a:cubicBezTo>
                  <a:cubicBezTo>
                    <a:pt x="23" y="17"/>
                    <a:pt x="27" y="24"/>
                    <a:pt x="33" y="29"/>
                  </a:cubicBezTo>
                  <a:cubicBezTo>
                    <a:pt x="38" y="33"/>
                    <a:pt x="44" y="36"/>
                    <a:pt x="51" y="37"/>
                  </a:cubicBezTo>
                  <a:cubicBezTo>
                    <a:pt x="46" y="35"/>
                    <a:pt x="43" y="29"/>
                    <a:pt x="40" y="24"/>
                  </a:cubicBezTo>
                  <a:cubicBezTo>
                    <a:pt x="38" y="21"/>
                    <a:pt x="37" y="17"/>
                    <a:pt x="34" y="14"/>
                  </a:cubicBezTo>
                  <a:cubicBezTo>
                    <a:pt x="31" y="9"/>
                    <a:pt x="26" y="5"/>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6" name="Freeform 181"/>
            <p:cNvSpPr/>
            <p:nvPr/>
          </p:nvSpPr>
          <p:spPr bwMode="auto">
            <a:xfrm>
              <a:off x="12214212" y="458786"/>
              <a:ext cx="250825" cy="169864"/>
            </a:xfrm>
            <a:custGeom>
              <a:avLst/>
              <a:gdLst>
                <a:gd name="T0" fmla="*/ 0 w 67"/>
                <a:gd name="T1" fmla="*/ 1 h 45"/>
                <a:gd name="T2" fmla="*/ 3 w 67"/>
                <a:gd name="T3" fmla="*/ 3 h 45"/>
                <a:gd name="T4" fmla="*/ 10 w 67"/>
                <a:gd name="T5" fmla="*/ 12 h 45"/>
                <a:gd name="T6" fmla="*/ 30 w 67"/>
                <a:gd name="T7" fmla="*/ 38 h 45"/>
                <a:gd name="T8" fmla="*/ 67 w 67"/>
                <a:gd name="T9" fmla="*/ 39 h 45"/>
                <a:gd name="T10" fmla="*/ 52 w 67"/>
                <a:gd name="T11" fmla="*/ 33 h 45"/>
                <a:gd name="T12" fmla="*/ 40 w 67"/>
                <a:gd name="T13" fmla="*/ 20 h 45"/>
                <a:gd name="T14" fmla="*/ 23 w 67"/>
                <a:gd name="T15" fmla="*/ 5 h 45"/>
                <a:gd name="T16" fmla="*/ 0 w 67"/>
                <a:gd name="T17"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45">
                  <a:moveTo>
                    <a:pt x="0" y="1"/>
                  </a:moveTo>
                  <a:cubicBezTo>
                    <a:pt x="1" y="1"/>
                    <a:pt x="3" y="3"/>
                    <a:pt x="3" y="3"/>
                  </a:cubicBezTo>
                  <a:cubicBezTo>
                    <a:pt x="6" y="6"/>
                    <a:pt x="8" y="9"/>
                    <a:pt x="10" y="12"/>
                  </a:cubicBezTo>
                  <a:cubicBezTo>
                    <a:pt x="16" y="22"/>
                    <a:pt x="20" y="32"/>
                    <a:pt x="30" y="38"/>
                  </a:cubicBezTo>
                  <a:cubicBezTo>
                    <a:pt x="41" y="45"/>
                    <a:pt x="55" y="45"/>
                    <a:pt x="67" y="39"/>
                  </a:cubicBezTo>
                  <a:cubicBezTo>
                    <a:pt x="62" y="38"/>
                    <a:pt x="56" y="35"/>
                    <a:pt x="52" y="33"/>
                  </a:cubicBezTo>
                  <a:cubicBezTo>
                    <a:pt x="47" y="30"/>
                    <a:pt x="43" y="24"/>
                    <a:pt x="40" y="20"/>
                  </a:cubicBezTo>
                  <a:cubicBezTo>
                    <a:pt x="35" y="14"/>
                    <a:pt x="30" y="9"/>
                    <a:pt x="23" y="5"/>
                  </a:cubicBezTo>
                  <a:cubicBezTo>
                    <a:pt x="16" y="1"/>
                    <a:pt x="8"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7" name="Freeform 182"/>
            <p:cNvSpPr/>
            <p:nvPr/>
          </p:nvSpPr>
          <p:spPr bwMode="auto">
            <a:xfrm>
              <a:off x="12438048" y="212725"/>
              <a:ext cx="53976" cy="119064"/>
            </a:xfrm>
            <a:custGeom>
              <a:avLst/>
              <a:gdLst>
                <a:gd name="T0" fmla="*/ 14 w 14"/>
                <a:gd name="T1" fmla="*/ 0 h 32"/>
                <a:gd name="T2" fmla="*/ 4 w 14"/>
                <a:gd name="T3" fmla="*/ 13 h 32"/>
                <a:gd name="T4" fmla="*/ 1 w 14"/>
                <a:gd name="T5" fmla="*/ 32 h 32"/>
                <a:gd name="T6" fmla="*/ 10 w 14"/>
                <a:gd name="T7" fmla="*/ 19 h 32"/>
                <a:gd name="T8" fmla="*/ 14 w 14"/>
                <a:gd name="T9" fmla="*/ 16 h 32"/>
                <a:gd name="T10" fmla="*/ 14 w 14"/>
                <a:gd name="T11" fmla="*/ 0 h 32"/>
              </a:gdLst>
              <a:ahLst/>
              <a:cxnLst>
                <a:cxn ang="0">
                  <a:pos x="T0" y="T1"/>
                </a:cxn>
                <a:cxn ang="0">
                  <a:pos x="T2" y="T3"/>
                </a:cxn>
                <a:cxn ang="0">
                  <a:pos x="T4" y="T5"/>
                </a:cxn>
                <a:cxn ang="0">
                  <a:pos x="T6" y="T7"/>
                </a:cxn>
                <a:cxn ang="0">
                  <a:pos x="T8" y="T9"/>
                </a:cxn>
                <a:cxn ang="0">
                  <a:pos x="T10" y="T11"/>
                </a:cxn>
              </a:cxnLst>
              <a:rect l="0" t="0" r="r" b="b"/>
              <a:pathLst>
                <a:path w="14" h="32">
                  <a:moveTo>
                    <a:pt x="14" y="0"/>
                  </a:moveTo>
                  <a:cubicBezTo>
                    <a:pt x="10" y="4"/>
                    <a:pt x="7" y="8"/>
                    <a:pt x="4" y="13"/>
                  </a:cubicBezTo>
                  <a:cubicBezTo>
                    <a:pt x="1" y="19"/>
                    <a:pt x="0" y="26"/>
                    <a:pt x="1" y="32"/>
                  </a:cubicBezTo>
                  <a:cubicBezTo>
                    <a:pt x="1" y="27"/>
                    <a:pt x="7" y="22"/>
                    <a:pt x="10" y="19"/>
                  </a:cubicBezTo>
                  <a:cubicBezTo>
                    <a:pt x="12" y="18"/>
                    <a:pt x="13" y="17"/>
                    <a:pt x="14" y="16"/>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8" name="Freeform 183"/>
            <p:cNvSpPr/>
            <p:nvPr/>
          </p:nvSpPr>
          <p:spPr bwMode="auto">
            <a:xfrm>
              <a:off x="12243565" y="47830"/>
              <a:ext cx="112713" cy="249238"/>
            </a:xfrm>
            <a:custGeom>
              <a:avLst/>
              <a:gdLst>
                <a:gd name="T0" fmla="*/ 12 w 30"/>
                <a:gd name="T1" fmla="*/ 66 h 66"/>
                <a:gd name="T2" fmla="*/ 15 w 30"/>
                <a:gd name="T3" fmla="*/ 50 h 66"/>
                <a:gd name="T4" fmla="*/ 25 w 30"/>
                <a:gd name="T5" fmla="*/ 35 h 66"/>
                <a:gd name="T6" fmla="*/ 30 w 30"/>
                <a:gd name="T7" fmla="*/ 28 h 66"/>
                <a:gd name="T8" fmla="*/ 30 w 30"/>
                <a:gd name="T9" fmla="*/ 0 h 66"/>
                <a:gd name="T10" fmla="*/ 26 w 30"/>
                <a:gd name="T11" fmla="*/ 4 h 66"/>
                <a:gd name="T12" fmla="*/ 4 w 30"/>
                <a:gd name="T13" fmla="*/ 30 h 66"/>
                <a:gd name="T14" fmla="*/ 12 w 30"/>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6">
                  <a:moveTo>
                    <a:pt x="12" y="66"/>
                  </a:moveTo>
                  <a:cubicBezTo>
                    <a:pt x="11" y="61"/>
                    <a:pt x="13" y="55"/>
                    <a:pt x="15" y="50"/>
                  </a:cubicBezTo>
                  <a:cubicBezTo>
                    <a:pt x="17" y="45"/>
                    <a:pt x="21" y="40"/>
                    <a:pt x="25" y="35"/>
                  </a:cubicBezTo>
                  <a:cubicBezTo>
                    <a:pt x="27" y="33"/>
                    <a:pt x="28" y="30"/>
                    <a:pt x="30" y="28"/>
                  </a:cubicBezTo>
                  <a:cubicBezTo>
                    <a:pt x="30" y="0"/>
                    <a:pt x="30" y="0"/>
                    <a:pt x="30" y="0"/>
                  </a:cubicBezTo>
                  <a:cubicBezTo>
                    <a:pt x="29" y="2"/>
                    <a:pt x="27" y="3"/>
                    <a:pt x="26" y="4"/>
                  </a:cubicBezTo>
                  <a:cubicBezTo>
                    <a:pt x="18" y="12"/>
                    <a:pt x="8" y="18"/>
                    <a:pt x="4" y="30"/>
                  </a:cubicBezTo>
                  <a:cubicBezTo>
                    <a:pt x="0" y="42"/>
                    <a:pt x="3" y="56"/>
                    <a:pt x="1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9" name="Freeform 184"/>
            <p:cNvSpPr/>
            <p:nvPr/>
          </p:nvSpPr>
          <p:spPr bwMode="auto">
            <a:xfrm>
              <a:off x="3490913" y="4708525"/>
              <a:ext cx="307975" cy="277813"/>
            </a:xfrm>
            <a:custGeom>
              <a:avLst/>
              <a:gdLst>
                <a:gd name="T0" fmla="*/ 8 w 82"/>
                <a:gd name="T1" fmla="*/ 7 h 74"/>
                <a:gd name="T2" fmla="*/ 1 w 82"/>
                <a:gd name="T3" fmla="*/ 22 h 74"/>
                <a:gd name="T4" fmla="*/ 0 w 82"/>
                <a:gd name="T5" fmla="*/ 26 h 74"/>
                <a:gd name="T6" fmla="*/ 0 w 82"/>
                <a:gd name="T7" fmla="*/ 27 h 74"/>
                <a:gd name="T8" fmla="*/ 0 w 82"/>
                <a:gd name="T9" fmla="*/ 31 h 74"/>
                <a:gd name="T10" fmla="*/ 0 w 82"/>
                <a:gd name="T11" fmla="*/ 34 h 74"/>
                <a:gd name="T12" fmla="*/ 3 w 82"/>
                <a:gd name="T13" fmla="*/ 48 h 74"/>
                <a:gd name="T14" fmla="*/ 12 w 82"/>
                <a:gd name="T15" fmla="*/ 64 h 74"/>
                <a:gd name="T16" fmla="*/ 13 w 82"/>
                <a:gd name="T17" fmla="*/ 65 h 74"/>
                <a:gd name="T18" fmla="*/ 18 w 82"/>
                <a:gd name="T19" fmla="*/ 71 h 74"/>
                <a:gd name="T20" fmla="*/ 20 w 82"/>
                <a:gd name="T21" fmla="*/ 72 h 74"/>
                <a:gd name="T22" fmla="*/ 29 w 82"/>
                <a:gd name="T23" fmla="*/ 73 h 74"/>
                <a:gd name="T24" fmla="*/ 29 w 82"/>
                <a:gd name="T25" fmla="*/ 73 h 74"/>
                <a:gd name="T26" fmla="*/ 33 w 82"/>
                <a:gd name="T27" fmla="*/ 71 h 74"/>
                <a:gd name="T28" fmla="*/ 36 w 82"/>
                <a:gd name="T29" fmla="*/ 70 h 74"/>
                <a:gd name="T30" fmla="*/ 41 w 82"/>
                <a:gd name="T31" fmla="*/ 70 h 74"/>
                <a:gd name="T32" fmla="*/ 41 w 82"/>
                <a:gd name="T33" fmla="*/ 70 h 74"/>
                <a:gd name="T34" fmla="*/ 46 w 82"/>
                <a:gd name="T35" fmla="*/ 70 h 74"/>
                <a:gd name="T36" fmla="*/ 49 w 82"/>
                <a:gd name="T37" fmla="*/ 71 h 74"/>
                <a:gd name="T38" fmla="*/ 53 w 82"/>
                <a:gd name="T39" fmla="*/ 73 h 74"/>
                <a:gd name="T40" fmla="*/ 54 w 82"/>
                <a:gd name="T41" fmla="*/ 73 h 74"/>
                <a:gd name="T42" fmla="*/ 63 w 82"/>
                <a:gd name="T43" fmla="*/ 72 h 74"/>
                <a:gd name="T44" fmla="*/ 64 w 82"/>
                <a:gd name="T45" fmla="*/ 71 h 74"/>
                <a:gd name="T46" fmla="*/ 70 w 82"/>
                <a:gd name="T47" fmla="*/ 65 h 74"/>
                <a:gd name="T48" fmla="*/ 70 w 82"/>
                <a:gd name="T49" fmla="*/ 64 h 74"/>
                <a:gd name="T50" fmla="*/ 79 w 82"/>
                <a:gd name="T51" fmla="*/ 48 h 74"/>
                <a:gd name="T52" fmla="*/ 82 w 82"/>
                <a:gd name="T53" fmla="*/ 34 h 74"/>
                <a:gd name="T54" fmla="*/ 82 w 82"/>
                <a:gd name="T55" fmla="*/ 31 h 74"/>
                <a:gd name="T56" fmla="*/ 82 w 82"/>
                <a:gd name="T57" fmla="*/ 27 h 74"/>
                <a:gd name="T58" fmla="*/ 82 w 82"/>
                <a:gd name="T59" fmla="*/ 26 h 74"/>
                <a:gd name="T60" fmla="*/ 82 w 82"/>
                <a:gd name="T61" fmla="*/ 22 h 74"/>
                <a:gd name="T62" fmla="*/ 74 w 82"/>
                <a:gd name="T63" fmla="*/ 7 h 74"/>
                <a:gd name="T64" fmla="*/ 72 w 82"/>
                <a:gd name="T65" fmla="*/ 5 h 74"/>
                <a:gd name="T66" fmla="*/ 61 w 82"/>
                <a:gd name="T67" fmla="*/ 0 h 74"/>
                <a:gd name="T68" fmla="*/ 48 w 82"/>
                <a:gd name="T69" fmla="*/ 2 h 74"/>
                <a:gd name="T70" fmla="*/ 41 w 82"/>
                <a:gd name="T71" fmla="*/ 4 h 74"/>
                <a:gd name="T72" fmla="*/ 34 w 82"/>
                <a:gd name="T73" fmla="*/ 2 h 74"/>
                <a:gd name="T74" fmla="*/ 22 w 82"/>
                <a:gd name="T75" fmla="*/ 0 h 74"/>
                <a:gd name="T76" fmla="*/ 10 w 82"/>
                <a:gd name="T77" fmla="*/ 5 h 74"/>
                <a:gd name="T78" fmla="*/ 8 w 82"/>
                <a:gd name="T79" fmla="*/ 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2" h="74">
                  <a:moveTo>
                    <a:pt x="8" y="7"/>
                  </a:moveTo>
                  <a:cubicBezTo>
                    <a:pt x="4" y="11"/>
                    <a:pt x="2" y="16"/>
                    <a:pt x="1" y="22"/>
                  </a:cubicBezTo>
                  <a:cubicBezTo>
                    <a:pt x="0" y="24"/>
                    <a:pt x="0" y="25"/>
                    <a:pt x="0" y="26"/>
                  </a:cubicBezTo>
                  <a:cubicBezTo>
                    <a:pt x="0" y="27"/>
                    <a:pt x="0" y="27"/>
                    <a:pt x="0" y="27"/>
                  </a:cubicBezTo>
                  <a:cubicBezTo>
                    <a:pt x="0" y="28"/>
                    <a:pt x="0" y="30"/>
                    <a:pt x="0" y="31"/>
                  </a:cubicBezTo>
                  <a:cubicBezTo>
                    <a:pt x="0" y="32"/>
                    <a:pt x="0" y="33"/>
                    <a:pt x="0" y="34"/>
                  </a:cubicBezTo>
                  <a:cubicBezTo>
                    <a:pt x="1" y="39"/>
                    <a:pt x="2" y="43"/>
                    <a:pt x="3" y="48"/>
                  </a:cubicBezTo>
                  <a:cubicBezTo>
                    <a:pt x="5" y="54"/>
                    <a:pt x="8" y="59"/>
                    <a:pt x="12" y="64"/>
                  </a:cubicBezTo>
                  <a:cubicBezTo>
                    <a:pt x="12" y="64"/>
                    <a:pt x="12" y="65"/>
                    <a:pt x="13" y="65"/>
                  </a:cubicBezTo>
                  <a:cubicBezTo>
                    <a:pt x="14" y="67"/>
                    <a:pt x="16" y="69"/>
                    <a:pt x="18" y="71"/>
                  </a:cubicBezTo>
                  <a:cubicBezTo>
                    <a:pt x="19" y="71"/>
                    <a:pt x="19" y="71"/>
                    <a:pt x="20" y="72"/>
                  </a:cubicBezTo>
                  <a:cubicBezTo>
                    <a:pt x="22" y="74"/>
                    <a:pt x="25" y="74"/>
                    <a:pt x="29" y="73"/>
                  </a:cubicBezTo>
                  <a:cubicBezTo>
                    <a:pt x="29" y="73"/>
                    <a:pt x="29" y="73"/>
                    <a:pt x="29" y="73"/>
                  </a:cubicBezTo>
                  <a:cubicBezTo>
                    <a:pt x="30" y="72"/>
                    <a:pt x="32" y="72"/>
                    <a:pt x="33" y="71"/>
                  </a:cubicBezTo>
                  <a:cubicBezTo>
                    <a:pt x="34" y="71"/>
                    <a:pt x="35" y="71"/>
                    <a:pt x="36" y="70"/>
                  </a:cubicBezTo>
                  <a:cubicBezTo>
                    <a:pt x="38" y="70"/>
                    <a:pt x="41" y="70"/>
                    <a:pt x="41" y="70"/>
                  </a:cubicBezTo>
                  <a:cubicBezTo>
                    <a:pt x="41" y="70"/>
                    <a:pt x="41" y="70"/>
                    <a:pt x="41" y="70"/>
                  </a:cubicBezTo>
                  <a:cubicBezTo>
                    <a:pt x="43" y="70"/>
                    <a:pt x="45" y="70"/>
                    <a:pt x="46" y="70"/>
                  </a:cubicBezTo>
                  <a:cubicBezTo>
                    <a:pt x="47" y="71"/>
                    <a:pt x="48" y="71"/>
                    <a:pt x="49" y="71"/>
                  </a:cubicBezTo>
                  <a:cubicBezTo>
                    <a:pt x="51" y="72"/>
                    <a:pt x="52" y="72"/>
                    <a:pt x="53" y="73"/>
                  </a:cubicBezTo>
                  <a:cubicBezTo>
                    <a:pt x="54" y="73"/>
                    <a:pt x="54" y="73"/>
                    <a:pt x="54" y="73"/>
                  </a:cubicBezTo>
                  <a:cubicBezTo>
                    <a:pt x="57" y="74"/>
                    <a:pt x="60" y="74"/>
                    <a:pt x="63" y="72"/>
                  </a:cubicBezTo>
                  <a:cubicBezTo>
                    <a:pt x="63" y="71"/>
                    <a:pt x="64" y="71"/>
                    <a:pt x="64" y="71"/>
                  </a:cubicBezTo>
                  <a:cubicBezTo>
                    <a:pt x="66" y="69"/>
                    <a:pt x="68" y="67"/>
                    <a:pt x="70" y="65"/>
                  </a:cubicBezTo>
                  <a:cubicBezTo>
                    <a:pt x="70" y="65"/>
                    <a:pt x="70" y="64"/>
                    <a:pt x="70" y="64"/>
                  </a:cubicBezTo>
                  <a:cubicBezTo>
                    <a:pt x="74" y="59"/>
                    <a:pt x="77" y="54"/>
                    <a:pt x="79" y="48"/>
                  </a:cubicBezTo>
                  <a:cubicBezTo>
                    <a:pt x="81" y="43"/>
                    <a:pt x="82" y="39"/>
                    <a:pt x="82" y="34"/>
                  </a:cubicBezTo>
                  <a:cubicBezTo>
                    <a:pt x="82" y="33"/>
                    <a:pt x="82" y="32"/>
                    <a:pt x="82" y="31"/>
                  </a:cubicBezTo>
                  <a:cubicBezTo>
                    <a:pt x="82" y="30"/>
                    <a:pt x="82" y="28"/>
                    <a:pt x="82" y="27"/>
                  </a:cubicBezTo>
                  <a:cubicBezTo>
                    <a:pt x="82" y="27"/>
                    <a:pt x="82" y="27"/>
                    <a:pt x="82" y="26"/>
                  </a:cubicBezTo>
                  <a:cubicBezTo>
                    <a:pt x="82" y="25"/>
                    <a:pt x="82" y="24"/>
                    <a:pt x="82" y="22"/>
                  </a:cubicBezTo>
                  <a:cubicBezTo>
                    <a:pt x="81" y="16"/>
                    <a:pt x="78" y="11"/>
                    <a:pt x="74" y="7"/>
                  </a:cubicBezTo>
                  <a:cubicBezTo>
                    <a:pt x="73" y="6"/>
                    <a:pt x="73" y="6"/>
                    <a:pt x="72" y="5"/>
                  </a:cubicBezTo>
                  <a:cubicBezTo>
                    <a:pt x="69" y="2"/>
                    <a:pt x="65" y="1"/>
                    <a:pt x="61" y="0"/>
                  </a:cubicBezTo>
                  <a:cubicBezTo>
                    <a:pt x="56" y="0"/>
                    <a:pt x="52" y="0"/>
                    <a:pt x="48" y="2"/>
                  </a:cubicBezTo>
                  <a:cubicBezTo>
                    <a:pt x="46" y="3"/>
                    <a:pt x="41" y="4"/>
                    <a:pt x="41" y="4"/>
                  </a:cubicBezTo>
                  <a:cubicBezTo>
                    <a:pt x="41" y="4"/>
                    <a:pt x="37" y="3"/>
                    <a:pt x="34" y="2"/>
                  </a:cubicBezTo>
                  <a:cubicBezTo>
                    <a:pt x="30" y="0"/>
                    <a:pt x="26" y="0"/>
                    <a:pt x="22" y="0"/>
                  </a:cubicBezTo>
                  <a:cubicBezTo>
                    <a:pt x="17" y="1"/>
                    <a:pt x="13" y="2"/>
                    <a:pt x="10" y="5"/>
                  </a:cubicBezTo>
                  <a:cubicBezTo>
                    <a:pt x="9" y="6"/>
                    <a:pt x="9" y="6"/>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0" name="Freeform 185"/>
            <p:cNvSpPr/>
            <p:nvPr/>
          </p:nvSpPr>
          <p:spPr bwMode="auto">
            <a:xfrm>
              <a:off x="3573463" y="4622800"/>
              <a:ext cx="71438" cy="82550"/>
            </a:xfrm>
            <a:custGeom>
              <a:avLst/>
              <a:gdLst>
                <a:gd name="T0" fmla="*/ 6 w 19"/>
                <a:gd name="T1" fmla="*/ 16 h 22"/>
                <a:gd name="T2" fmla="*/ 14 w 19"/>
                <a:gd name="T3" fmla="*/ 22 h 22"/>
                <a:gd name="T4" fmla="*/ 19 w 19"/>
                <a:gd name="T5" fmla="*/ 22 h 22"/>
                <a:gd name="T6" fmla="*/ 19 w 19"/>
                <a:gd name="T7" fmla="*/ 22 h 22"/>
                <a:gd name="T8" fmla="*/ 15 w 19"/>
                <a:gd name="T9" fmla="*/ 8 h 22"/>
                <a:gd name="T10" fmla="*/ 1 w 19"/>
                <a:gd name="T11" fmla="*/ 0 h 22"/>
                <a:gd name="T12" fmla="*/ 0 w 19"/>
                <a:gd name="T13" fmla="*/ 0 h 22"/>
                <a:gd name="T14" fmla="*/ 0 w 19"/>
                <a:gd name="T15" fmla="*/ 0 h 22"/>
                <a:gd name="T16" fmla="*/ 0 w 19"/>
                <a:gd name="T17" fmla="*/ 5 h 22"/>
                <a:gd name="T18" fmla="*/ 6 w 19"/>
                <a:gd name="T19"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6" y="16"/>
                  </a:moveTo>
                  <a:cubicBezTo>
                    <a:pt x="8" y="19"/>
                    <a:pt x="11" y="21"/>
                    <a:pt x="14" y="22"/>
                  </a:cubicBezTo>
                  <a:cubicBezTo>
                    <a:pt x="15" y="22"/>
                    <a:pt x="17" y="22"/>
                    <a:pt x="19" y="22"/>
                  </a:cubicBezTo>
                  <a:cubicBezTo>
                    <a:pt x="19" y="22"/>
                    <a:pt x="19" y="22"/>
                    <a:pt x="19" y="22"/>
                  </a:cubicBezTo>
                  <a:cubicBezTo>
                    <a:pt x="19" y="17"/>
                    <a:pt x="18" y="12"/>
                    <a:pt x="15" y="8"/>
                  </a:cubicBezTo>
                  <a:cubicBezTo>
                    <a:pt x="11" y="4"/>
                    <a:pt x="7" y="1"/>
                    <a:pt x="1" y="0"/>
                  </a:cubicBezTo>
                  <a:cubicBezTo>
                    <a:pt x="1" y="0"/>
                    <a:pt x="1" y="0"/>
                    <a:pt x="0" y="0"/>
                  </a:cubicBezTo>
                  <a:cubicBezTo>
                    <a:pt x="0" y="0"/>
                    <a:pt x="0" y="0"/>
                    <a:pt x="0" y="0"/>
                  </a:cubicBezTo>
                  <a:cubicBezTo>
                    <a:pt x="0" y="2"/>
                    <a:pt x="0" y="3"/>
                    <a:pt x="0" y="5"/>
                  </a:cubicBezTo>
                  <a:cubicBezTo>
                    <a:pt x="1" y="10"/>
                    <a:pt x="3" y="13"/>
                    <a:pt x="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1" name="Freeform 186"/>
            <p:cNvSpPr>
              <a:spLocks noEditPoints="1"/>
            </p:cNvSpPr>
            <p:nvPr/>
          </p:nvSpPr>
          <p:spPr bwMode="auto">
            <a:xfrm>
              <a:off x="1997075" y="749300"/>
              <a:ext cx="415925" cy="414338"/>
            </a:xfrm>
            <a:custGeom>
              <a:avLst/>
              <a:gdLst>
                <a:gd name="T0" fmla="*/ 56 w 111"/>
                <a:gd name="T1" fmla="*/ 110 h 110"/>
                <a:gd name="T2" fmla="*/ 111 w 111"/>
                <a:gd name="T3" fmla="*/ 55 h 110"/>
                <a:gd name="T4" fmla="*/ 56 w 111"/>
                <a:gd name="T5" fmla="*/ 0 h 110"/>
                <a:gd name="T6" fmla="*/ 56 w 111"/>
                <a:gd name="T7" fmla="*/ 0 h 110"/>
                <a:gd name="T8" fmla="*/ 56 w 111"/>
                <a:gd name="T9" fmla="*/ 39 h 110"/>
                <a:gd name="T10" fmla="*/ 84 w 111"/>
                <a:gd name="T11" fmla="*/ 27 h 110"/>
                <a:gd name="T12" fmla="*/ 67 w 111"/>
                <a:gd name="T13" fmla="*/ 66 h 110"/>
                <a:gd name="T14" fmla="*/ 56 w 111"/>
                <a:gd name="T15" fmla="*/ 71 h 110"/>
                <a:gd name="T16" fmla="*/ 56 w 111"/>
                <a:gd name="T17" fmla="*/ 110 h 110"/>
                <a:gd name="T18" fmla="*/ 56 w 111"/>
                <a:gd name="T19" fmla="*/ 0 h 110"/>
                <a:gd name="T20" fmla="*/ 0 w 111"/>
                <a:gd name="T21" fmla="*/ 55 h 110"/>
                <a:gd name="T22" fmla="*/ 56 w 111"/>
                <a:gd name="T23" fmla="*/ 110 h 110"/>
                <a:gd name="T24" fmla="*/ 56 w 111"/>
                <a:gd name="T25" fmla="*/ 71 h 110"/>
                <a:gd name="T26" fmla="*/ 27 w 111"/>
                <a:gd name="T27" fmla="*/ 83 h 110"/>
                <a:gd name="T28" fmla="*/ 45 w 111"/>
                <a:gd name="T29" fmla="*/ 44 h 110"/>
                <a:gd name="T30" fmla="*/ 45 w 111"/>
                <a:gd name="T31" fmla="*/ 44 h 110"/>
                <a:gd name="T32" fmla="*/ 56 w 111"/>
                <a:gd name="T33" fmla="*/ 39 h 110"/>
                <a:gd name="T34" fmla="*/ 56 w 111"/>
                <a:gd name="T3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0">
                  <a:moveTo>
                    <a:pt x="56" y="110"/>
                  </a:moveTo>
                  <a:cubicBezTo>
                    <a:pt x="86" y="110"/>
                    <a:pt x="111" y="85"/>
                    <a:pt x="111" y="55"/>
                  </a:cubicBezTo>
                  <a:cubicBezTo>
                    <a:pt x="111" y="24"/>
                    <a:pt x="86" y="0"/>
                    <a:pt x="56" y="0"/>
                  </a:cubicBezTo>
                  <a:cubicBezTo>
                    <a:pt x="56" y="0"/>
                    <a:pt x="56" y="0"/>
                    <a:pt x="56" y="0"/>
                  </a:cubicBezTo>
                  <a:cubicBezTo>
                    <a:pt x="56" y="39"/>
                    <a:pt x="56" y="39"/>
                    <a:pt x="56" y="39"/>
                  </a:cubicBezTo>
                  <a:cubicBezTo>
                    <a:pt x="84" y="27"/>
                    <a:pt x="84" y="27"/>
                    <a:pt x="84" y="27"/>
                  </a:cubicBezTo>
                  <a:cubicBezTo>
                    <a:pt x="67" y="66"/>
                    <a:pt x="67" y="66"/>
                    <a:pt x="67" y="66"/>
                  </a:cubicBezTo>
                  <a:cubicBezTo>
                    <a:pt x="56" y="71"/>
                    <a:pt x="56" y="71"/>
                    <a:pt x="56" y="71"/>
                  </a:cubicBezTo>
                  <a:cubicBezTo>
                    <a:pt x="56" y="110"/>
                    <a:pt x="56" y="110"/>
                    <a:pt x="56" y="110"/>
                  </a:cubicBezTo>
                  <a:close/>
                  <a:moveTo>
                    <a:pt x="56" y="0"/>
                  </a:moveTo>
                  <a:cubicBezTo>
                    <a:pt x="25" y="0"/>
                    <a:pt x="0" y="24"/>
                    <a:pt x="0" y="55"/>
                  </a:cubicBezTo>
                  <a:cubicBezTo>
                    <a:pt x="0" y="85"/>
                    <a:pt x="25" y="110"/>
                    <a:pt x="56" y="110"/>
                  </a:cubicBezTo>
                  <a:cubicBezTo>
                    <a:pt x="56" y="71"/>
                    <a:pt x="56" y="71"/>
                    <a:pt x="56" y="71"/>
                  </a:cubicBezTo>
                  <a:cubicBezTo>
                    <a:pt x="27" y="83"/>
                    <a:pt x="27" y="83"/>
                    <a:pt x="27" y="83"/>
                  </a:cubicBezTo>
                  <a:cubicBezTo>
                    <a:pt x="45" y="44"/>
                    <a:pt x="45" y="44"/>
                    <a:pt x="45" y="44"/>
                  </a:cubicBezTo>
                  <a:cubicBezTo>
                    <a:pt x="45" y="44"/>
                    <a:pt x="45" y="44"/>
                    <a:pt x="45" y="44"/>
                  </a:cubicBezTo>
                  <a:cubicBezTo>
                    <a:pt x="56" y="39"/>
                    <a:pt x="56" y="39"/>
                    <a:pt x="56" y="39"/>
                  </a:cubicBezTo>
                  <a:lnTo>
                    <a:pt x="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2" name="Oval 187"/>
            <p:cNvSpPr>
              <a:spLocks noChangeArrowheads="1"/>
            </p:cNvSpPr>
            <p:nvPr/>
          </p:nvSpPr>
          <p:spPr bwMode="auto">
            <a:xfrm>
              <a:off x="2181225" y="930275"/>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3" name="Freeform 188"/>
            <p:cNvSpPr/>
            <p:nvPr/>
          </p:nvSpPr>
          <p:spPr bwMode="auto">
            <a:xfrm>
              <a:off x="7515225" y="9525"/>
              <a:ext cx="330200" cy="115888"/>
            </a:xfrm>
            <a:custGeom>
              <a:avLst/>
              <a:gdLst>
                <a:gd name="T0" fmla="*/ 88 w 88"/>
                <a:gd name="T1" fmla="*/ 0 h 31"/>
                <a:gd name="T2" fmla="*/ 44 w 88"/>
                <a:gd name="T3" fmla="*/ 31 h 31"/>
                <a:gd name="T4" fmla="*/ 0 w 88"/>
                <a:gd name="T5" fmla="*/ 0 h 31"/>
                <a:gd name="T6" fmla="*/ 88 w 88"/>
                <a:gd name="T7" fmla="*/ 0 h 31"/>
              </a:gdLst>
              <a:ahLst/>
              <a:cxnLst>
                <a:cxn ang="0">
                  <a:pos x="T0" y="T1"/>
                </a:cxn>
                <a:cxn ang="0">
                  <a:pos x="T2" y="T3"/>
                </a:cxn>
                <a:cxn ang="0">
                  <a:pos x="T4" y="T5"/>
                </a:cxn>
                <a:cxn ang="0">
                  <a:pos x="T6" y="T7"/>
                </a:cxn>
              </a:cxnLst>
              <a:rect l="0" t="0" r="r" b="b"/>
              <a:pathLst>
                <a:path w="88" h="31">
                  <a:moveTo>
                    <a:pt x="88" y="0"/>
                  </a:moveTo>
                  <a:cubicBezTo>
                    <a:pt x="82" y="18"/>
                    <a:pt x="64" y="31"/>
                    <a:pt x="44" y="31"/>
                  </a:cubicBezTo>
                  <a:cubicBezTo>
                    <a:pt x="24" y="31"/>
                    <a:pt x="7" y="18"/>
                    <a:pt x="0" y="0"/>
                  </a:cubicBez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4" name="Rectangle 189"/>
            <p:cNvSpPr>
              <a:spLocks noChangeArrowheads="1"/>
            </p:cNvSpPr>
            <p:nvPr/>
          </p:nvSpPr>
          <p:spPr bwMode="auto">
            <a:xfrm>
              <a:off x="7658100" y="149225"/>
              <a:ext cx="44450"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5" name="Freeform 190"/>
            <p:cNvSpPr/>
            <p:nvPr/>
          </p:nvSpPr>
          <p:spPr bwMode="auto">
            <a:xfrm>
              <a:off x="7807325" y="73025"/>
              <a:ext cx="79375" cy="79375"/>
            </a:xfrm>
            <a:custGeom>
              <a:avLst/>
              <a:gdLst>
                <a:gd name="T0" fmla="*/ 22 w 50"/>
                <a:gd name="T1" fmla="*/ 0 h 50"/>
                <a:gd name="T2" fmla="*/ 50 w 50"/>
                <a:gd name="T3" fmla="*/ 29 h 50"/>
                <a:gd name="T4" fmla="*/ 29 w 50"/>
                <a:gd name="T5" fmla="*/ 50 h 50"/>
                <a:gd name="T6" fmla="*/ 0 w 50"/>
                <a:gd name="T7" fmla="*/ 22 h 50"/>
                <a:gd name="T8" fmla="*/ 22 w 50"/>
                <a:gd name="T9" fmla="*/ 0 h 50"/>
              </a:gdLst>
              <a:ahLst/>
              <a:cxnLst>
                <a:cxn ang="0">
                  <a:pos x="T0" y="T1"/>
                </a:cxn>
                <a:cxn ang="0">
                  <a:pos x="T2" y="T3"/>
                </a:cxn>
                <a:cxn ang="0">
                  <a:pos x="T4" y="T5"/>
                </a:cxn>
                <a:cxn ang="0">
                  <a:pos x="T6" y="T7"/>
                </a:cxn>
                <a:cxn ang="0">
                  <a:pos x="T8" y="T9"/>
                </a:cxn>
              </a:cxnLst>
              <a:rect l="0" t="0" r="r" b="b"/>
              <a:pathLst>
                <a:path w="50" h="50">
                  <a:moveTo>
                    <a:pt x="22" y="0"/>
                  </a:moveTo>
                  <a:lnTo>
                    <a:pt x="50" y="29"/>
                  </a:lnTo>
                  <a:lnTo>
                    <a:pt x="29" y="50"/>
                  </a:lnTo>
                  <a:lnTo>
                    <a:pt x="0" y="22"/>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6" name="Freeform 191"/>
            <p:cNvSpPr/>
            <p:nvPr/>
          </p:nvSpPr>
          <p:spPr bwMode="auto">
            <a:xfrm>
              <a:off x="7477125" y="73025"/>
              <a:ext cx="74613" cy="79375"/>
            </a:xfrm>
            <a:custGeom>
              <a:avLst/>
              <a:gdLst>
                <a:gd name="T0" fmla="*/ 29 w 47"/>
                <a:gd name="T1" fmla="*/ 0 h 50"/>
                <a:gd name="T2" fmla="*/ 47 w 47"/>
                <a:gd name="T3" fmla="*/ 22 h 50"/>
                <a:gd name="T4" fmla="*/ 19 w 47"/>
                <a:gd name="T5" fmla="*/ 50 h 50"/>
                <a:gd name="T6" fmla="*/ 0 w 47"/>
                <a:gd name="T7" fmla="*/ 29 h 50"/>
                <a:gd name="T8" fmla="*/ 29 w 47"/>
                <a:gd name="T9" fmla="*/ 0 h 50"/>
              </a:gdLst>
              <a:ahLst/>
              <a:cxnLst>
                <a:cxn ang="0">
                  <a:pos x="T0" y="T1"/>
                </a:cxn>
                <a:cxn ang="0">
                  <a:pos x="T2" y="T3"/>
                </a:cxn>
                <a:cxn ang="0">
                  <a:pos x="T4" y="T5"/>
                </a:cxn>
                <a:cxn ang="0">
                  <a:pos x="T6" y="T7"/>
                </a:cxn>
                <a:cxn ang="0">
                  <a:pos x="T8" y="T9"/>
                </a:cxn>
              </a:cxnLst>
              <a:rect l="0" t="0" r="r" b="b"/>
              <a:pathLst>
                <a:path w="47" h="50">
                  <a:moveTo>
                    <a:pt x="29" y="0"/>
                  </a:moveTo>
                  <a:lnTo>
                    <a:pt x="47" y="22"/>
                  </a:lnTo>
                  <a:lnTo>
                    <a:pt x="19" y="50"/>
                  </a:lnTo>
                  <a:lnTo>
                    <a:pt x="0" y="29"/>
                  </a:lnTo>
                  <a:lnTo>
                    <a:pt x="2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7" name="Freeform 192"/>
            <p:cNvSpPr/>
            <p:nvPr/>
          </p:nvSpPr>
          <p:spPr bwMode="auto">
            <a:xfrm>
              <a:off x="7859713" y="9525"/>
              <a:ext cx="76200" cy="60325"/>
            </a:xfrm>
            <a:custGeom>
              <a:avLst/>
              <a:gdLst>
                <a:gd name="T0" fmla="*/ 22 w 48"/>
                <a:gd name="T1" fmla="*/ 0 h 38"/>
                <a:gd name="T2" fmla="*/ 48 w 48"/>
                <a:gd name="T3" fmla="*/ 12 h 38"/>
                <a:gd name="T4" fmla="*/ 38 w 48"/>
                <a:gd name="T5" fmla="*/ 38 h 38"/>
                <a:gd name="T6" fmla="*/ 0 w 48"/>
                <a:gd name="T7" fmla="*/ 21 h 38"/>
                <a:gd name="T8" fmla="*/ 10 w 48"/>
                <a:gd name="T9" fmla="*/ 0 h 38"/>
                <a:gd name="T10" fmla="*/ 22 w 48"/>
                <a:gd name="T11" fmla="*/ 0 h 38"/>
              </a:gdLst>
              <a:ahLst/>
              <a:cxnLst>
                <a:cxn ang="0">
                  <a:pos x="T0" y="T1"/>
                </a:cxn>
                <a:cxn ang="0">
                  <a:pos x="T2" y="T3"/>
                </a:cxn>
                <a:cxn ang="0">
                  <a:pos x="T4" y="T5"/>
                </a:cxn>
                <a:cxn ang="0">
                  <a:pos x="T6" y="T7"/>
                </a:cxn>
                <a:cxn ang="0">
                  <a:pos x="T8" y="T9"/>
                </a:cxn>
                <a:cxn ang="0">
                  <a:pos x="T10" y="T11"/>
                </a:cxn>
              </a:cxnLst>
              <a:rect l="0" t="0" r="r" b="b"/>
              <a:pathLst>
                <a:path w="48" h="38">
                  <a:moveTo>
                    <a:pt x="22" y="0"/>
                  </a:moveTo>
                  <a:lnTo>
                    <a:pt x="48" y="12"/>
                  </a:lnTo>
                  <a:lnTo>
                    <a:pt x="38" y="38"/>
                  </a:lnTo>
                  <a:lnTo>
                    <a:pt x="0" y="21"/>
                  </a:lnTo>
                  <a:lnTo>
                    <a:pt x="10" y="0"/>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8" name="Freeform 193"/>
            <p:cNvSpPr/>
            <p:nvPr/>
          </p:nvSpPr>
          <p:spPr bwMode="auto">
            <a:xfrm>
              <a:off x="7559675" y="125413"/>
              <a:ext cx="63500" cy="76200"/>
            </a:xfrm>
            <a:custGeom>
              <a:avLst/>
              <a:gdLst>
                <a:gd name="T0" fmla="*/ 40 w 40"/>
                <a:gd name="T1" fmla="*/ 12 h 48"/>
                <a:gd name="T2" fmla="*/ 26 w 40"/>
                <a:gd name="T3" fmla="*/ 48 h 48"/>
                <a:gd name="T4" fmla="*/ 0 w 40"/>
                <a:gd name="T5" fmla="*/ 38 h 48"/>
                <a:gd name="T6" fmla="*/ 14 w 40"/>
                <a:gd name="T7" fmla="*/ 0 h 48"/>
                <a:gd name="T8" fmla="*/ 40 w 40"/>
                <a:gd name="T9" fmla="*/ 12 h 48"/>
              </a:gdLst>
              <a:ahLst/>
              <a:cxnLst>
                <a:cxn ang="0">
                  <a:pos x="T0" y="T1"/>
                </a:cxn>
                <a:cxn ang="0">
                  <a:pos x="T2" y="T3"/>
                </a:cxn>
                <a:cxn ang="0">
                  <a:pos x="T4" y="T5"/>
                </a:cxn>
                <a:cxn ang="0">
                  <a:pos x="T6" y="T7"/>
                </a:cxn>
                <a:cxn ang="0">
                  <a:pos x="T8" y="T9"/>
                </a:cxn>
              </a:cxnLst>
              <a:rect l="0" t="0" r="r" b="b"/>
              <a:pathLst>
                <a:path w="40" h="48">
                  <a:moveTo>
                    <a:pt x="40" y="12"/>
                  </a:moveTo>
                  <a:lnTo>
                    <a:pt x="26" y="48"/>
                  </a:lnTo>
                  <a:lnTo>
                    <a:pt x="0" y="38"/>
                  </a:lnTo>
                  <a:lnTo>
                    <a:pt x="14" y="0"/>
                  </a:lnTo>
                  <a:lnTo>
                    <a:pt x="4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9" name="Freeform 194"/>
            <p:cNvSpPr/>
            <p:nvPr/>
          </p:nvSpPr>
          <p:spPr bwMode="auto">
            <a:xfrm>
              <a:off x="7740650" y="125413"/>
              <a:ext cx="63500" cy="76200"/>
            </a:xfrm>
            <a:custGeom>
              <a:avLst/>
              <a:gdLst>
                <a:gd name="T0" fmla="*/ 40 w 40"/>
                <a:gd name="T1" fmla="*/ 36 h 48"/>
                <a:gd name="T2" fmla="*/ 14 w 40"/>
                <a:gd name="T3" fmla="*/ 48 h 48"/>
                <a:gd name="T4" fmla="*/ 0 w 40"/>
                <a:gd name="T5" fmla="*/ 10 h 48"/>
                <a:gd name="T6" fmla="*/ 26 w 40"/>
                <a:gd name="T7" fmla="*/ 0 h 48"/>
                <a:gd name="T8" fmla="*/ 40 w 40"/>
                <a:gd name="T9" fmla="*/ 36 h 48"/>
              </a:gdLst>
              <a:ahLst/>
              <a:cxnLst>
                <a:cxn ang="0">
                  <a:pos x="T0" y="T1"/>
                </a:cxn>
                <a:cxn ang="0">
                  <a:pos x="T2" y="T3"/>
                </a:cxn>
                <a:cxn ang="0">
                  <a:pos x="T4" y="T5"/>
                </a:cxn>
                <a:cxn ang="0">
                  <a:pos x="T6" y="T7"/>
                </a:cxn>
                <a:cxn ang="0">
                  <a:pos x="T8" y="T9"/>
                </a:cxn>
              </a:cxnLst>
              <a:rect l="0" t="0" r="r" b="b"/>
              <a:pathLst>
                <a:path w="40" h="48">
                  <a:moveTo>
                    <a:pt x="40" y="36"/>
                  </a:moveTo>
                  <a:lnTo>
                    <a:pt x="14" y="48"/>
                  </a:lnTo>
                  <a:lnTo>
                    <a:pt x="0" y="10"/>
                  </a:lnTo>
                  <a:lnTo>
                    <a:pt x="26" y="0"/>
                  </a:lnTo>
                  <a:lnTo>
                    <a:pt x="4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0" name="Freeform 195"/>
            <p:cNvSpPr/>
            <p:nvPr/>
          </p:nvSpPr>
          <p:spPr bwMode="auto">
            <a:xfrm>
              <a:off x="7424738" y="9525"/>
              <a:ext cx="79375" cy="60325"/>
            </a:xfrm>
            <a:custGeom>
              <a:avLst/>
              <a:gdLst>
                <a:gd name="T0" fmla="*/ 50 w 50"/>
                <a:gd name="T1" fmla="*/ 24 h 38"/>
                <a:gd name="T2" fmla="*/ 12 w 50"/>
                <a:gd name="T3" fmla="*/ 38 h 38"/>
                <a:gd name="T4" fmla="*/ 0 w 50"/>
                <a:gd name="T5" fmla="*/ 12 h 38"/>
                <a:gd name="T6" fmla="*/ 28 w 50"/>
                <a:gd name="T7" fmla="*/ 0 h 38"/>
                <a:gd name="T8" fmla="*/ 40 w 50"/>
                <a:gd name="T9" fmla="*/ 0 h 38"/>
                <a:gd name="T10" fmla="*/ 50 w 50"/>
                <a:gd name="T11" fmla="*/ 24 h 38"/>
              </a:gdLst>
              <a:ahLst/>
              <a:cxnLst>
                <a:cxn ang="0">
                  <a:pos x="T0" y="T1"/>
                </a:cxn>
                <a:cxn ang="0">
                  <a:pos x="T2" y="T3"/>
                </a:cxn>
                <a:cxn ang="0">
                  <a:pos x="T4" y="T5"/>
                </a:cxn>
                <a:cxn ang="0">
                  <a:pos x="T6" y="T7"/>
                </a:cxn>
                <a:cxn ang="0">
                  <a:pos x="T8" y="T9"/>
                </a:cxn>
                <a:cxn ang="0">
                  <a:pos x="T10" y="T11"/>
                </a:cxn>
              </a:cxnLst>
              <a:rect l="0" t="0" r="r" b="b"/>
              <a:pathLst>
                <a:path w="50" h="38">
                  <a:moveTo>
                    <a:pt x="50" y="24"/>
                  </a:moveTo>
                  <a:lnTo>
                    <a:pt x="12" y="38"/>
                  </a:lnTo>
                  <a:lnTo>
                    <a:pt x="0" y="12"/>
                  </a:lnTo>
                  <a:lnTo>
                    <a:pt x="28" y="0"/>
                  </a:lnTo>
                  <a:lnTo>
                    <a:pt x="40" y="0"/>
                  </a:lnTo>
                  <a:lnTo>
                    <a:pt x="5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1" name="Freeform 196"/>
            <p:cNvSpPr/>
            <p:nvPr/>
          </p:nvSpPr>
          <p:spPr bwMode="auto">
            <a:xfrm>
              <a:off x="3749675" y="4130675"/>
              <a:ext cx="274638" cy="447675"/>
            </a:xfrm>
            <a:custGeom>
              <a:avLst/>
              <a:gdLst>
                <a:gd name="T0" fmla="*/ 173 w 173"/>
                <a:gd name="T1" fmla="*/ 163 h 282"/>
                <a:gd name="T2" fmla="*/ 173 w 173"/>
                <a:gd name="T3" fmla="*/ 0 h 282"/>
                <a:gd name="T4" fmla="*/ 88 w 173"/>
                <a:gd name="T5" fmla="*/ 0 h 282"/>
                <a:gd name="T6" fmla="*/ 0 w 173"/>
                <a:gd name="T7" fmla="*/ 225 h 282"/>
                <a:gd name="T8" fmla="*/ 126 w 173"/>
                <a:gd name="T9" fmla="*/ 282 h 282"/>
                <a:gd name="T10" fmla="*/ 173 w 173"/>
                <a:gd name="T11" fmla="*/ 163 h 282"/>
              </a:gdLst>
              <a:ahLst/>
              <a:cxnLst>
                <a:cxn ang="0">
                  <a:pos x="T0" y="T1"/>
                </a:cxn>
                <a:cxn ang="0">
                  <a:pos x="T2" y="T3"/>
                </a:cxn>
                <a:cxn ang="0">
                  <a:pos x="T4" y="T5"/>
                </a:cxn>
                <a:cxn ang="0">
                  <a:pos x="T6" y="T7"/>
                </a:cxn>
                <a:cxn ang="0">
                  <a:pos x="T8" y="T9"/>
                </a:cxn>
                <a:cxn ang="0">
                  <a:pos x="T10" y="T11"/>
                </a:cxn>
              </a:cxnLst>
              <a:rect l="0" t="0" r="r" b="b"/>
              <a:pathLst>
                <a:path w="173" h="282">
                  <a:moveTo>
                    <a:pt x="173" y="163"/>
                  </a:moveTo>
                  <a:lnTo>
                    <a:pt x="173" y="0"/>
                  </a:lnTo>
                  <a:lnTo>
                    <a:pt x="88" y="0"/>
                  </a:lnTo>
                  <a:lnTo>
                    <a:pt x="0" y="225"/>
                  </a:lnTo>
                  <a:lnTo>
                    <a:pt x="126" y="282"/>
                  </a:lnTo>
                  <a:lnTo>
                    <a:pt x="173" y="1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2" name="Freeform 197"/>
            <p:cNvSpPr/>
            <p:nvPr/>
          </p:nvSpPr>
          <p:spPr bwMode="auto">
            <a:xfrm>
              <a:off x="4043363" y="4130675"/>
              <a:ext cx="52388" cy="139700"/>
            </a:xfrm>
            <a:custGeom>
              <a:avLst/>
              <a:gdLst>
                <a:gd name="T0" fmla="*/ 0 w 14"/>
                <a:gd name="T1" fmla="*/ 37 h 37"/>
                <a:gd name="T2" fmla="*/ 13 w 14"/>
                <a:gd name="T3" fmla="*/ 1 h 37"/>
                <a:gd name="T4" fmla="*/ 14 w 14"/>
                <a:gd name="T5" fmla="*/ 0 h 37"/>
                <a:gd name="T6" fmla="*/ 0 w 14"/>
                <a:gd name="T7" fmla="*/ 0 h 37"/>
                <a:gd name="T8" fmla="*/ 0 w 14"/>
                <a:gd name="T9" fmla="*/ 37 h 37"/>
              </a:gdLst>
              <a:ahLst/>
              <a:cxnLst>
                <a:cxn ang="0">
                  <a:pos x="T0" y="T1"/>
                </a:cxn>
                <a:cxn ang="0">
                  <a:pos x="T2" y="T3"/>
                </a:cxn>
                <a:cxn ang="0">
                  <a:pos x="T4" y="T5"/>
                </a:cxn>
                <a:cxn ang="0">
                  <a:pos x="T6" y="T7"/>
                </a:cxn>
                <a:cxn ang="0">
                  <a:pos x="T8" y="T9"/>
                </a:cxn>
              </a:cxnLst>
              <a:rect l="0" t="0" r="r" b="b"/>
              <a:pathLst>
                <a:path w="14" h="37">
                  <a:moveTo>
                    <a:pt x="0" y="37"/>
                  </a:moveTo>
                  <a:cubicBezTo>
                    <a:pt x="12" y="30"/>
                    <a:pt x="13" y="13"/>
                    <a:pt x="13" y="1"/>
                  </a:cubicBezTo>
                  <a:cubicBezTo>
                    <a:pt x="13" y="0"/>
                    <a:pt x="13" y="0"/>
                    <a:pt x="14" y="0"/>
                  </a:cubicBezTo>
                  <a:cubicBezTo>
                    <a:pt x="0" y="0"/>
                    <a:pt x="0" y="0"/>
                    <a:pt x="0" y="0"/>
                  </a:cubicBez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3" name="Freeform 198"/>
            <p:cNvSpPr/>
            <p:nvPr/>
          </p:nvSpPr>
          <p:spPr bwMode="auto">
            <a:xfrm>
              <a:off x="4043363" y="4130675"/>
              <a:ext cx="277813" cy="447675"/>
            </a:xfrm>
            <a:custGeom>
              <a:avLst/>
              <a:gdLst>
                <a:gd name="T0" fmla="*/ 17 w 74"/>
                <a:gd name="T1" fmla="*/ 0 h 119"/>
                <a:gd name="T2" fmla="*/ 18 w 74"/>
                <a:gd name="T3" fmla="*/ 1 h 119"/>
                <a:gd name="T4" fmla="*/ 0 w 74"/>
                <a:gd name="T5" fmla="*/ 42 h 119"/>
                <a:gd name="T6" fmla="*/ 0 w 74"/>
                <a:gd name="T7" fmla="*/ 69 h 119"/>
                <a:gd name="T8" fmla="*/ 20 w 74"/>
                <a:gd name="T9" fmla="*/ 119 h 119"/>
                <a:gd name="T10" fmla="*/ 74 w 74"/>
                <a:gd name="T11" fmla="*/ 95 h 119"/>
                <a:gd name="T12" fmla="*/ 36 w 74"/>
                <a:gd name="T13" fmla="*/ 0 h 119"/>
                <a:gd name="T14" fmla="*/ 17 w 74"/>
                <a:gd name="T15" fmla="*/ 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19">
                  <a:moveTo>
                    <a:pt x="17" y="0"/>
                  </a:moveTo>
                  <a:cubicBezTo>
                    <a:pt x="18" y="0"/>
                    <a:pt x="18" y="0"/>
                    <a:pt x="18" y="1"/>
                  </a:cubicBezTo>
                  <a:cubicBezTo>
                    <a:pt x="17" y="16"/>
                    <a:pt x="16" y="35"/>
                    <a:pt x="0" y="42"/>
                  </a:cubicBezTo>
                  <a:cubicBezTo>
                    <a:pt x="0" y="69"/>
                    <a:pt x="0" y="69"/>
                    <a:pt x="0" y="69"/>
                  </a:cubicBezTo>
                  <a:cubicBezTo>
                    <a:pt x="20" y="119"/>
                    <a:pt x="20" y="119"/>
                    <a:pt x="20" y="119"/>
                  </a:cubicBezTo>
                  <a:cubicBezTo>
                    <a:pt x="74" y="95"/>
                    <a:pt x="74" y="95"/>
                    <a:pt x="74" y="95"/>
                  </a:cubicBezTo>
                  <a:cubicBezTo>
                    <a:pt x="36" y="0"/>
                    <a:pt x="36" y="0"/>
                    <a:pt x="36" y="0"/>
                  </a:cubicBez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4" name="Freeform 199"/>
            <p:cNvSpPr/>
            <p:nvPr/>
          </p:nvSpPr>
          <p:spPr bwMode="auto">
            <a:xfrm>
              <a:off x="3889375" y="4078288"/>
              <a:ext cx="288925" cy="36513"/>
            </a:xfrm>
            <a:custGeom>
              <a:avLst/>
              <a:gdLst>
                <a:gd name="T0" fmla="*/ 182 w 182"/>
                <a:gd name="T1" fmla="*/ 0 h 23"/>
                <a:gd name="T2" fmla="*/ 0 w 182"/>
                <a:gd name="T3" fmla="*/ 0 h 23"/>
                <a:gd name="T4" fmla="*/ 0 w 182"/>
                <a:gd name="T5" fmla="*/ 23 h 23"/>
                <a:gd name="T6" fmla="*/ 85 w 182"/>
                <a:gd name="T7" fmla="*/ 23 h 23"/>
                <a:gd name="T8" fmla="*/ 97 w 182"/>
                <a:gd name="T9" fmla="*/ 23 h 23"/>
                <a:gd name="T10" fmla="*/ 182 w 182"/>
                <a:gd name="T11" fmla="*/ 23 h 23"/>
                <a:gd name="T12" fmla="*/ 182 w 1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82" h="23">
                  <a:moveTo>
                    <a:pt x="182" y="0"/>
                  </a:moveTo>
                  <a:lnTo>
                    <a:pt x="0" y="0"/>
                  </a:lnTo>
                  <a:lnTo>
                    <a:pt x="0" y="23"/>
                  </a:lnTo>
                  <a:lnTo>
                    <a:pt x="85" y="23"/>
                  </a:lnTo>
                  <a:lnTo>
                    <a:pt x="97" y="23"/>
                  </a:lnTo>
                  <a:lnTo>
                    <a:pt x="182" y="23"/>
                  </a:lnTo>
                  <a:lnTo>
                    <a:pt x="18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5" name="Freeform 200"/>
            <p:cNvSpPr>
              <a:spLocks noEditPoints="1"/>
            </p:cNvSpPr>
            <p:nvPr/>
          </p:nvSpPr>
          <p:spPr bwMode="auto">
            <a:xfrm>
              <a:off x="5154613" y="5106988"/>
              <a:ext cx="471488" cy="236538"/>
            </a:xfrm>
            <a:custGeom>
              <a:avLst/>
              <a:gdLst>
                <a:gd name="T0" fmla="*/ 108 w 126"/>
                <a:gd name="T1" fmla="*/ 44 h 63"/>
                <a:gd name="T2" fmla="*/ 126 w 126"/>
                <a:gd name="T3" fmla="*/ 22 h 63"/>
                <a:gd name="T4" fmla="*/ 108 w 126"/>
                <a:gd name="T5" fmla="*/ 0 h 63"/>
                <a:gd name="T6" fmla="*/ 108 w 126"/>
                <a:gd name="T7" fmla="*/ 10 h 63"/>
                <a:gd name="T8" fmla="*/ 116 w 126"/>
                <a:gd name="T9" fmla="*/ 22 h 63"/>
                <a:gd name="T10" fmla="*/ 108 w 126"/>
                <a:gd name="T11" fmla="*/ 34 h 63"/>
                <a:gd name="T12" fmla="*/ 108 w 126"/>
                <a:gd name="T13" fmla="*/ 44 h 63"/>
                <a:gd name="T14" fmla="*/ 53 w 126"/>
                <a:gd name="T15" fmla="*/ 63 h 63"/>
                <a:gd name="T16" fmla="*/ 94 w 126"/>
                <a:gd name="T17" fmla="*/ 42 h 63"/>
                <a:gd name="T18" fmla="*/ 104 w 126"/>
                <a:gd name="T19" fmla="*/ 45 h 63"/>
                <a:gd name="T20" fmla="*/ 108 w 126"/>
                <a:gd name="T21" fmla="*/ 44 h 63"/>
                <a:gd name="T22" fmla="*/ 108 w 126"/>
                <a:gd name="T23" fmla="*/ 34 h 63"/>
                <a:gd name="T24" fmla="*/ 104 w 126"/>
                <a:gd name="T25" fmla="*/ 35 h 63"/>
                <a:gd name="T26" fmla="*/ 100 w 126"/>
                <a:gd name="T27" fmla="*/ 34 h 63"/>
                <a:gd name="T28" fmla="*/ 106 w 126"/>
                <a:gd name="T29" fmla="*/ 10 h 63"/>
                <a:gd name="T30" fmla="*/ 106 w 126"/>
                <a:gd name="T31" fmla="*/ 10 h 63"/>
                <a:gd name="T32" fmla="*/ 106 w 126"/>
                <a:gd name="T33" fmla="*/ 10 h 63"/>
                <a:gd name="T34" fmla="*/ 108 w 126"/>
                <a:gd name="T35" fmla="*/ 10 h 63"/>
                <a:gd name="T36" fmla="*/ 108 w 126"/>
                <a:gd name="T37" fmla="*/ 0 h 63"/>
                <a:gd name="T38" fmla="*/ 105 w 126"/>
                <a:gd name="T39" fmla="*/ 0 h 63"/>
                <a:gd name="T40" fmla="*/ 105 w 126"/>
                <a:gd name="T41" fmla="*/ 0 h 63"/>
                <a:gd name="T42" fmla="*/ 0 w 126"/>
                <a:gd name="T43" fmla="*/ 0 h 63"/>
                <a:gd name="T44" fmla="*/ 0 w 126"/>
                <a:gd name="T45" fmla="*/ 10 h 63"/>
                <a:gd name="T46" fmla="*/ 53 w 126"/>
                <a:gd name="T4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6" h="63">
                  <a:moveTo>
                    <a:pt x="108" y="44"/>
                  </a:moveTo>
                  <a:cubicBezTo>
                    <a:pt x="118" y="42"/>
                    <a:pt x="126" y="33"/>
                    <a:pt x="126" y="22"/>
                  </a:cubicBezTo>
                  <a:cubicBezTo>
                    <a:pt x="126" y="11"/>
                    <a:pt x="118" y="2"/>
                    <a:pt x="108" y="0"/>
                  </a:cubicBezTo>
                  <a:cubicBezTo>
                    <a:pt x="108" y="10"/>
                    <a:pt x="108" y="10"/>
                    <a:pt x="108" y="10"/>
                  </a:cubicBezTo>
                  <a:cubicBezTo>
                    <a:pt x="113" y="12"/>
                    <a:pt x="116" y="17"/>
                    <a:pt x="116" y="22"/>
                  </a:cubicBezTo>
                  <a:cubicBezTo>
                    <a:pt x="116" y="28"/>
                    <a:pt x="113" y="32"/>
                    <a:pt x="108" y="34"/>
                  </a:cubicBezTo>
                  <a:lnTo>
                    <a:pt x="108" y="44"/>
                  </a:lnTo>
                  <a:close/>
                  <a:moveTo>
                    <a:pt x="53" y="63"/>
                  </a:moveTo>
                  <a:cubicBezTo>
                    <a:pt x="70" y="63"/>
                    <a:pt x="85" y="55"/>
                    <a:pt x="94" y="42"/>
                  </a:cubicBezTo>
                  <a:cubicBezTo>
                    <a:pt x="97" y="44"/>
                    <a:pt x="100" y="45"/>
                    <a:pt x="104" y="45"/>
                  </a:cubicBezTo>
                  <a:cubicBezTo>
                    <a:pt x="105" y="45"/>
                    <a:pt x="107" y="44"/>
                    <a:pt x="108" y="44"/>
                  </a:cubicBezTo>
                  <a:cubicBezTo>
                    <a:pt x="108" y="34"/>
                    <a:pt x="108" y="34"/>
                    <a:pt x="108" y="34"/>
                  </a:cubicBezTo>
                  <a:cubicBezTo>
                    <a:pt x="107" y="35"/>
                    <a:pt x="105" y="35"/>
                    <a:pt x="104" y="35"/>
                  </a:cubicBezTo>
                  <a:cubicBezTo>
                    <a:pt x="102" y="35"/>
                    <a:pt x="101" y="35"/>
                    <a:pt x="100" y="34"/>
                  </a:cubicBezTo>
                  <a:cubicBezTo>
                    <a:pt x="103" y="27"/>
                    <a:pt x="106" y="18"/>
                    <a:pt x="106" y="10"/>
                  </a:cubicBezTo>
                  <a:cubicBezTo>
                    <a:pt x="106" y="10"/>
                    <a:pt x="106" y="10"/>
                    <a:pt x="106" y="10"/>
                  </a:cubicBezTo>
                  <a:cubicBezTo>
                    <a:pt x="106" y="10"/>
                    <a:pt x="106" y="10"/>
                    <a:pt x="106" y="10"/>
                  </a:cubicBezTo>
                  <a:cubicBezTo>
                    <a:pt x="106" y="10"/>
                    <a:pt x="107" y="10"/>
                    <a:pt x="108" y="10"/>
                  </a:cubicBezTo>
                  <a:cubicBezTo>
                    <a:pt x="108" y="0"/>
                    <a:pt x="108" y="0"/>
                    <a:pt x="108" y="0"/>
                  </a:cubicBezTo>
                  <a:cubicBezTo>
                    <a:pt x="107" y="0"/>
                    <a:pt x="106" y="0"/>
                    <a:pt x="105" y="0"/>
                  </a:cubicBezTo>
                  <a:cubicBezTo>
                    <a:pt x="105" y="0"/>
                    <a:pt x="105" y="0"/>
                    <a:pt x="105" y="0"/>
                  </a:cubicBezTo>
                  <a:cubicBezTo>
                    <a:pt x="0" y="0"/>
                    <a:pt x="0" y="0"/>
                    <a:pt x="0" y="0"/>
                  </a:cubicBezTo>
                  <a:cubicBezTo>
                    <a:pt x="0" y="3"/>
                    <a:pt x="0" y="6"/>
                    <a:pt x="0" y="10"/>
                  </a:cubicBezTo>
                  <a:cubicBezTo>
                    <a:pt x="0" y="39"/>
                    <a:pt x="23" y="63"/>
                    <a:pt x="53"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6" name="Rectangle 201"/>
            <p:cNvSpPr>
              <a:spLocks noChangeArrowheads="1"/>
            </p:cNvSpPr>
            <p:nvPr/>
          </p:nvSpPr>
          <p:spPr bwMode="auto">
            <a:xfrm>
              <a:off x="5154613" y="5362575"/>
              <a:ext cx="4270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7" name="Freeform 202"/>
            <p:cNvSpPr/>
            <p:nvPr/>
          </p:nvSpPr>
          <p:spPr bwMode="auto">
            <a:xfrm>
              <a:off x="5251450" y="4897438"/>
              <a:ext cx="74613" cy="195263"/>
            </a:xfrm>
            <a:custGeom>
              <a:avLst/>
              <a:gdLst>
                <a:gd name="T0" fmla="*/ 7 w 20"/>
                <a:gd name="T1" fmla="*/ 39 h 52"/>
                <a:gd name="T2" fmla="*/ 10 w 20"/>
                <a:gd name="T3" fmla="*/ 50 h 52"/>
                <a:gd name="T4" fmla="*/ 18 w 20"/>
                <a:gd name="T5" fmla="*/ 32 h 52"/>
                <a:gd name="T6" fmla="*/ 13 w 20"/>
                <a:gd name="T7" fmla="*/ 21 h 52"/>
                <a:gd name="T8" fmla="*/ 13 w 20"/>
                <a:gd name="T9" fmla="*/ 13 h 52"/>
                <a:gd name="T10" fmla="*/ 7 w 20"/>
                <a:gd name="T11" fmla="*/ 4 h 52"/>
                <a:gd name="T12" fmla="*/ 2 w 20"/>
                <a:gd name="T13" fmla="*/ 22 h 52"/>
                <a:gd name="T14" fmla="*/ 7 w 20"/>
                <a:gd name="T15" fmla="*/ 3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2">
                  <a:moveTo>
                    <a:pt x="7" y="39"/>
                  </a:moveTo>
                  <a:cubicBezTo>
                    <a:pt x="0" y="42"/>
                    <a:pt x="3" y="52"/>
                    <a:pt x="10" y="50"/>
                  </a:cubicBezTo>
                  <a:cubicBezTo>
                    <a:pt x="18" y="47"/>
                    <a:pt x="20" y="39"/>
                    <a:pt x="18" y="32"/>
                  </a:cubicBezTo>
                  <a:cubicBezTo>
                    <a:pt x="17" y="28"/>
                    <a:pt x="15" y="24"/>
                    <a:pt x="13" y="21"/>
                  </a:cubicBezTo>
                  <a:cubicBezTo>
                    <a:pt x="12" y="19"/>
                    <a:pt x="10" y="15"/>
                    <a:pt x="13" y="13"/>
                  </a:cubicBezTo>
                  <a:cubicBezTo>
                    <a:pt x="19" y="9"/>
                    <a:pt x="13" y="0"/>
                    <a:pt x="7" y="4"/>
                  </a:cubicBezTo>
                  <a:cubicBezTo>
                    <a:pt x="1" y="8"/>
                    <a:pt x="0" y="15"/>
                    <a:pt x="2" y="22"/>
                  </a:cubicBezTo>
                  <a:cubicBezTo>
                    <a:pt x="3" y="25"/>
                    <a:pt x="12" y="38"/>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8" name="Freeform 203"/>
            <p:cNvSpPr/>
            <p:nvPr/>
          </p:nvSpPr>
          <p:spPr bwMode="auto">
            <a:xfrm>
              <a:off x="5360988" y="4897438"/>
              <a:ext cx="77788" cy="195263"/>
            </a:xfrm>
            <a:custGeom>
              <a:avLst/>
              <a:gdLst>
                <a:gd name="T0" fmla="*/ 8 w 21"/>
                <a:gd name="T1" fmla="*/ 39 h 52"/>
                <a:gd name="T2" fmla="*/ 11 w 21"/>
                <a:gd name="T3" fmla="*/ 50 h 52"/>
                <a:gd name="T4" fmla="*/ 19 w 21"/>
                <a:gd name="T5" fmla="*/ 32 h 52"/>
                <a:gd name="T6" fmla="*/ 14 w 21"/>
                <a:gd name="T7" fmla="*/ 21 h 52"/>
                <a:gd name="T8" fmla="*/ 14 w 21"/>
                <a:gd name="T9" fmla="*/ 13 h 52"/>
                <a:gd name="T10" fmla="*/ 8 w 21"/>
                <a:gd name="T11" fmla="*/ 4 h 52"/>
                <a:gd name="T12" fmla="*/ 3 w 21"/>
                <a:gd name="T13" fmla="*/ 22 h 52"/>
                <a:gd name="T14" fmla="*/ 8 w 21"/>
                <a:gd name="T15" fmla="*/ 3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2">
                  <a:moveTo>
                    <a:pt x="8" y="39"/>
                  </a:moveTo>
                  <a:cubicBezTo>
                    <a:pt x="1" y="42"/>
                    <a:pt x="4" y="52"/>
                    <a:pt x="11" y="50"/>
                  </a:cubicBezTo>
                  <a:cubicBezTo>
                    <a:pt x="18" y="47"/>
                    <a:pt x="21" y="39"/>
                    <a:pt x="19" y="32"/>
                  </a:cubicBezTo>
                  <a:cubicBezTo>
                    <a:pt x="18" y="28"/>
                    <a:pt x="16" y="24"/>
                    <a:pt x="14" y="21"/>
                  </a:cubicBezTo>
                  <a:cubicBezTo>
                    <a:pt x="13" y="19"/>
                    <a:pt x="11" y="15"/>
                    <a:pt x="14" y="13"/>
                  </a:cubicBezTo>
                  <a:cubicBezTo>
                    <a:pt x="20" y="9"/>
                    <a:pt x="14" y="0"/>
                    <a:pt x="8" y="4"/>
                  </a:cubicBezTo>
                  <a:cubicBezTo>
                    <a:pt x="2" y="8"/>
                    <a:pt x="0" y="15"/>
                    <a:pt x="3" y="22"/>
                  </a:cubicBezTo>
                  <a:cubicBezTo>
                    <a:pt x="4" y="25"/>
                    <a:pt x="13" y="38"/>
                    <a:pt x="8"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9" name="Oval 204"/>
            <p:cNvSpPr>
              <a:spLocks noChangeArrowheads="1"/>
            </p:cNvSpPr>
            <p:nvPr/>
          </p:nvSpPr>
          <p:spPr bwMode="auto">
            <a:xfrm>
              <a:off x="4910138" y="3492500"/>
              <a:ext cx="157163" cy="157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0" name="Freeform 205"/>
            <p:cNvSpPr/>
            <p:nvPr/>
          </p:nvSpPr>
          <p:spPr bwMode="auto">
            <a:xfrm>
              <a:off x="4492625" y="3638550"/>
              <a:ext cx="758825" cy="588963"/>
            </a:xfrm>
            <a:custGeom>
              <a:avLst/>
              <a:gdLst>
                <a:gd name="T0" fmla="*/ 383 w 478"/>
                <a:gd name="T1" fmla="*/ 76 h 371"/>
                <a:gd name="T2" fmla="*/ 331 w 478"/>
                <a:gd name="T3" fmla="*/ 35 h 371"/>
                <a:gd name="T4" fmla="*/ 242 w 478"/>
                <a:gd name="T5" fmla="*/ 0 h 371"/>
                <a:gd name="T6" fmla="*/ 133 w 478"/>
                <a:gd name="T7" fmla="*/ 0 h 371"/>
                <a:gd name="T8" fmla="*/ 78 w 478"/>
                <a:gd name="T9" fmla="*/ 118 h 371"/>
                <a:gd name="T10" fmla="*/ 64 w 478"/>
                <a:gd name="T11" fmla="*/ 114 h 371"/>
                <a:gd name="T12" fmla="*/ 59 w 478"/>
                <a:gd name="T13" fmla="*/ 128 h 371"/>
                <a:gd name="T14" fmla="*/ 57 w 478"/>
                <a:gd name="T15" fmla="*/ 132 h 371"/>
                <a:gd name="T16" fmla="*/ 55 w 478"/>
                <a:gd name="T17" fmla="*/ 137 h 371"/>
                <a:gd name="T18" fmla="*/ 38 w 478"/>
                <a:gd name="T19" fmla="*/ 130 h 371"/>
                <a:gd name="T20" fmla="*/ 0 w 478"/>
                <a:gd name="T21" fmla="*/ 220 h 371"/>
                <a:gd name="T22" fmla="*/ 90 w 478"/>
                <a:gd name="T23" fmla="*/ 258 h 371"/>
                <a:gd name="T24" fmla="*/ 97 w 478"/>
                <a:gd name="T25" fmla="*/ 260 h 371"/>
                <a:gd name="T26" fmla="*/ 97 w 478"/>
                <a:gd name="T27" fmla="*/ 258 h 371"/>
                <a:gd name="T28" fmla="*/ 135 w 478"/>
                <a:gd name="T29" fmla="*/ 170 h 371"/>
                <a:gd name="T30" fmla="*/ 119 w 478"/>
                <a:gd name="T31" fmla="*/ 163 h 371"/>
                <a:gd name="T32" fmla="*/ 121 w 478"/>
                <a:gd name="T33" fmla="*/ 159 h 371"/>
                <a:gd name="T34" fmla="*/ 123 w 478"/>
                <a:gd name="T35" fmla="*/ 154 h 371"/>
                <a:gd name="T36" fmla="*/ 128 w 478"/>
                <a:gd name="T37" fmla="*/ 140 h 371"/>
                <a:gd name="T38" fmla="*/ 114 w 478"/>
                <a:gd name="T39" fmla="*/ 135 h 371"/>
                <a:gd name="T40" fmla="*/ 156 w 478"/>
                <a:gd name="T41" fmla="*/ 38 h 371"/>
                <a:gd name="T42" fmla="*/ 227 w 478"/>
                <a:gd name="T43" fmla="*/ 38 h 371"/>
                <a:gd name="T44" fmla="*/ 178 w 478"/>
                <a:gd name="T45" fmla="*/ 175 h 371"/>
                <a:gd name="T46" fmla="*/ 166 w 478"/>
                <a:gd name="T47" fmla="*/ 251 h 371"/>
                <a:gd name="T48" fmla="*/ 145 w 478"/>
                <a:gd name="T49" fmla="*/ 253 h 371"/>
                <a:gd name="T50" fmla="*/ 135 w 478"/>
                <a:gd name="T51" fmla="*/ 277 h 371"/>
                <a:gd name="T52" fmla="*/ 130 w 478"/>
                <a:gd name="T53" fmla="*/ 286 h 371"/>
                <a:gd name="T54" fmla="*/ 121 w 478"/>
                <a:gd name="T55" fmla="*/ 282 h 371"/>
                <a:gd name="T56" fmla="*/ 64 w 478"/>
                <a:gd name="T57" fmla="*/ 260 h 371"/>
                <a:gd name="T58" fmla="*/ 57 w 478"/>
                <a:gd name="T59" fmla="*/ 260 h 371"/>
                <a:gd name="T60" fmla="*/ 59 w 478"/>
                <a:gd name="T61" fmla="*/ 310 h 371"/>
                <a:gd name="T62" fmla="*/ 208 w 478"/>
                <a:gd name="T63" fmla="*/ 298 h 371"/>
                <a:gd name="T64" fmla="*/ 225 w 478"/>
                <a:gd name="T65" fmla="*/ 208 h 371"/>
                <a:gd name="T66" fmla="*/ 227 w 478"/>
                <a:gd name="T67" fmla="*/ 211 h 371"/>
                <a:gd name="T68" fmla="*/ 286 w 478"/>
                <a:gd name="T69" fmla="*/ 253 h 371"/>
                <a:gd name="T70" fmla="*/ 291 w 478"/>
                <a:gd name="T71" fmla="*/ 371 h 371"/>
                <a:gd name="T72" fmla="*/ 341 w 478"/>
                <a:gd name="T73" fmla="*/ 369 h 371"/>
                <a:gd name="T74" fmla="*/ 334 w 478"/>
                <a:gd name="T75" fmla="*/ 227 h 371"/>
                <a:gd name="T76" fmla="*/ 263 w 478"/>
                <a:gd name="T77" fmla="*/ 175 h 371"/>
                <a:gd name="T78" fmla="*/ 315 w 478"/>
                <a:gd name="T79" fmla="*/ 69 h 371"/>
                <a:gd name="T80" fmla="*/ 383 w 478"/>
                <a:gd name="T81" fmla="*/ 123 h 371"/>
                <a:gd name="T82" fmla="*/ 478 w 478"/>
                <a:gd name="T83" fmla="*/ 43 h 371"/>
                <a:gd name="T84" fmla="*/ 454 w 478"/>
                <a:gd name="T85" fmla="*/ 14 h 371"/>
                <a:gd name="T86" fmla="*/ 383 w 478"/>
                <a:gd name="T87" fmla="*/ 7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8" h="371">
                  <a:moveTo>
                    <a:pt x="383" y="76"/>
                  </a:moveTo>
                  <a:lnTo>
                    <a:pt x="331" y="35"/>
                  </a:lnTo>
                  <a:lnTo>
                    <a:pt x="242" y="0"/>
                  </a:lnTo>
                  <a:lnTo>
                    <a:pt x="133" y="0"/>
                  </a:lnTo>
                  <a:lnTo>
                    <a:pt x="78" y="118"/>
                  </a:lnTo>
                  <a:lnTo>
                    <a:pt x="64" y="114"/>
                  </a:lnTo>
                  <a:lnTo>
                    <a:pt x="59" y="128"/>
                  </a:lnTo>
                  <a:lnTo>
                    <a:pt x="57" y="132"/>
                  </a:lnTo>
                  <a:lnTo>
                    <a:pt x="55" y="137"/>
                  </a:lnTo>
                  <a:lnTo>
                    <a:pt x="38" y="130"/>
                  </a:lnTo>
                  <a:lnTo>
                    <a:pt x="0" y="220"/>
                  </a:lnTo>
                  <a:lnTo>
                    <a:pt x="90" y="258"/>
                  </a:lnTo>
                  <a:lnTo>
                    <a:pt x="97" y="260"/>
                  </a:lnTo>
                  <a:lnTo>
                    <a:pt x="97" y="258"/>
                  </a:lnTo>
                  <a:lnTo>
                    <a:pt x="135" y="170"/>
                  </a:lnTo>
                  <a:lnTo>
                    <a:pt x="119" y="163"/>
                  </a:lnTo>
                  <a:lnTo>
                    <a:pt x="121" y="159"/>
                  </a:lnTo>
                  <a:lnTo>
                    <a:pt x="123" y="154"/>
                  </a:lnTo>
                  <a:lnTo>
                    <a:pt x="128" y="140"/>
                  </a:lnTo>
                  <a:lnTo>
                    <a:pt x="114" y="135"/>
                  </a:lnTo>
                  <a:lnTo>
                    <a:pt x="156" y="38"/>
                  </a:lnTo>
                  <a:lnTo>
                    <a:pt x="227" y="38"/>
                  </a:lnTo>
                  <a:lnTo>
                    <a:pt x="178" y="175"/>
                  </a:lnTo>
                  <a:lnTo>
                    <a:pt x="166" y="251"/>
                  </a:lnTo>
                  <a:lnTo>
                    <a:pt x="145" y="253"/>
                  </a:lnTo>
                  <a:lnTo>
                    <a:pt x="135" y="277"/>
                  </a:lnTo>
                  <a:lnTo>
                    <a:pt x="130" y="286"/>
                  </a:lnTo>
                  <a:lnTo>
                    <a:pt x="121" y="282"/>
                  </a:lnTo>
                  <a:lnTo>
                    <a:pt x="64" y="260"/>
                  </a:lnTo>
                  <a:lnTo>
                    <a:pt x="57" y="260"/>
                  </a:lnTo>
                  <a:lnTo>
                    <a:pt x="59" y="310"/>
                  </a:lnTo>
                  <a:lnTo>
                    <a:pt x="208" y="298"/>
                  </a:lnTo>
                  <a:lnTo>
                    <a:pt x="225" y="208"/>
                  </a:lnTo>
                  <a:lnTo>
                    <a:pt x="227" y="211"/>
                  </a:lnTo>
                  <a:lnTo>
                    <a:pt x="286" y="253"/>
                  </a:lnTo>
                  <a:lnTo>
                    <a:pt x="291" y="371"/>
                  </a:lnTo>
                  <a:lnTo>
                    <a:pt x="341" y="369"/>
                  </a:lnTo>
                  <a:lnTo>
                    <a:pt x="334" y="227"/>
                  </a:lnTo>
                  <a:lnTo>
                    <a:pt x="263" y="175"/>
                  </a:lnTo>
                  <a:lnTo>
                    <a:pt x="315" y="69"/>
                  </a:lnTo>
                  <a:lnTo>
                    <a:pt x="383" y="123"/>
                  </a:lnTo>
                  <a:lnTo>
                    <a:pt x="478" y="43"/>
                  </a:lnTo>
                  <a:lnTo>
                    <a:pt x="454" y="14"/>
                  </a:lnTo>
                  <a:lnTo>
                    <a:pt x="383"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1" name="Freeform 206"/>
            <p:cNvSpPr/>
            <p:nvPr/>
          </p:nvSpPr>
          <p:spPr bwMode="auto">
            <a:xfrm>
              <a:off x="4451350" y="3825875"/>
              <a:ext cx="82550" cy="153988"/>
            </a:xfrm>
            <a:custGeom>
              <a:avLst/>
              <a:gdLst>
                <a:gd name="T0" fmla="*/ 0 w 52"/>
                <a:gd name="T1" fmla="*/ 90 h 97"/>
                <a:gd name="T2" fmla="*/ 38 w 52"/>
                <a:gd name="T3" fmla="*/ 0 h 97"/>
                <a:gd name="T4" fmla="*/ 52 w 52"/>
                <a:gd name="T5" fmla="*/ 7 h 97"/>
                <a:gd name="T6" fmla="*/ 15 w 52"/>
                <a:gd name="T7" fmla="*/ 97 h 97"/>
                <a:gd name="T8" fmla="*/ 0 w 52"/>
                <a:gd name="T9" fmla="*/ 90 h 97"/>
              </a:gdLst>
              <a:ahLst/>
              <a:cxnLst>
                <a:cxn ang="0">
                  <a:pos x="T0" y="T1"/>
                </a:cxn>
                <a:cxn ang="0">
                  <a:pos x="T2" y="T3"/>
                </a:cxn>
                <a:cxn ang="0">
                  <a:pos x="T4" y="T5"/>
                </a:cxn>
                <a:cxn ang="0">
                  <a:pos x="T6" y="T7"/>
                </a:cxn>
                <a:cxn ang="0">
                  <a:pos x="T8" y="T9"/>
                </a:cxn>
              </a:cxnLst>
              <a:rect l="0" t="0" r="r" b="b"/>
              <a:pathLst>
                <a:path w="52" h="97">
                  <a:moveTo>
                    <a:pt x="0" y="90"/>
                  </a:moveTo>
                  <a:lnTo>
                    <a:pt x="38" y="0"/>
                  </a:lnTo>
                  <a:lnTo>
                    <a:pt x="52" y="7"/>
                  </a:lnTo>
                  <a:lnTo>
                    <a:pt x="15" y="97"/>
                  </a:lnTo>
                  <a:lnTo>
                    <a:pt x="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2" name="Freeform 207"/>
            <p:cNvSpPr/>
            <p:nvPr/>
          </p:nvSpPr>
          <p:spPr bwMode="auto">
            <a:xfrm>
              <a:off x="4665663" y="3916363"/>
              <a:ext cx="82550" cy="153988"/>
            </a:xfrm>
            <a:custGeom>
              <a:avLst/>
              <a:gdLst>
                <a:gd name="T0" fmla="*/ 24 w 52"/>
                <a:gd name="T1" fmla="*/ 78 h 97"/>
                <a:gd name="T2" fmla="*/ 52 w 52"/>
                <a:gd name="T3" fmla="*/ 7 h 97"/>
                <a:gd name="T4" fmla="*/ 38 w 52"/>
                <a:gd name="T5" fmla="*/ 0 h 97"/>
                <a:gd name="T6" fmla="*/ 5 w 52"/>
                <a:gd name="T7" fmla="*/ 81 h 97"/>
                <a:gd name="T8" fmla="*/ 0 w 52"/>
                <a:gd name="T9" fmla="*/ 90 h 97"/>
                <a:gd name="T10" fmla="*/ 14 w 52"/>
                <a:gd name="T11" fmla="*/ 97 h 97"/>
                <a:gd name="T12" fmla="*/ 24 w 52"/>
                <a:gd name="T13" fmla="*/ 78 h 97"/>
              </a:gdLst>
              <a:ahLst/>
              <a:cxnLst>
                <a:cxn ang="0">
                  <a:pos x="T0" y="T1"/>
                </a:cxn>
                <a:cxn ang="0">
                  <a:pos x="T2" y="T3"/>
                </a:cxn>
                <a:cxn ang="0">
                  <a:pos x="T4" y="T5"/>
                </a:cxn>
                <a:cxn ang="0">
                  <a:pos x="T6" y="T7"/>
                </a:cxn>
                <a:cxn ang="0">
                  <a:pos x="T8" y="T9"/>
                </a:cxn>
                <a:cxn ang="0">
                  <a:pos x="T10" y="T11"/>
                </a:cxn>
                <a:cxn ang="0">
                  <a:pos x="T12" y="T13"/>
                </a:cxn>
              </a:cxnLst>
              <a:rect l="0" t="0" r="r" b="b"/>
              <a:pathLst>
                <a:path w="52" h="97">
                  <a:moveTo>
                    <a:pt x="24" y="78"/>
                  </a:moveTo>
                  <a:lnTo>
                    <a:pt x="52" y="7"/>
                  </a:lnTo>
                  <a:lnTo>
                    <a:pt x="38" y="0"/>
                  </a:lnTo>
                  <a:lnTo>
                    <a:pt x="5" y="81"/>
                  </a:lnTo>
                  <a:lnTo>
                    <a:pt x="0" y="90"/>
                  </a:lnTo>
                  <a:lnTo>
                    <a:pt x="14" y="97"/>
                  </a:lnTo>
                  <a:lnTo>
                    <a:pt x="24"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3" name="Freeform 208"/>
            <p:cNvSpPr/>
            <p:nvPr/>
          </p:nvSpPr>
          <p:spPr bwMode="auto">
            <a:xfrm>
              <a:off x="9655175" y="1065213"/>
              <a:ext cx="465138" cy="646113"/>
            </a:xfrm>
            <a:custGeom>
              <a:avLst/>
              <a:gdLst>
                <a:gd name="T0" fmla="*/ 67 w 124"/>
                <a:gd name="T1" fmla="*/ 33 h 172"/>
                <a:gd name="T2" fmla="*/ 67 w 124"/>
                <a:gd name="T3" fmla="*/ 33 h 172"/>
                <a:gd name="T4" fmla="*/ 67 w 124"/>
                <a:gd name="T5" fmla="*/ 137 h 172"/>
                <a:gd name="T6" fmla="*/ 45 w 124"/>
                <a:gd name="T7" fmla="*/ 160 h 172"/>
                <a:gd name="T8" fmla="*/ 15 w 124"/>
                <a:gd name="T9" fmla="*/ 144 h 172"/>
                <a:gd name="T10" fmla="*/ 20 w 124"/>
                <a:gd name="T11" fmla="*/ 144 h 172"/>
                <a:gd name="T12" fmla="*/ 20 w 124"/>
                <a:gd name="T13" fmla="*/ 135 h 172"/>
                <a:gd name="T14" fmla="*/ 0 w 124"/>
                <a:gd name="T15" fmla="*/ 135 h 172"/>
                <a:gd name="T16" fmla="*/ 0 w 124"/>
                <a:gd name="T17" fmla="*/ 144 h 172"/>
                <a:gd name="T18" fmla="*/ 6 w 124"/>
                <a:gd name="T19" fmla="*/ 144 h 172"/>
                <a:gd name="T20" fmla="*/ 42 w 124"/>
                <a:gd name="T21" fmla="*/ 170 h 172"/>
                <a:gd name="T22" fmla="*/ 77 w 124"/>
                <a:gd name="T23" fmla="*/ 135 h 172"/>
                <a:gd name="T24" fmla="*/ 76 w 124"/>
                <a:gd name="T25" fmla="*/ 33 h 172"/>
                <a:gd name="T26" fmla="*/ 95 w 124"/>
                <a:gd name="T27" fmla="*/ 11 h 172"/>
                <a:gd name="T28" fmla="*/ 114 w 124"/>
                <a:gd name="T29" fmla="*/ 34 h 172"/>
                <a:gd name="T30" fmla="*/ 114 w 124"/>
                <a:gd name="T31" fmla="*/ 149 h 172"/>
                <a:gd name="T32" fmla="*/ 124 w 124"/>
                <a:gd name="T33" fmla="*/ 149 h 172"/>
                <a:gd name="T34" fmla="*/ 124 w 124"/>
                <a:gd name="T35" fmla="*/ 32 h 172"/>
                <a:gd name="T36" fmla="*/ 97 w 124"/>
                <a:gd name="T37" fmla="*/ 1 h 172"/>
                <a:gd name="T38" fmla="*/ 67 w 124"/>
                <a:gd name="T39" fmla="*/ 3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4" h="172">
                  <a:moveTo>
                    <a:pt x="67" y="33"/>
                  </a:moveTo>
                  <a:cubicBezTo>
                    <a:pt x="67" y="33"/>
                    <a:pt x="67" y="33"/>
                    <a:pt x="67" y="33"/>
                  </a:cubicBezTo>
                  <a:cubicBezTo>
                    <a:pt x="67" y="33"/>
                    <a:pt x="67" y="136"/>
                    <a:pt x="67" y="137"/>
                  </a:cubicBezTo>
                  <a:cubicBezTo>
                    <a:pt x="67" y="149"/>
                    <a:pt x="57" y="157"/>
                    <a:pt x="45" y="160"/>
                  </a:cubicBezTo>
                  <a:cubicBezTo>
                    <a:pt x="35" y="163"/>
                    <a:pt x="13" y="158"/>
                    <a:pt x="15" y="144"/>
                  </a:cubicBezTo>
                  <a:cubicBezTo>
                    <a:pt x="20" y="144"/>
                    <a:pt x="20" y="144"/>
                    <a:pt x="20" y="144"/>
                  </a:cubicBezTo>
                  <a:cubicBezTo>
                    <a:pt x="20" y="135"/>
                    <a:pt x="20" y="135"/>
                    <a:pt x="20" y="135"/>
                  </a:cubicBezTo>
                  <a:cubicBezTo>
                    <a:pt x="0" y="135"/>
                    <a:pt x="0" y="135"/>
                    <a:pt x="0" y="135"/>
                  </a:cubicBezTo>
                  <a:cubicBezTo>
                    <a:pt x="0" y="144"/>
                    <a:pt x="0" y="144"/>
                    <a:pt x="0" y="144"/>
                  </a:cubicBezTo>
                  <a:cubicBezTo>
                    <a:pt x="6" y="144"/>
                    <a:pt x="6" y="144"/>
                    <a:pt x="6" y="144"/>
                  </a:cubicBezTo>
                  <a:cubicBezTo>
                    <a:pt x="5" y="162"/>
                    <a:pt x="25" y="172"/>
                    <a:pt x="42" y="170"/>
                  </a:cubicBezTo>
                  <a:cubicBezTo>
                    <a:pt x="61" y="169"/>
                    <a:pt x="77" y="153"/>
                    <a:pt x="77" y="135"/>
                  </a:cubicBezTo>
                  <a:cubicBezTo>
                    <a:pt x="77" y="133"/>
                    <a:pt x="76" y="33"/>
                    <a:pt x="76" y="33"/>
                  </a:cubicBezTo>
                  <a:cubicBezTo>
                    <a:pt x="76" y="22"/>
                    <a:pt x="83" y="11"/>
                    <a:pt x="95" y="11"/>
                  </a:cubicBezTo>
                  <a:cubicBezTo>
                    <a:pt x="108" y="11"/>
                    <a:pt x="114" y="22"/>
                    <a:pt x="114" y="34"/>
                  </a:cubicBezTo>
                  <a:cubicBezTo>
                    <a:pt x="114" y="35"/>
                    <a:pt x="114" y="149"/>
                    <a:pt x="114" y="149"/>
                  </a:cubicBezTo>
                  <a:cubicBezTo>
                    <a:pt x="114" y="155"/>
                    <a:pt x="124" y="155"/>
                    <a:pt x="124" y="149"/>
                  </a:cubicBezTo>
                  <a:cubicBezTo>
                    <a:pt x="124" y="149"/>
                    <a:pt x="124" y="33"/>
                    <a:pt x="124" y="32"/>
                  </a:cubicBezTo>
                  <a:cubicBezTo>
                    <a:pt x="124" y="16"/>
                    <a:pt x="113" y="3"/>
                    <a:pt x="97" y="1"/>
                  </a:cubicBezTo>
                  <a:cubicBezTo>
                    <a:pt x="79" y="0"/>
                    <a:pt x="67" y="17"/>
                    <a:pt x="67"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4" name="Freeform 209"/>
            <p:cNvSpPr/>
            <p:nvPr/>
          </p:nvSpPr>
          <p:spPr bwMode="auto">
            <a:xfrm>
              <a:off x="9594850" y="1219200"/>
              <a:ext cx="195263" cy="334963"/>
            </a:xfrm>
            <a:custGeom>
              <a:avLst/>
              <a:gdLst>
                <a:gd name="T0" fmla="*/ 16 w 52"/>
                <a:gd name="T1" fmla="*/ 89 h 89"/>
                <a:gd name="T2" fmla="*/ 36 w 52"/>
                <a:gd name="T3" fmla="*/ 89 h 89"/>
                <a:gd name="T4" fmla="*/ 43 w 52"/>
                <a:gd name="T5" fmla="*/ 89 h 89"/>
                <a:gd name="T6" fmla="*/ 52 w 52"/>
                <a:gd name="T7" fmla="*/ 0 h 89"/>
                <a:gd name="T8" fmla="*/ 26 w 52"/>
                <a:gd name="T9" fmla="*/ 7 h 89"/>
                <a:gd name="T10" fmla="*/ 0 w 52"/>
                <a:gd name="T11" fmla="*/ 0 h 89"/>
                <a:gd name="T12" fmla="*/ 9 w 52"/>
                <a:gd name="T13" fmla="*/ 89 h 89"/>
                <a:gd name="T14" fmla="*/ 16 w 52"/>
                <a:gd name="T15" fmla="*/ 89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89">
                  <a:moveTo>
                    <a:pt x="16" y="89"/>
                  </a:moveTo>
                  <a:cubicBezTo>
                    <a:pt x="36" y="89"/>
                    <a:pt x="36" y="89"/>
                    <a:pt x="36" y="89"/>
                  </a:cubicBezTo>
                  <a:cubicBezTo>
                    <a:pt x="43" y="89"/>
                    <a:pt x="43" y="89"/>
                    <a:pt x="43" y="89"/>
                  </a:cubicBezTo>
                  <a:cubicBezTo>
                    <a:pt x="52" y="0"/>
                    <a:pt x="52" y="0"/>
                    <a:pt x="52" y="0"/>
                  </a:cubicBezTo>
                  <a:cubicBezTo>
                    <a:pt x="45" y="5"/>
                    <a:pt x="36" y="7"/>
                    <a:pt x="26" y="7"/>
                  </a:cubicBezTo>
                  <a:cubicBezTo>
                    <a:pt x="16" y="7"/>
                    <a:pt x="7" y="5"/>
                    <a:pt x="0" y="0"/>
                  </a:cubicBezTo>
                  <a:cubicBezTo>
                    <a:pt x="9" y="89"/>
                    <a:pt x="9" y="89"/>
                    <a:pt x="9" y="89"/>
                  </a:cubicBezTo>
                  <a:lnTo>
                    <a:pt x="16"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5" name="Freeform 210"/>
            <p:cNvSpPr/>
            <p:nvPr/>
          </p:nvSpPr>
          <p:spPr bwMode="auto">
            <a:xfrm>
              <a:off x="9567863" y="1008063"/>
              <a:ext cx="247650" cy="222250"/>
            </a:xfrm>
            <a:custGeom>
              <a:avLst/>
              <a:gdLst>
                <a:gd name="T0" fmla="*/ 0 w 66"/>
                <a:gd name="T1" fmla="*/ 33 h 59"/>
                <a:gd name="T2" fmla="*/ 3 w 66"/>
                <a:gd name="T3" fmla="*/ 45 h 59"/>
                <a:gd name="T4" fmla="*/ 5 w 66"/>
                <a:gd name="T5" fmla="*/ 48 h 59"/>
                <a:gd name="T6" fmla="*/ 7 w 66"/>
                <a:gd name="T7" fmla="*/ 50 h 59"/>
                <a:gd name="T8" fmla="*/ 7 w 66"/>
                <a:gd name="T9" fmla="*/ 50 h 59"/>
                <a:gd name="T10" fmla="*/ 7 w 66"/>
                <a:gd name="T11" fmla="*/ 51 h 59"/>
                <a:gd name="T12" fmla="*/ 32 w 66"/>
                <a:gd name="T13" fmla="*/ 59 h 59"/>
                <a:gd name="T14" fmla="*/ 33 w 66"/>
                <a:gd name="T15" fmla="*/ 59 h 59"/>
                <a:gd name="T16" fmla="*/ 34 w 66"/>
                <a:gd name="T17" fmla="*/ 59 h 59"/>
                <a:gd name="T18" fmla="*/ 59 w 66"/>
                <a:gd name="T19" fmla="*/ 51 h 59"/>
                <a:gd name="T20" fmla="*/ 59 w 66"/>
                <a:gd name="T21" fmla="*/ 50 h 59"/>
                <a:gd name="T22" fmla="*/ 59 w 66"/>
                <a:gd name="T23" fmla="*/ 50 h 59"/>
                <a:gd name="T24" fmla="*/ 61 w 66"/>
                <a:gd name="T25" fmla="*/ 48 h 59"/>
                <a:gd name="T26" fmla="*/ 63 w 66"/>
                <a:gd name="T27" fmla="*/ 45 h 59"/>
                <a:gd name="T28" fmla="*/ 66 w 66"/>
                <a:gd name="T29" fmla="*/ 33 h 59"/>
                <a:gd name="T30" fmla="*/ 33 w 66"/>
                <a:gd name="T31" fmla="*/ 0 h 59"/>
                <a:gd name="T32" fmla="*/ 0 w 66"/>
                <a:gd name="T33" fmla="*/ 3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59">
                  <a:moveTo>
                    <a:pt x="0" y="33"/>
                  </a:moveTo>
                  <a:cubicBezTo>
                    <a:pt x="0" y="38"/>
                    <a:pt x="1" y="42"/>
                    <a:pt x="3" y="45"/>
                  </a:cubicBezTo>
                  <a:cubicBezTo>
                    <a:pt x="4" y="46"/>
                    <a:pt x="4" y="47"/>
                    <a:pt x="5" y="48"/>
                  </a:cubicBezTo>
                  <a:cubicBezTo>
                    <a:pt x="5" y="49"/>
                    <a:pt x="6" y="50"/>
                    <a:pt x="7" y="50"/>
                  </a:cubicBezTo>
                  <a:cubicBezTo>
                    <a:pt x="7" y="50"/>
                    <a:pt x="7" y="50"/>
                    <a:pt x="7" y="50"/>
                  </a:cubicBezTo>
                  <a:cubicBezTo>
                    <a:pt x="7" y="50"/>
                    <a:pt x="7" y="50"/>
                    <a:pt x="7" y="51"/>
                  </a:cubicBezTo>
                  <a:cubicBezTo>
                    <a:pt x="15" y="56"/>
                    <a:pt x="23" y="58"/>
                    <a:pt x="32" y="59"/>
                  </a:cubicBezTo>
                  <a:cubicBezTo>
                    <a:pt x="33" y="59"/>
                    <a:pt x="33" y="59"/>
                    <a:pt x="33" y="59"/>
                  </a:cubicBezTo>
                  <a:cubicBezTo>
                    <a:pt x="33" y="59"/>
                    <a:pt x="33" y="59"/>
                    <a:pt x="34" y="59"/>
                  </a:cubicBezTo>
                  <a:cubicBezTo>
                    <a:pt x="43" y="58"/>
                    <a:pt x="51" y="56"/>
                    <a:pt x="59" y="51"/>
                  </a:cubicBezTo>
                  <a:cubicBezTo>
                    <a:pt x="59" y="50"/>
                    <a:pt x="59" y="50"/>
                    <a:pt x="59" y="50"/>
                  </a:cubicBezTo>
                  <a:cubicBezTo>
                    <a:pt x="59" y="50"/>
                    <a:pt x="59" y="50"/>
                    <a:pt x="59" y="50"/>
                  </a:cubicBezTo>
                  <a:cubicBezTo>
                    <a:pt x="60" y="50"/>
                    <a:pt x="60" y="49"/>
                    <a:pt x="61" y="48"/>
                  </a:cubicBezTo>
                  <a:cubicBezTo>
                    <a:pt x="62" y="47"/>
                    <a:pt x="62" y="46"/>
                    <a:pt x="63" y="45"/>
                  </a:cubicBezTo>
                  <a:cubicBezTo>
                    <a:pt x="65" y="42"/>
                    <a:pt x="66" y="38"/>
                    <a:pt x="66" y="33"/>
                  </a:cubicBezTo>
                  <a:cubicBezTo>
                    <a:pt x="66" y="15"/>
                    <a:pt x="51" y="0"/>
                    <a:pt x="33" y="0"/>
                  </a:cubicBezTo>
                  <a:cubicBezTo>
                    <a:pt x="15" y="0"/>
                    <a:pt x="0" y="15"/>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6" name="Freeform 211"/>
            <p:cNvSpPr/>
            <p:nvPr/>
          </p:nvSpPr>
          <p:spPr bwMode="auto">
            <a:xfrm>
              <a:off x="0" y="9525"/>
              <a:ext cx="168275" cy="161925"/>
            </a:xfrm>
            <a:custGeom>
              <a:avLst/>
              <a:gdLst>
                <a:gd name="T0" fmla="*/ 40 w 45"/>
                <a:gd name="T1" fmla="*/ 8 h 43"/>
                <a:gd name="T2" fmla="*/ 16 w 45"/>
                <a:gd name="T3" fmla="*/ 3 h 43"/>
                <a:gd name="T4" fmla="*/ 10 w 45"/>
                <a:gd name="T5" fmla="*/ 0 h 43"/>
                <a:gd name="T6" fmla="*/ 6 w 45"/>
                <a:gd name="T7" fmla="*/ 0 h 43"/>
                <a:gd name="T8" fmla="*/ 0 w 45"/>
                <a:gd name="T9" fmla="*/ 3 h 43"/>
                <a:gd name="T10" fmla="*/ 0 w 45"/>
                <a:gd name="T11" fmla="*/ 41 h 43"/>
                <a:gd name="T12" fmla="*/ 21 w 45"/>
                <a:gd name="T13" fmla="*/ 41 h 43"/>
                <a:gd name="T14" fmla="*/ 42 w 45"/>
                <a:gd name="T15" fmla="*/ 12 h 43"/>
                <a:gd name="T16" fmla="*/ 40 w 45"/>
                <a:gd name="T17"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3">
                  <a:moveTo>
                    <a:pt x="40" y="8"/>
                  </a:moveTo>
                  <a:cubicBezTo>
                    <a:pt x="32" y="9"/>
                    <a:pt x="23" y="8"/>
                    <a:pt x="16" y="3"/>
                  </a:cubicBezTo>
                  <a:cubicBezTo>
                    <a:pt x="14" y="2"/>
                    <a:pt x="12" y="1"/>
                    <a:pt x="10" y="0"/>
                  </a:cubicBezTo>
                  <a:cubicBezTo>
                    <a:pt x="6" y="0"/>
                    <a:pt x="6" y="0"/>
                    <a:pt x="6" y="0"/>
                  </a:cubicBezTo>
                  <a:cubicBezTo>
                    <a:pt x="4" y="1"/>
                    <a:pt x="2" y="2"/>
                    <a:pt x="0" y="3"/>
                  </a:cubicBezTo>
                  <a:cubicBezTo>
                    <a:pt x="0" y="41"/>
                    <a:pt x="0" y="41"/>
                    <a:pt x="0" y="41"/>
                  </a:cubicBezTo>
                  <a:cubicBezTo>
                    <a:pt x="6" y="43"/>
                    <a:pt x="14" y="43"/>
                    <a:pt x="21" y="41"/>
                  </a:cubicBezTo>
                  <a:cubicBezTo>
                    <a:pt x="36" y="37"/>
                    <a:pt x="45" y="24"/>
                    <a:pt x="42" y="12"/>
                  </a:cubicBezTo>
                  <a:cubicBezTo>
                    <a:pt x="41" y="11"/>
                    <a:pt x="41" y="10"/>
                    <a:pt x="4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7" name="Freeform 212"/>
            <p:cNvSpPr/>
            <p:nvPr/>
          </p:nvSpPr>
          <p:spPr bwMode="auto">
            <a:xfrm>
              <a:off x="74613" y="9525"/>
              <a:ext cx="104775" cy="11113"/>
            </a:xfrm>
            <a:custGeom>
              <a:avLst/>
              <a:gdLst>
                <a:gd name="T0" fmla="*/ 0 w 28"/>
                <a:gd name="T1" fmla="*/ 0 h 3"/>
                <a:gd name="T2" fmla="*/ 15 w 28"/>
                <a:gd name="T3" fmla="*/ 3 h 3"/>
                <a:gd name="T4" fmla="*/ 23 w 28"/>
                <a:gd name="T5" fmla="*/ 2 h 3"/>
                <a:gd name="T6" fmla="*/ 28 w 28"/>
                <a:gd name="T7" fmla="*/ 0 h 3"/>
                <a:gd name="T8" fmla="*/ 0 w 28"/>
                <a:gd name="T9" fmla="*/ 0 h 3"/>
              </a:gdLst>
              <a:ahLst/>
              <a:cxnLst>
                <a:cxn ang="0">
                  <a:pos x="T0" y="T1"/>
                </a:cxn>
                <a:cxn ang="0">
                  <a:pos x="T2" y="T3"/>
                </a:cxn>
                <a:cxn ang="0">
                  <a:pos x="T4" y="T5"/>
                </a:cxn>
                <a:cxn ang="0">
                  <a:pos x="T6" y="T7"/>
                </a:cxn>
                <a:cxn ang="0">
                  <a:pos x="T8" y="T9"/>
                </a:cxn>
              </a:cxnLst>
              <a:rect l="0" t="0" r="r" b="b"/>
              <a:pathLst>
                <a:path w="28" h="3">
                  <a:moveTo>
                    <a:pt x="0" y="0"/>
                  </a:moveTo>
                  <a:cubicBezTo>
                    <a:pt x="5" y="2"/>
                    <a:pt x="10" y="3"/>
                    <a:pt x="15" y="3"/>
                  </a:cubicBezTo>
                  <a:cubicBezTo>
                    <a:pt x="18" y="3"/>
                    <a:pt x="21" y="3"/>
                    <a:pt x="23" y="2"/>
                  </a:cubicBezTo>
                  <a:cubicBezTo>
                    <a:pt x="25" y="2"/>
                    <a:pt x="27" y="1"/>
                    <a:pt x="2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8" name="Freeform 213"/>
            <p:cNvSpPr/>
            <p:nvPr/>
          </p:nvSpPr>
          <p:spPr bwMode="auto">
            <a:xfrm>
              <a:off x="203200" y="114300"/>
              <a:ext cx="190500" cy="219075"/>
            </a:xfrm>
            <a:custGeom>
              <a:avLst/>
              <a:gdLst>
                <a:gd name="T0" fmla="*/ 33 w 51"/>
                <a:gd name="T1" fmla="*/ 55 h 58"/>
                <a:gd name="T2" fmla="*/ 46 w 51"/>
                <a:gd name="T3" fmla="*/ 22 h 58"/>
                <a:gd name="T4" fmla="*/ 46 w 51"/>
                <a:gd name="T5" fmla="*/ 21 h 58"/>
                <a:gd name="T6" fmla="*/ 39 w 51"/>
                <a:gd name="T7" fmla="*/ 18 h 58"/>
                <a:gd name="T8" fmla="*/ 22 w 51"/>
                <a:gd name="T9" fmla="*/ 0 h 58"/>
                <a:gd name="T10" fmla="*/ 17 w 51"/>
                <a:gd name="T11" fmla="*/ 1 h 58"/>
                <a:gd name="T12" fmla="*/ 4 w 51"/>
                <a:gd name="T13" fmla="*/ 34 h 58"/>
                <a:gd name="T14" fmla="*/ 33 w 51"/>
                <a:gd name="T15" fmla="*/ 55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8">
                  <a:moveTo>
                    <a:pt x="33" y="55"/>
                  </a:moveTo>
                  <a:cubicBezTo>
                    <a:pt x="45" y="51"/>
                    <a:pt x="51" y="37"/>
                    <a:pt x="46" y="22"/>
                  </a:cubicBezTo>
                  <a:cubicBezTo>
                    <a:pt x="46" y="21"/>
                    <a:pt x="46" y="21"/>
                    <a:pt x="46" y="21"/>
                  </a:cubicBezTo>
                  <a:cubicBezTo>
                    <a:pt x="44" y="20"/>
                    <a:pt x="41" y="19"/>
                    <a:pt x="39" y="18"/>
                  </a:cubicBezTo>
                  <a:cubicBezTo>
                    <a:pt x="31" y="14"/>
                    <a:pt x="25" y="7"/>
                    <a:pt x="22" y="0"/>
                  </a:cubicBezTo>
                  <a:cubicBezTo>
                    <a:pt x="20" y="0"/>
                    <a:pt x="19" y="0"/>
                    <a:pt x="17" y="1"/>
                  </a:cubicBezTo>
                  <a:cubicBezTo>
                    <a:pt x="6" y="4"/>
                    <a:pt x="0" y="19"/>
                    <a:pt x="4" y="34"/>
                  </a:cubicBezTo>
                  <a:cubicBezTo>
                    <a:pt x="9" y="49"/>
                    <a:pt x="22" y="58"/>
                    <a:pt x="33"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9" name="Freeform 214"/>
            <p:cNvSpPr/>
            <p:nvPr/>
          </p:nvSpPr>
          <p:spPr bwMode="auto">
            <a:xfrm>
              <a:off x="288925" y="9525"/>
              <a:ext cx="371475" cy="184150"/>
            </a:xfrm>
            <a:custGeom>
              <a:avLst/>
              <a:gdLst>
                <a:gd name="T0" fmla="*/ 4 w 99"/>
                <a:gd name="T1" fmla="*/ 0 h 49"/>
                <a:gd name="T2" fmla="*/ 2 w 99"/>
                <a:gd name="T3" fmla="*/ 22 h 49"/>
                <a:gd name="T4" fmla="*/ 5 w 99"/>
                <a:gd name="T5" fmla="*/ 29 h 49"/>
                <a:gd name="T6" fmla="*/ 19 w 99"/>
                <a:gd name="T7" fmla="*/ 41 h 49"/>
                <a:gd name="T8" fmla="*/ 20 w 99"/>
                <a:gd name="T9" fmla="*/ 42 h 49"/>
                <a:gd name="T10" fmla="*/ 60 w 99"/>
                <a:gd name="T11" fmla="*/ 44 h 49"/>
                <a:gd name="T12" fmla="*/ 97 w 99"/>
                <a:gd name="T13" fmla="*/ 0 h 49"/>
                <a:gd name="T14" fmla="*/ 4 w 99"/>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49">
                  <a:moveTo>
                    <a:pt x="4" y="0"/>
                  </a:moveTo>
                  <a:cubicBezTo>
                    <a:pt x="1" y="7"/>
                    <a:pt x="0" y="15"/>
                    <a:pt x="2" y="22"/>
                  </a:cubicBezTo>
                  <a:cubicBezTo>
                    <a:pt x="3" y="24"/>
                    <a:pt x="4" y="27"/>
                    <a:pt x="5" y="29"/>
                  </a:cubicBezTo>
                  <a:cubicBezTo>
                    <a:pt x="9" y="34"/>
                    <a:pt x="13" y="38"/>
                    <a:pt x="19" y="41"/>
                  </a:cubicBezTo>
                  <a:cubicBezTo>
                    <a:pt x="19" y="42"/>
                    <a:pt x="20" y="42"/>
                    <a:pt x="20" y="42"/>
                  </a:cubicBezTo>
                  <a:cubicBezTo>
                    <a:pt x="31" y="47"/>
                    <a:pt x="45" y="49"/>
                    <a:pt x="60" y="44"/>
                  </a:cubicBezTo>
                  <a:cubicBezTo>
                    <a:pt x="83" y="38"/>
                    <a:pt x="99" y="18"/>
                    <a:pt x="97"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0" name="Freeform 215"/>
            <p:cNvSpPr/>
            <p:nvPr/>
          </p:nvSpPr>
          <p:spPr bwMode="auto">
            <a:xfrm>
              <a:off x="115888" y="9525"/>
              <a:ext cx="169863" cy="222250"/>
            </a:xfrm>
            <a:custGeom>
              <a:avLst/>
              <a:gdLst>
                <a:gd name="T0" fmla="*/ 28 w 45"/>
                <a:gd name="T1" fmla="*/ 0 h 59"/>
                <a:gd name="T2" fmla="*/ 2 w 45"/>
                <a:gd name="T3" fmla="*/ 47 h 59"/>
                <a:gd name="T4" fmla="*/ 5 w 45"/>
                <a:gd name="T5" fmla="*/ 57 h 59"/>
                <a:gd name="T6" fmla="*/ 15 w 45"/>
                <a:gd name="T7" fmla="*/ 55 h 59"/>
                <a:gd name="T8" fmla="*/ 43 w 45"/>
                <a:gd name="T9" fmla="*/ 4 h 59"/>
                <a:gd name="T10" fmla="*/ 45 w 45"/>
                <a:gd name="T11" fmla="*/ 0 h 59"/>
                <a:gd name="T12" fmla="*/ 28 w 4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45" h="59">
                  <a:moveTo>
                    <a:pt x="28" y="0"/>
                  </a:moveTo>
                  <a:cubicBezTo>
                    <a:pt x="2" y="47"/>
                    <a:pt x="2" y="47"/>
                    <a:pt x="2" y="47"/>
                  </a:cubicBezTo>
                  <a:cubicBezTo>
                    <a:pt x="0" y="51"/>
                    <a:pt x="2" y="56"/>
                    <a:pt x="5" y="57"/>
                  </a:cubicBezTo>
                  <a:cubicBezTo>
                    <a:pt x="9" y="59"/>
                    <a:pt x="13" y="58"/>
                    <a:pt x="15" y="55"/>
                  </a:cubicBezTo>
                  <a:cubicBezTo>
                    <a:pt x="43" y="4"/>
                    <a:pt x="43" y="4"/>
                    <a:pt x="43" y="4"/>
                  </a:cubicBezTo>
                  <a:cubicBezTo>
                    <a:pt x="45" y="0"/>
                    <a:pt x="45" y="0"/>
                    <a:pt x="45" y="0"/>
                  </a:cubicBez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1" name="Freeform 216"/>
            <p:cNvSpPr>
              <a:spLocks noEditPoints="1"/>
            </p:cNvSpPr>
            <p:nvPr/>
          </p:nvSpPr>
          <p:spPr bwMode="auto">
            <a:xfrm>
              <a:off x="473075" y="3781425"/>
              <a:ext cx="277813" cy="220663"/>
            </a:xfrm>
            <a:custGeom>
              <a:avLst/>
              <a:gdLst>
                <a:gd name="T0" fmla="*/ 67 w 74"/>
                <a:gd name="T1" fmla="*/ 14 h 59"/>
                <a:gd name="T2" fmla="*/ 60 w 74"/>
                <a:gd name="T3" fmla="*/ 14 h 59"/>
                <a:gd name="T4" fmla="*/ 60 w 74"/>
                <a:gd name="T5" fmla="*/ 17 h 59"/>
                <a:gd name="T6" fmla="*/ 68 w 74"/>
                <a:gd name="T7" fmla="*/ 34 h 59"/>
                <a:gd name="T8" fmla="*/ 68 w 74"/>
                <a:gd name="T9" fmla="*/ 41 h 59"/>
                <a:gd name="T10" fmla="*/ 60 w 74"/>
                <a:gd name="T11" fmla="*/ 59 h 59"/>
                <a:gd name="T12" fmla="*/ 74 w 74"/>
                <a:gd name="T13" fmla="*/ 56 h 59"/>
                <a:gd name="T14" fmla="*/ 74 w 74"/>
                <a:gd name="T15" fmla="*/ 22 h 59"/>
                <a:gd name="T16" fmla="*/ 60 w 74"/>
                <a:gd name="T17" fmla="*/ 0 h 59"/>
                <a:gd name="T18" fmla="*/ 37 w 74"/>
                <a:gd name="T19" fmla="*/ 5 h 59"/>
                <a:gd name="T20" fmla="*/ 60 w 74"/>
                <a:gd name="T21" fmla="*/ 14 h 59"/>
                <a:gd name="T22" fmla="*/ 37 w 74"/>
                <a:gd name="T23" fmla="*/ 47 h 59"/>
                <a:gd name="T24" fmla="*/ 57 w 74"/>
                <a:gd name="T25" fmla="*/ 56 h 59"/>
                <a:gd name="T26" fmla="*/ 60 w 74"/>
                <a:gd name="T27" fmla="*/ 59 h 59"/>
                <a:gd name="T28" fmla="*/ 53 w 74"/>
                <a:gd name="T29" fmla="*/ 41 h 59"/>
                <a:gd name="T30" fmla="*/ 60 w 74"/>
                <a:gd name="T31" fmla="*/ 34 h 59"/>
                <a:gd name="T32" fmla="*/ 37 w 74"/>
                <a:gd name="T33" fmla="*/ 17 h 59"/>
                <a:gd name="T34" fmla="*/ 37 w 74"/>
                <a:gd name="T35" fmla="*/ 0 h 59"/>
                <a:gd name="T36" fmla="*/ 14 w 74"/>
                <a:gd name="T37" fmla="*/ 1 h 59"/>
                <a:gd name="T38" fmla="*/ 19 w 74"/>
                <a:gd name="T39" fmla="*/ 5 h 59"/>
                <a:gd name="T40" fmla="*/ 37 w 74"/>
                <a:gd name="T41" fmla="*/ 5 h 59"/>
                <a:gd name="T42" fmla="*/ 14 w 74"/>
                <a:gd name="T43" fmla="*/ 59 h 59"/>
                <a:gd name="T44" fmla="*/ 18 w 74"/>
                <a:gd name="T45" fmla="*/ 56 h 59"/>
                <a:gd name="T46" fmla="*/ 37 w 74"/>
                <a:gd name="T47" fmla="*/ 47 h 59"/>
                <a:gd name="T48" fmla="*/ 14 w 74"/>
                <a:gd name="T49" fmla="*/ 17 h 59"/>
                <a:gd name="T50" fmla="*/ 22 w 74"/>
                <a:gd name="T51" fmla="*/ 34 h 59"/>
                <a:gd name="T52" fmla="*/ 22 w 74"/>
                <a:gd name="T53" fmla="*/ 41 h 59"/>
                <a:gd name="T54" fmla="*/ 14 w 74"/>
                <a:gd name="T55" fmla="*/ 59 h 59"/>
                <a:gd name="T56" fmla="*/ 8 w 74"/>
                <a:gd name="T57" fmla="*/ 14 h 59"/>
                <a:gd name="T58" fmla="*/ 0 w 74"/>
                <a:gd name="T59" fmla="*/ 46 h 59"/>
                <a:gd name="T60" fmla="*/ 0 w 74"/>
                <a:gd name="T61" fmla="*/ 56 h 59"/>
                <a:gd name="T62" fmla="*/ 14 w 74"/>
                <a:gd name="T63" fmla="*/ 59 h 59"/>
                <a:gd name="T64" fmla="*/ 7 w 74"/>
                <a:gd name="T65" fmla="*/ 41 h 59"/>
                <a:gd name="T66" fmla="*/ 14 w 74"/>
                <a:gd name="T67" fmla="*/ 34 h 59"/>
                <a:gd name="T68" fmla="*/ 13 w 74"/>
                <a:gd name="T69" fmla="*/ 17 h 59"/>
                <a:gd name="T70" fmla="*/ 14 w 74"/>
                <a:gd name="T71" fmla="*/ 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59">
                  <a:moveTo>
                    <a:pt x="74" y="22"/>
                  </a:moveTo>
                  <a:cubicBezTo>
                    <a:pt x="67" y="14"/>
                    <a:pt x="67" y="14"/>
                    <a:pt x="67" y="14"/>
                  </a:cubicBezTo>
                  <a:cubicBezTo>
                    <a:pt x="60" y="1"/>
                    <a:pt x="60" y="1"/>
                    <a:pt x="60" y="1"/>
                  </a:cubicBezTo>
                  <a:cubicBezTo>
                    <a:pt x="60" y="14"/>
                    <a:pt x="60" y="14"/>
                    <a:pt x="60" y="14"/>
                  </a:cubicBezTo>
                  <a:cubicBezTo>
                    <a:pt x="62" y="17"/>
                    <a:pt x="62" y="17"/>
                    <a:pt x="62" y="17"/>
                  </a:cubicBezTo>
                  <a:cubicBezTo>
                    <a:pt x="60" y="17"/>
                    <a:pt x="60" y="17"/>
                    <a:pt x="60" y="17"/>
                  </a:cubicBezTo>
                  <a:cubicBezTo>
                    <a:pt x="60" y="34"/>
                    <a:pt x="60" y="34"/>
                    <a:pt x="60" y="34"/>
                  </a:cubicBezTo>
                  <a:cubicBezTo>
                    <a:pt x="68" y="34"/>
                    <a:pt x="68" y="34"/>
                    <a:pt x="68" y="34"/>
                  </a:cubicBezTo>
                  <a:cubicBezTo>
                    <a:pt x="68" y="41"/>
                    <a:pt x="68" y="41"/>
                    <a:pt x="68" y="41"/>
                  </a:cubicBezTo>
                  <a:cubicBezTo>
                    <a:pt x="68" y="41"/>
                    <a:pt x="68" y="41"/>
                    <a:pt x="68" y="41"/>
                  </a:cubicBezTo>
                  <a:cubicBezTo>
                    <a:pt x="60" y="41"/>
                    <a:pt x="60" y="41"/>
                    <a:pt x="60" y="41"/>
                  </a:cubicBezTo>
                  <a:cubicBezTo>
                    <a:pt x="60" y="59"/>
                    <a:pt x="60" y="59"/>
                    <a:pt x="60" y="59"/>
                  </a:cubicBezTo>
                  <a:cubicBezTo>
                    <a:pt x="71" y="59"/>
                    <a:pt x="71" y="59"/>
                    <a:pt x="71" y="59"/>
                  </a:cubicBezTo>
                  <a:cubicBezTo>
                    <a:pt x="73" y="59"/>
                    <a:pt x="74" y="58"/>
                    <a:pt x="74" y="56"/>
                  </a:cubicBezTo>
                  <a:cubicBezTo>
                    <a:pt x="74" y="47"/>
                    <a:pt x="74" y="47"/>
                    <a:pt x="74" y="47"/>
                  </a:cubicBezTo>
                  <a:lnTo>
                    <a:pt x="74" y="22"/>
                  </a:lnTo>
                  <a:close/>
                  <a:moveTo>
                    <a:pt x="60" y="1"/>
                  </a:moveTo>
                  <a:cubicBezTo>
                    <a:pt x="60" y="0"/>
                    <a:pt x="60" y="0"/>
                    <a:pt x="60" y="0"/>
                  </a:cubicBezTo>
                  <a:cubicBezTo>
                    <a:pt x="37" y="0"/>
                    <a:pt x="37" y="0"/>
                    <a:pt x="37" y="0"/>
                  </a:cubicBezTo>
                  <a:cubicBezTo>
                    <a:pt x="37" y="5"/>
                    <a:pt x="37" y="5"/>
                    <a:pt x="37" y="5"/>
                  </a:cubicBezTo>
                  <a:cubicBezTo>
                    <a:pt x="56" y="5"/>
                    <a:pt x="56" y="5"/>
                    <a:pt x="56" y="5"/>
                  </a:cubicBezTo>
                  <a:cubicBezTo>
                    <a:pt x="60" y="14"/>
                    <a:pt x="60" y="14"/>
                    <a:pt x="60" y="14"/>
                  </a:cubicBezTo>
                  <a:cubicBezTo>
                    <a:pt x="60" y="1"/>
                    <a:pt x="60" y="1"/>
                    <a:pt x="60" y="1"/>
                  </a:cubicBezTo>
                  <a:close/>
                  <a:moveTo>
                    <a:pt x="37" y="47"/>
                  </a:moveTo>
                  <a:cubicBezTo>
                    <a:pt x="57" y="47"/>
                    <a:pt x="57" y="47"/>
                    <a:pt x="57" y="47"/>
                  </a:cubicBezTo>
                  <a:cubicBezTo>
                    <a:pt x="57" y="56"/>
                    <a:pt x="57" y="56"/>
                    <a:pt x="57" y="56"/>
                  </a:cubicBezTo>
                  <a:cubicBezTo>
                    <a:pt x="57" y="58"/>
                    <a:pt x="58" y="59"/>
                    <a:pt x="60" y="59"/>
                  </a:cubicBezTo>
                  <a:cubicBezTo>
                    <a:pt x="60" y="59"/>
                    <a:pt x="60" y="59"/>
                    <a:pt x="60" y="59"/>
                  </a:cubicBezTo>
                  <a:cubicBezTo>
                    <a:pt x="60" y="41"/>
                    <a:pt x="60" y="41"/>
                    <a:pt x="60" y="41"/>
                  </a:cubicBezTo>
                  <a:cubicBezTo>
                    <a:pt x="53" y="41"/>
                    <a:pt x="53" y="41"/>
                    <a:pt x="53" y="41"/>
                  </a:cubicBezTo>
                  <a:cubicBezTo>
                    <a:pt x="53" y="34"/>
                    <a:pt x="53" y="34"/>
                    <a:pt x="53" y="34"/>
                  </a:cubicBezTo>
                  <a:cubicBezTo>
                    <a:pt x="60" y="34"/>
                    <a:pt x="60" y="34"/>
                    <a:pt x="60" y="34"/>
                  </a:cubicBezTo>
                  <a:cubicBezTo>
                    <a:pt x="60" y="17"/>
                    <a:pt x="60" y="17"/>
                    <a:pt x="60" y="17"/>
                  </a:cubicBezTo>
                  <a:cubicBezTo>
                    <a:pt x="37" y="17"/>
                    <a:pt x="37" y="17"/>
                    <a:pt x="37" y="17"/>
                  </a:cubicBezTo>
                  <a:lnTo>
                    <a:pt x="37" y="47"/>
                  </a:lnTo>
                  <a:close/>
                  <a:moveTo>
                    <a:pt x="37" y="0"/>
                  </a:moveTo>
                  <a:cubicBezTo>
                    <a:pt x="15" y="0"/>
                    <a:pt x="15" y="0"/>
                    <a:pt x="15" y="0"/>
                  </a:cubicBezTo>
                  <a:cubicBezTo>
                    <a:pt x="14" y="1"/>
                    <a:pt x="14" y="1"/>
                    <a:pt x="14" y="1"/>
                  </a:cubicBezTo>
                  <a:cubicBezTo>
                    <a:pt x="14" y="14"/>
                    <a:pt x="14" y="14"/>
                    <a:pt x="14" y="14"/>
                  </a:cubicBezTo>
                  <a:cubicBezTo>
                    <a:pt x="19" y="5"/>
                    <a:pt x="19" y="5"/>
                    <a:pt x="19" y="5"/>
                  </a:cubicBezTo>
                  <a:cubicBezTo>
                    <a:pt x="19" y="5"/>
                    <a:pt x="19" y="5"/>
                    <a:pt x="19" y="5"/>
                  </a:cubicBezTo>
                  <a:cubicBezTo>
                    <a:pt x="37" y="5"/>
                    <a:pt x="37" y="5"/>
                    <a:pt x="37" y="5"/>
                  </a:cubicBezTo>
                  <a:cubicBezTo>
                    <a:pt x="37" y="0"/>
                    <a:pt x="37" y="0"/>
                    <a:pt x="37" y="0"/>
                  </a:cubicBezTo>
                  <a:close/>
                  <a:moveTo>
                    <a:pt x="14" y="59"/>
                  </a:moveTo>
                  <a:cubicBezTo>
                    <a:pt x="15" y="59"/>
                    <a:pt x="15" y="59"/>
                    <a:pt x="15" y="59"/>
                  </a:cubicBezTo>
                  <a:cubicBezTo>
                    <a:pt x="16" y="59"/>
                    <a:pt x="18" y="58"/>
                    <a:pt x="18" y="56"/>
                  </a:cubicBezTo>
                  <a:cubicBezTo>
                    <a:pt x="18" y="47"/>
                    <a:pt x="18" y="47"/>
                    <a:pt x="18" y="47"/>
                  </a:cubicBezTo>
                  <a:cubicBezTo>
                    <a:pt x="37" y="47"/>
                    <a:pt x="37" y="47"/>
                    <a:pt x="37" y="47"/>
                  </a:cubicBezTo>
                  <a:cubicBezTo>
                    <a:pt x="37" y="17"/>
                    <a:pt x="37" y="17"/>
                    <a:pt x="37" y="17"/>
                  </a:cubicBezTo>
                  <a:cubicBezTo>
                    <a:pt x="14" y="17"/>
                    <a:pt x="14" y="17"/>
                    <a:pt x="14" y="17"/>
                  </a:cubicBezTo>
                  <a:cubicBezTo>
                    <a:pt x="14" y="34"/>
                    <a:pt x="14" y="34"/>
                    <a:pt x="14" y="34"/>
                  </a:cubicBezTo>
                  <a:cubicBezTo>
                    <a:pt x="22" y="34"/>
                    <a:pt x="22" y="34"/>
                    <a:pt x="22" y="34"/>
                  </a:cubicBezTo>
                  <a:cubicBezTo>
                    <a:pt x="22" y="41"/>
                    <a:pt x="22" y="41"/>
                    <a:pt x="22" y="41"/>
                  </a:cubicBezTo>
                  <a:cubicBezTo>
                    <a:pt x="22" y="41"/>
                    <a:pt x="22" y="41"/>
                    <a:pt x="22" y="41"/>
                  </a:cubicBezTo>
                  <a:cubicBezTo>
                    <a:pt x="14" y="41"/>
                    <a:pt x="14" y="41"/>
                    <a:pt x="14" y="41"/>
                  </a:cubicBezTo>
                  <a:lnTo>
                    <a:pt x="14" y="59"/>
                  </a:lnTo>
                  <a:close/>
                  <a:moveTo>
                    <a:pt x="14" y="1"/>
                  </a:moveTo>
                  <a:cubicBezTo>
                    <a:pt x="8" y="14"/>
                    <a:pt x="8" y="14"/>
                    <a:pt x="8" y="14"/>
                  </a:cubicBezTo>
                  <a:cubicBezTo>
                    <a:pt x="0" y="22"/>
                    <a:pt x="0" y="22"/>
                    <a:pt x="0" y="22"/>
                  </a:cubicBezTo>
                  <a:cubicBezTo>
                    <a:pt x="0" y="46"/>
                    <a:pt x="0" y="46"/>
                    <a:pt x="0" y="46"/>
                  </a:cubicBezTo>
                  <a:cubicBezTo>
                    <a:pt x="0" y="47"/>
                    <a:pt x="0" y="47"/>
                    <a:pt x="0" y="47"/>
                  </a:cubicBezTo>
                  <a:cubicBezTo>
                    <a:pt x="0" y="56"/>
                    <a:pt x="0" y="56"/>
                    <a:pt x="0" y="56"/>
                  </a:cubicBezTo>
                  <a:cubicBezTo>
                    <a:pt x="0" y="58"/>
                    <a:pt x="2" y="59"/>
                    <a:pt x="4" y="59"/>
                  </a:cubicBezTo>
                  <a:cubicBezTo>
                    <a:pt x="14" y="59"/>
                    <a:pt x="14" y="59"/>
                    <a:pt x="14" y="59"/>
                  </a:cubicBezTo>
                  <a:cubicBezTo>
                    <a:pt x="14" y="41"/>
                    <a:pt x="14" y="41"/>
                    <a:pt x="14" y="41"/>
                  </a:cubicBezTo>
                  <a:cubicBezTo>
                    <a:pt x="7" y="41"/>
                    <a:pt x="7" y="41"/>
                    <a:pt x="7" y="41"/>
                  </a:cubicBezTo>
                  <a:cubicBezTo>
                    <a:pt x="7" y="34"/>
                    <a:pt x="7" y="34"/>
                    <a:pt x="7" y="34"/>
                  </a:cubicBezTo>
                  <a:cubicBezTo>
                    <a:pt x="14" y="34"/>
                    <a:pt x="14" y="34"/>
                    <a:pt x="14" y="34"/>
                  </a:cubicBezTo>
                  <a:cubicBezTo>
                    <a:pt x="14" y="17"/>
                    <a:pt x="14" y="17"/>
                    <a:pt x="14" y="17"/>
                  </a:cubicBezTo>
                  <a:cubicBezTo>
                    <a:pt x="13" y="17"/>
                    <a:pt x="13" y="17"/>
                    <a:pt x="13" y="17"/>
                  </a:cubicBezTo>
                  <a:cubicBezTo>
                    <a:pt x="14" y="14"/>
                    <a:pt x="14" y="14"/>
                    <a:pt x="14" y="14"/>
                  </a:cubicBezTo>
                  <a:lnTo>
                    <a:pt x="1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2" name="Freeform 217"/>
            <p:cNvSpPr/>
            <p:nvPr/>
          </p:nvSpPr>
          <p:spPr bwMode="auto">
            <a:xfrm>
              <a:off x="0" y="3113088"/>
              <a:ext cx="153988" cy="420688"/>
            </a:xfrm>
            <a:custGeom>
              <a:avLst/>
              <a:gdLst>
                <a:gd name="T0" fmla="*/ 0 w 41"/>
                <a:gd name="T1" fmla="*/ 112 h 112"/>
                <a:gd name="T2" fmla="*/ 11 w 41"/>
                <a:gd name="T3" fmla="*/ 112 h 112"/>
                <a:gd name="T4" fmla="*/ 11 w 41"/>
                <a:gd name="T5" fmla="*/ 40 h 112"/>
                <a:gd name="T6" fmla="*/ 29 w 41"/>
                <a:gd name="T7" fmla="*/ 57 h 112"/>
                <a:gd name="T8" fmla="*/ 41 w 41"/>
                <a:gd name="T9" fmla="*/ 38 h 112"/>
                <a:gd name="T10" fmla="*/ 0 w 41"/>
                <a:gd name="T11" fmla="*/ 0 h 112"/>
                <a:gd name="T12" fmla="*/ 0 w 41"/>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41" h="112">
                  <a:moveTo>
                    <a:pt x="0" y="112"/>
                  </a:moveTo>
                  <a:cubicBezTo>
                    <a:pt x="11" y="112"/>
                    <a:pt x="11" y="112"/>
                    <a:pt x="11" y="112"/>
                  </a:cubicBezTo>
                  <a:cubicBezTo>
                    <a:pt x="11" y="40"/>
                    <a:pt x="11" y="40"/>
                    <a:pt x="11" y="40"/>
                  </a:cubicBezTo>
                  <a:cubicBezTo>
                    <a:pt x="17" y="44"/>
                    <a:pt x="29" y="57"/>
                    <a:pt x="29" y="57"/>
                  </a:cubicBezTo>
                  <a:cubicBezTo>
                    <a:pt x="41" y="38"/>
                    <a:pt x="41" y="38"/>
                    <a:pt x="41" y="38"/>
                  </a:cubicBezTo>
                  <a:cubicBezTo>
                    <a:pt x="36" y="24"/>
                    <a:pt x="10" y="7"/>
                    <a:pt x="0" y="0"/>
                  </a:cubicBezTo>
                  <a:lnTo>
                    <a:pt x="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3" name="Freeform 218"/>
            <p:cNvSpPr>
              <a:spLocks noEditPoints="1"/>
            </p:cNvSpPr>
            <p:nvPr/>
          </p:nvSpPr>
          <p:spPr bwMode="auto">
            <a:xfrm>
              <a:off x="3119438" y="9525"/>
              <a:ext cx="588963" cy="412750"/>
            </a:xfrm>
            <a:custGeom>
              <a:avLst/>
              <a:gdLst>
                <a:gd name="T0" fmla="*/ 78 w 157"/>
                <a:gd name="T1" fmla="*/ 110 h 110"/>
                <a:gd name="T2" fmla="*/ 157 w 157"/>
                <a:gd name="T3" fmla="*/ 31 h 110"/>
                <a:gd name="T4" fmla="*/ 151 w 157"/>
                <a:gd name="T5" fmla="*/ 0 h 110"/>
                <a:gd name="T6" fmla="*/ 133 w 157"/>
                <a:gd name="T7" fmla="*/ 0 h 110"/>
                <a:gd name="T8" fmla="*/ 141 w 157"/>
                <a:gd name="T9" fmla="*/ 31 h 110"/>
                <a:gd name="T10" fmla="*/ 78 w 157"/>
                <a:gd name="T11" fmla="*/ 94 h 110"/>
                <a:gd name="T12" fmla="*/ 78 w 157"/>
                <a:gd name="T13" fmla="*/ 110 h 110"/>
                <a:gd name="T14" fmla="*/ 78 w 157"/>
                <a:gd name="T15" fmla="*/ 81 h 110"/>
                <a:gd name="T16" fmla="*/ 78 w 157"/>
                <a:gd name="T17" fmla="*/ 31 h 110"/>
                <a:gd name="T18" fmla="*/ 85 w 157"/>
                <a:gd name="T19" fmla="*/ 31 h 110"/>
                <a:gd name="T20" fmla="*/ 85 w 157"/>
                <a:gd name="T21" fmla="*/ 0 h 110"/>
                <a:gd name="T22" fmla="*/ 117 w 157"/>
                <a:gd name="T23" fmla="*/ 0 h 110"/>
                <a:gd name="T24" fmla="*/ 128 w 157"/>
                <a:gd name="T25" fmla="*/ 31 h 110"/>
                <a:gd name="T26" fmla="*/ 78 w 157"/>
                <a:gd name="T27" fmla="*/ 81 h 110"/>
                <a:gd name="T28" fmla="*/ 6 w 157"/>
                <a:gd name="T29" fmla="*/ 0 h 110"/>
                <a:gd name="T30" fmla="*/ 0 w 157"/>
                <a:gd name="T31" fmla="*/ 31 h 110"/>
                <a:gd name="T32" fmla="*/ 78 w 157"/>
                <a:gd name="T33" fmla="*/ 110 h 110"/>
                <a:gd name="T34" fmla="*/ 78 w 157"/>
                <a:gd name="T35" fmla="*/ 110 h 110"/>
                <a:gd name="T36" fmla="*/ 78 w 157"/>
                <a:gd name="T37" fmla="*/ 94 h 110"/>
                <a:gd name="T38" fmla="*/ 78 w 157"/>
                <a:gd name="T39" fmla="*/ 94 h 110"/>
                <a:gd name="T40" fmla="*/ 78 w 157"/>
                <a:gd name="T41" fmla="*/ 94 h 110"/>
                <a:gd name="T42" fmla="*/ 15 w 157"/>
                <a:gd name="T43" fmla="*/ 31 h 110"/>
                <a:gd name="T44" fmla="*/ 23 w 157"/>
                <a:gd name="T45" fmla="*/ 0 h 110"/>
                <a:gd name="T46" fmla="*/ 6 w 157"/>
                <a:gd name="T47" fmla="*/ 0 h 110"/>
                <a:gd name="T48" fmla="*/ 78 w 157"/>
                <a:gd name="T49" fmla="*/ 31 h 110"/>
                <a:gd name="T50" fmla="*/ 78 w 157"/>
                <a:gd name="T51" fmla="*/ 81 h 110"/>
                <a:gd name="T52" fmla="*/ 78 w 157"/>
                <a:gd name="T53" fmla="*/ 81 h 110"/>
                <a:gd name="T54" fmla="*/ 28 w 157"/>
                <a:gd name="T55" fmla="*/ 31 h 110"/>
                <a:gd name="T56" fmla="*/ 39 w 157"/>
                <a:gd name="T57" fmla="*/ 0 h 110"/>
                <a:gd name="T58" fmla="*/ 72 w 157"/>
                <a:gd name="T59" fmla="*/ 0 h 110"/>
                <a:gd name="T60" fmla="*/ 72 w 157"/>
                <a:gd name="T61" fmla="*/ 31 h 110"/>
                <a:gd name="T62" fmla="*/ 78 w 157"/>
                <a:gd name="T63" fmla="*/ 3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7" h="110">
                  <a:moveTo>
                    <a:pt x="78" y="110"/>
                  </a:moveTo>
                  <a:cubicBezTo>
                    <a:pt x="122" y="110"/>
                    <a:pt x="157" y="74"/>
                    <a:pt x="157" y="31"/>
                  </a:cubicBezTo>
                  <a:cubicBezTo>
                    <a:pt x="157" y="20"/>
                    <a:pt x="155" y="10"/>
                    <a:pt x="151" y="0"/>
                  </a:cubicBezTo>
                  <a:cubicBezTo>
                    <a:pt x="133" y="0"/>
                    <a:pt x="133" y="0"/>
                    <a:pt x="133" y="0"/>
                  </a:cubicBezTo>
                  <a:cubicBezTo>
                    <a:pt x="138" y="9"/>
                    <a:pt x="141" y="20"/>
                    <a:pt x="141" y="31"/>
                  </a:cubicBezTo>
                  <a:cubicBezTo>
                    <a:pt x="141" y="66"/>
                    <a:pt x="113" y="94"/>
                    <a:pt x="78" y="94"/>
                  </a:cubicBezTo>
                  <a:cubicBezTo>
                    <a:pt x="78" y="110"/>
                    <a:pt x="78" y="110"/>
                    <a:pt x="78" y="110"/>
                  </a:cubicBezTo>
                  <a:close/>
                  <a:moveTo>
                    <a:pt x="78" y="81"/>
                  </a:moveTo>
                  <a:cubicBezTo>
                    <a:pt x="78" y="31"/>
                    <a:pt x="78" y="31"/>
                    <a:pt x="78" y="31"/>
                  </a:cubicBezTo>
                  <a:cubicBezTo>
                    <a:pt x="85" y="31"/>
                    <a:pt x="85" y="31"/>
                    <a:pt x="85" y="31"/>
                  </a:cubicBezTo>
                  <a:cubicBezTo>
                    <a:pt x="85" y="0"/>
                    <a:pt x="85" y="0"/>
                    <a:pt x="85" y="0"/>
                  </a:cubicBezTo>
                  <a:cubicBezTo>
                    <a:pt x="117" y="0"/>
                    <a:pt x="117" y="0"/>
                    <a:pt x="117" y="0"/>
                  </a:cubicBezTo>
                  <a:cubicBezTo>
                    <a:pt x="124" y="9"/>
                    <a:pt x="128" y="20"/>
                    <a:pt x="128" y="31"/>
                  </a:cubicBezTo>
                  <a:cubicBezTo>
                    <a:pt x="128" y="59"/>
                    <a:pt x="106" y="81"/>
                    <a:pt x="78" y="81"/>
                  </a:cubicBezTo>
                  <a:close/>
                  <a:moveTo>
                    <a:pt x="6" y="0"/>
                  </a:moveTo>
                  <a:cubicBezTo>
                    <a:pt x="2" y="10"/>
                    <a:pt x="0" y="20"/>
                    <a:pt x="0" y="31"/>
                  </a:cubicBezTo>
                  <a:cubicBezTo>
                    <a:pt x="0" y="74"/>
                    <a:pt x="35" y="110"/>
                    <a:pt x="78" y="110"/>
                  </a:cubicBezTo>
                  <a:cubicBezTo>
                    <a:pt x="78" y="110"/>
                    <a:pt x="78" y="110"/>
                    <a:pt x="78" y="110"/>
                  </a:cubicBezTo>
                  <a:cubicBezTo>
                    <a:pt x="78" y="94"/>
                    <a:pt x="78" y="94"/>
                    <a:pt x="78" y="94"/>
                  </a:cubicBezTo>
                  <a:cubicBezTo>
                    <a:pt x="78" y="94"/>
                    <a:pt x="78" y="94"/>
                    <a:pt x="78" y="94"/>
                  </a:cubicBezTo>
                  <a:cubicBezTo>
                    <a:pt x="78" y="94"/>
                    <a:pt x="78" y="94"/>
                    <a:pt x="78" y="94"/>
                  </a:cubicBezTo>
                  <a:cubicBezTo>
                    <a:pt x="44" y="94"/>
                    <a:pt x="15" y="66"/>
                    <a:pt x="15" y="31"/>
                  </a:cubicBezTo>
                  <a:cubicBezTo>
                    <a:pt x="15" y="20"/>
                    <a:pt x="18" y="9"/>
                    <a:pt x="23" y="0"/>
                  </a:cubicBezTo>
                  <a:cubicBezTo>
                    <a:pt x="6" y="0"/>
                    <a:pt x="6" y="0"/>
                    <a:pt x="6" y="0"/>
                  </a:cubicBezTo>
                  <a:close/>
                  <a:moveTo>
                    <a:pt x="78" y="31"/>
                  </a:moveTo>
                  <a:cubicBezTo>
                    <a:pt x="78" y="81"/>
                    <a:pt x="78" y="81"/>
                    <a:pt x="78" y="81"/>
                  </a:cubicBezTo>
                  <a:cubicBezTo>
                    <a:pt x="78" y="81"/>
                    <a:pt x="78" y="81"/>
                    <a:pt x="78" y="81"/>
                  </a:cubicBezTo>
                  <a:cubicBezTo>
                    <a:pt x="51" y="81"/>
                    <a:pt x="28" y="59"/>
                    <a:pt x="28" y="31"/>
                  </a:cubicBezTo>
                  <a:cubicBezTo>
                    <a:pt x="28" y="20"/>
                    <a:pt x="32" y="9"/>
                    <a:pt x="39" y="0"/>
                  </a:cubicBezTo>
                  <a:cubicBezTo>
                    <a:pt x="72" y="0"/>
                    <a:pt x="72" y="0"/>
                    <a:pt x="72" y="0"/>
                  </a:cubicBezTo>
                  <a:cubicBezTo>
                    <a:pt x="72" y="31"/>
                    <a:pt x="72" y="31"/>
                    <a:pt x="72" y="31"/>
                  </a:cubicBezTo>
                  <a:lnTo>
                    <a:pt x="78"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4" name="Freeform 219"/>
            <p:cNvSpPr>
              <a:spLocks noEditPoints="1"/>
            </p:cNvSpPr>
            <p:nvPr/>
          </p:nvSpPr>
          <p:spPr bwMode="auto">
            <a:xfrm>
              <a:off x="8970963" y="9525"/>
              <a:ext cx="379413" cy="274638"/>
            </a:xfrm>
            <a:custGeom>
              <a:avLst/>
              <a:gdLst>
                <a:gd name="T0" fmla="*/ 239 w 239"/>
                <a:gd name="T1" fmla="*/ 173 h 173"/>
                <a:gd name="T2" fmla="*/ 213 w 239"/>
                <a:gd name="T3" fmla="*/ 0 h 173"/>
                <a:gd name="T4" fmla="*/ 213 w 239"/>
                <a:gd name="T5" fmla="*/ 36 h 173"/>
                <a:gd name="T6" fmla="*/ 192 w 239"/>
                <a:gd name="T7" fmla="*/ 64 h 173"/>
                <a:gd name="T8" fmla="*/ 213 w 239"/>
                <a:gd name="T9" fmla="*/ 95 h 173"/>
                <a:gd name="T10" fmla="*/ 192 w 239"/>
                <a:gd name="T11" fmla="*/ 95 h 173"/>
                <a:gd name="T12" fmla="*/ 213 w 239"/>
                <a:gd name="T13" fmla="*/ 116 h 173"/>
                <a:gd name="T14" fmla="*/ 213 w 239"/>
                <a:gd name="T15" fmla="*/ 147 h 173"/>
                <a:gd name="T16" fmla="*/ 192 w 239"/>
                <a:gd name="T17" fmla="*/ 173 h 173"/>
                <a:gd name="T18" fmla="*/ 192 w 239"/>
                <a:gd name="T19" fmla="*/ 173 h 173"/>
                <a:gd name="T20" fmla="*/ 168 w 239"/>
                <a:gd name="T21" fmla="*/ 147 h 173"/>
                <a:gd name="T22" fmla="*/ 192 w 239"/>
                <a:gd name="T23" fmla="*/ 116 h 173"/>
                <a:gd name="T24" fmla="*/ 168 w 239"/>
                <a:gd name="T25" fmla="*/ 95 h 173"/>
                <a:gd name="T26" fmla="*/ 192 w 239"/>
                <a:gd name="T27" fmla="*/ 64 h 173"/>
                <a:gd name="T28" fmla="*/ 121 w 239"/>
                <a:gd name="T29" fmla="*/ 36 h 173"/>
                <a:gd name="T30" fmla="*/ 142 w 239"/>
                <a:gd name="T31" fmla="*/ 64 h 173"/>
                <a:gd name="T32" fmla="*/ 142 w 239"/>
                <a:gd name="T33" fmla="*/ 95 h 173"/>
                <a:gd name="T34" fmla="*/ 121 w 239"/>
                <a:gd name="T35" fmla="*/ 116 h 173"/>
                <a:gd name="T36" fmla="*/ 142 w 239"/>
                <a:gd name="T37" fmla="*/ 147 h 173"/>
                <a:gd name="T38" fmla="*/ 121 w 239"/>
                <a:gd name="T39" fmla="*/ 147 h 173"/>
                <a:gd name="T40" fmla="*/ 48 w 239"/>
                <a:gd name="T41" fmla="*/ 173 h 173"/>
                <a:gd name="T42" fmla="*/ 121 w 239"/>
                <a:gd name="T43" fmla="*/ 147 h 173"/>
                <a:gd name="T44" fmla="*/ 97 w 239"/>
                <a:gd name="T45" fmla="*/ 116 h 173"/>
                <a:gd name="T46" fmla="*/ 121 w 239"/>
                <a:gd name="T47" fmla="*/ 95 h 173"/>
                <a:gd name="T48" fmla="*/ 97 w 239"/>
                <a:gd name="T49" fmla="*/ 64 h 173"/>
                <a:gd name="T50" fmla="*/ 121 w 239"/>
                <a:gd name="T51" fmla="*/ 36 h 173"/>
                <a:gd name="T52" fmla="*/ 48 w 239"/>
                <a:gd name="T53" fmla="*/ 64 h 173"/>
                <a:gd name="T54" fmla="*/ 71 w 239"/>
                <a:gd name="T55" fmla="*/ 95 h 173"/>
                <a:gd name="T56" fmla="*/ 48 w 239"/>
                <a:gd name="T57" fmla="*/ 95 h 173"/>
                <a:gd name="T58" fmla="*/ 71 w 239"/>
                <a:gd name="T59" fmla="*/ 116 h 173"/>
                <a:gd name="T60" fmla="*/ 71 w 239"/>
                <a:gd name="T61" fmla="*/ 147 h 173"/>
                <a:gd name="T62" fmla="*/ 48 w 239"/>
                <a:gd name="T63" fmla="*/ 173 h 173"/>
                <a:gd name="T64" fmla="*/ 0 w 239"/>
                <a:gd name="T65" fmla="*/ 173 h 173"/>
                <a:gd name="T66" fmla="*/ 48 w 239"/>
                <a:gd name="T67" fmla="*/ 147 h 173"/>
                <a:gd name="T68" fmla="*/ 26 w 239"/>
                <a:gd name="T69" fmla="*/ 116 h 173"/>
                <a:gd name="T70" fmla="*/ 48 w 239"/>
                <a:gd name="T71" fmla="*/ 95 h 173"/>
                <a:gd name="T72" fmla="*/ 26 w 239"/>
                <a:gd name="T73" fmla="*/ 64 h 173"/>
                <a:gd name="T74" fmla="*/ 48 w 239"/>
                <a:gd name="T75" fmla="*/ 36 h 173"/>
                <a:gd name="T76" fmla="*/ 26 w 239"/>
                <a:gd name="T7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9" h="173">
                  <a:moveTo>
                    <a:pt x="192" y="173"/>
                  </a:moveTo>
                  <a:lnTo>
                    <a:pt x="239" y="173"/>
                  </a:lnTo>
                  <a:lnTo>
                    <a:pt x="239" y="0"/>
                  </a:lnTo>
                  <a:lnTo>
                    <a:pt x="213" y="0"/>
                  </a:lnTo>
                  <a:lnTo>
                    <a:pt x="213" y="36"/>
                  </a:lnTo>
                  <a:lnTo>
                    <a:pt x="213" y="36"/>
                  </a:lnTo>
                  <a:lnTo>
                    <a:pt x="192" y="36"/>
                  </a:lnTo>
                  <a:lnTo>
                    <a:pt x="192" y="64"/>
                  </a:lnTo>
                  <a:lnTo>
                    <a:pt x="213" y="64"/>
                  </a:lnTo>
                  <a:lnTo>
                    <a:pt x="213" y="95"/>
                  </a:lnTo>
                  <a:lnTo>
                    <a:pt x="213" y="95"/>
                  </a:lnTo>
                  <a:lnTo>
                    <a:pt x="192" y="95"/>
                  </a:lnTo>
                  <a:lnTo>
                    <a:pt x="192" y="116"/>
                  </a:lnTo>
                  <a:lnTo>
                    <a:pt x="213" y="116"/>
                  </a:lnTo>
                  <a:lnTo>
                    <a:pt x="213" y="147"/>
                  </a:lnTo>
                  <a:lnTo>
                    <a:pt x="213" y="147"/>
                  </a:lnTo>
                  <a:lnTo>
                    <a:pt x="192" y="147"/>
                  </a:lnTo>
                  <a:lnTo>
                    <a:pt x="192" y="173"/>
                  </a:lnTo>
                  <a:close/>
                  <a:moveTo>
                    <a:pt x="121" y="173"/>
                  </a:moveTo>
                  <a:lnTo>
                    <a:pt x="192" y="173"/>
                  </a:lnTo>
                  <a:lnTo>
                    <a:pt x="192" y="147"/>
                  </a:lnTo>
                  <a:lnTo>
                    <a:pt x="168" y="147"/>
                  </a:lnTo>
                  <a:lnTo>
                    <a:pt x="168" y="116"/>
                  </a:lnTo>
                  <a:lnTo>
                    <a:pt x="192" y="116"/>
                  </a:lnTo>
                  <a:lnTo>
                    <a:pt x="192" y="95"/>
                  </a:lnTo>
                  <a:lnTo>
                    <a:pt x="168" y="95"/>
                  </a:lnTo>
                  <a:lnTo>
                    <a:pt x="168" y="64"/>
                  </a:lnTo>
                  <a:lnTo>
                    <a:pt x="192" y="64"/>
                  </a:lnTo>
                  <a:lnTo>
                    <a:pt x="192" y="36"/>
                  </a:lnTo>
                  <a:lnTo>
                    <a:pt x="121" y="36"/>
                  </a:lnTo>
                  <a:lnTo>
                    <a:pt x="121" y="64"/>
                  </a:lnTo>
                  <a:lnTo>
                    <a:pt x="142" y="64"/>
                  </a:lnTo>
                  <a:lnTo>
                    <a:pt x="142" y="95"/>
                  </a:lnTo>
                  <a:lnTo>
                    <a:pt x="142" y="95"/>
                  </a:lnTo>
                  <a:lnTo>
                    <a:pt x="121" y="95"/>
                  </a:lnTo>
                  <a:lnTo>
                    <a:pt x="121" y="116"/>
                  </a:lnTo>
                  <a:lnTo>
                    <a:pt x="142" y="116"/>
                  </a:lnTo>
                  <a:lnTo>
                    <a:pt x="142" y="147"/>
                  </a:lnTo>
                  <a:lnTo>
                    <a:pt x="142" y="147"/>
                  </a:lnTo>
                  <a:lnTo>
                    <a:pt x="121" y="147"/>
                  </a:lnTo>
                  <a:lnTo>
                    <a:pt x="121" y="173"/>
                  </a:lnTo>
                  <a:close/>
                  <a:moveTo>
                    <a:pt x="48" y="173"/>
                  </a:moveTo>
                  <a:lnTo>
                    <a:pt x="121" y="173"/>
                  </a:lnTo>
                  <a:lnTo>
                    <a:pt x="121" y="147"/>
                  </a:lnTo>
                  <a:lnTo>
                    <a:pt x="97" y="147"/>
                  </a:lnTo>
                  <a:lnTo>
                    <a:pt x="97" y="116"/>
                  </a:lnTo>
                  <a:lnTo>
                    <a:pt x="121" y="116"/>
                  </a:lnTo>
                  <a:lnTo>
                    <a:pt x="121" y="95"/>
                  </a:lnTo>
                  <a:lnTo>
                    <a:pt x="97" y="95"/>
                  </a:lnTo>
                  <a:lnTo>
                    <a:pt x="97" y="64"/>
                  </a:lnTo>
                  <a:lnTo>
                    <a:pt x="121" y="64"/>
                  </a:lnTo>
                  <a:lnTo>
                    <a:pt x="121" y="36"/>
                  </a:lnTo>
                  <a:lnTo>
                    <a:pt x="48" y="36"/>
                  </a:lnTo>
                  <a:lnTo>
                    <a:pt x="48" y="64"/>
                  </a:lnTo>
                  <a:lnTo>
                    <a:pt x="71" y="64"/>
                  </a:lnTo>
                  <a:lnTo>
                    <a:pt x="71" y="95"/>
                  </a:lnTo>
                  <a:lnTo>
                    <a:pt x="71" y="95"/>
                  </a:lnTo>
                  <a:lnTo>
                    <a:pt x="48" y="95"/>
                  </a:lnTo>
                  <a:lnTo>
                    <a:pt x="48" y="116"/>
                  </a:lnTo>
                  <a:lnTo>
                    <a:pt x="71" y="116"/>
                  </a:lnTo>
                  <a:lnTo>
                    <a:pt x="71" y="147"/>
                  </a:lnTo>
                  <a:lnTo>
                    <a:pt x="71" y="147"/>
                  </a:lnTo>
                  <a:lnTo>
                    <a:pt x="48" y="147"/>
                  </a:lnTo>
                  <a:lnTo>
                    <a:pt x="48" y="173"/>
                  </a:lnTo>
                  <a:close/>
                  <a:moveTo>
                    <a:pt x="0" y="0"/>
                  </a:moveTo>
                  <a:lnTo>
                    <a:pt x="0" y="173"/>
                  </a:lnTo>
                  <a:lnTo>
                    <a:pt x="48" y="173"/>
                  </a:lnTo>
                  <a:lnTo>
                    <a:pt x="48" y="147"/>
                  </a:lnTo>
                  <a:lnTo>
                    <a:pt x="26" y="147"/>
                  </a:lnTo>
                  <a:lnTo>
                    <a:pt x="26" y="116"/>
                  </a:lnTo>
                  <a:lnTo>
                    <a:pt x="48" y="116"/>
                  </a:lnTo>
                  <a:lnTo>
                    <a:pt x="48" y="95"/>
                  </a:lnTo>
                  <a:lnTo>
                    <a:pt x="26" y="95"/>
                  </a:lnTo>
                  <a:lnTo>
                    <a:pt x="26" y="64"/>
                  </a:lnTo>
                  <a:lnTo>
                    <a:pt x="48" y="64"/>
                  </a:lnTo>
                  <a:lnTo>
                    <a:pt x="48" y="36"/>
                  </a:lnTo>
                  <a:lnTo>
                    <a:pt x="26" y="36"/>
                  </a:lnTo>
                  <a:lnTo>
                    <a:pt x="26"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5" name="Freeform 220"/>
            <p:cNvSpPr/>
            <p:nvPr/>
          </p:nvSpPr>
          <p:spPr bwMode="auto">
            <a:xfrm>
              <a:off x="6246813" y="9525"/>
              <a:ext cx="374650" cy="192088"/>
            </a:xfrm>
            <a:custGeom>
              <a:avLst/>
              <a:gdLst>
                <a:gd name="T0" fmla="*/ 0 w 100"/>
                <a:gd name="T1" fmla="*/ 0 h 51"/>
                <a:gd name="T2" fmla="*/ 84 w 100"/>
                <a:gd name="T3" fmla="*/ 51 h 51"/>
                <a:gd name="T4" fmla="*/ 100 w 100"/>
                <a:gd name="T5" fmla="*/ 36 h 51"/>
                <a:gd name="T6" fmla="*/ 78 w 100"/>
                <a:gd name="T7" fmla="*/ 0 h 51"/>
                <a:gd name="T8" fmla="*/ 0 w 100"/>
                <a:gd name="T9" fmla="*/ 0 h 51"/>
              </a:gdLst>
              <a:ahLst/>
              <a:cxnLst>
                <a:cxn ang="0">
                  <a:pos x="T0" y="T1"/>
                </a:cxn>
                <a:cxn ang="0">
                  <a:pos x="T2" y="T3"/>
                </a:cxn>
                <a:cxn ang="0">
                  <a:pos x="T4" y="T5"/>
                </a:cxn>
                <a:cxn ang="0">
                  <a:pos x="T6" y="T7"/>
                </a:cxn>
                <a:cxn ang="0">
                  <a:pos x="T8" y="T9"/>
                </a:cxn>
              </a:cxnLst>
              <a:rect l="0" t="0" r="r" b="b"/>
              <a:pathLst>
                <a:path w="100" h="51">
                  <a:moveTo>
                    <a:pt x="0" y="0"/>
                  </a:moveTo>
                  <a:cubicBezTo>
                    <a:pt x="12" y="17"/>
                    <a:pt x="37" y="39"/>
                    <a:pt x="84" y="51"/>
                  </a:cubicBezTo>
                  <a:cubicBezTo>
                    <a:pt x="90" y="46"/>
                    <a:pt x="95" y="41"/>
                    <a:pt x="100" y="36"/>
                  </a:cubicBezTo>
                  <a:cubicBezTo>
                    <a:pt x="87" y="23"/>
                    <a:pt x="80" y="10"/>
                    <a:pt x="7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6" name="Freeform 221"/>
            <p:cNvSpPr/>
            <p:nvPr/>
          </p:nvSpPr>
          <p:spPr bwMode="auto">
            <a:xfrm>
              <a:off x="6557963" y="9525"/>
              <a:ext cx="303213" cy="150813"/>
            </a:xfrm>
            <a:custGeom>
              <a:avLst/>
              <a:gdLst>
                <a:gd name="T0" fmla="*/ 0 w 81"/>
                <a:gd name="T1" fmla="*/ 0 h 40"/>
                <a:gd name="T2" fmla="*/ 20 w 81"/>
                <a:gd name="T3" fmla="*/ 33 h 40"/>
                <a:gd name="T4" fmla="*/ 28 w 81"/>
                <a:gd name="T5" fmla="*/ 40 h 40"/>
                <a:gd name="T6" fmla="*/ 81 w 81"/>
                <a:gd name="T7" fmla="*/ 0 h 40"/>
                <a:gd name="T8" fmla="*/ 0 w 81"/>
                <a:gd name="T9" fmla="*/ 0 h 40"/>
              </a:gdLst>
              <a:ahLst/>
              <a:cxnLst>
                <a:cxn ang="0">
                  <a:pos x="T0" y="T1"/>
                </a:cxn>
                <a:cxn ang="0">
                  <a:pos x="T2" y="T3"/>
                </a:cxn>
                <a:cxn ang="0">
                  <a:pos x="T4" y="T5"/>
                </a:cxn>
                <a:cxn ang="0">
                  <a:pos x="T6" y="T7"/>
                </a:cxn>
                <a:cxn ang="0">
                  <a:pos x="T8" y="T9"/>
                </a:cxn>
              </a:cxnLst>
              <a:rect l="0" t="0" r="r" b="b"/>
              <a:pathLst>
                <a:path w="81" h="40">
                  <a:moveTo>
                    <a:pt x="0" y="0"/>
                  </a:moveTo>
                  <a:cubicBezTo>
                    <a:pt x="2" y="9"/>
                    <a:pt x="8" y="21"/>
                    <a:pt x="20" y="33"/>
                  </a:cubicBezTo>
                  <a:cubicBezTo>
                    <a:pt x="23" y="35"/>
                    <a:pt x="25" y="37"/>
                    <a:pt x="28" y="40"/>
                  </a:cubicBezTo>
                  <a:cubicBezTo>
                    <a:pt x="67" y="30"/>
                    <a:pt x="78" y="9"/>
                    <a:pt x="8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7" name="Freeform 222"/>
            <p:cNvSpPr/>
            <p:nvPr/>
          </p:nvSpPr>
          <p:spPr bwMode="auto">
            <a:xfrm>
              <a:off x="1925638" y="4818063"/>
              <a:ext cx="404813" cy="458788"/>
            </a:xfrm>
            <a:custGeom>
              <a:avLst/>
              <a:gdLst>
                <a:gd name="T0" fmla="*/ 13 w 108"/>
                <a:gd name="T1" fmla="*/ 4 h 122"/>
                <a:gd name="T2" fmla="*/ 39 w 108"/>
                <a:gd name="T3" fmla="*/ 18 h 122"/>
                <a:gd name="T4" fmla="*/ 49 w 108"/>
                <a:gd name="T5" fmla="*/ 34 h 122"/>
                <a:gd name="T6" fmla="*/ 98 w 108"/>
                <a:gd name="T7" fmla="*/ 24 h 122"/>
                <a:gd name="T8" fmla="*/ 105 w 108"/>
                <a:gd name="T9" fmla="*/ 35 h 122"/>
                <a:gd name="T10" fmla="*/ 62 w 108"/>
                <a:gd name="T11" fmla="*/ 53 h 122"/>
                <a:gd name="T12" fmla="*/ 76 w 108"/>
                <a:gd name="T13" fmla="*/ 74 h 122"/>
                <a:gd name="T14" fmla="*/ 101 w 108"/>
                <a:gd name="T15" fmla="*/ 75 h 122"/>
                <a:gd name="T16" fmla="*/ 108 w 108"/>
                <a:gd name="T17" fmla="*/ 86 h 122"/>
                <a:gd name="T18" fmla="*/ 74 w 108"/>
                <a:gd name="T19" fmla="*/ 95 h 122"/>
                <a:gd name="T20" fmla="*/ 54 w 108"/>
                <a:gd name="T21" fmla="*/ 122 h 122"/>
                <a:gd name="T22" fmla="*/ 47 w 108"/>
                <a:gd name="T23" fmla="*/ 111 h 122"/>
                <a:gd name="T24" fmla="*/ 55 w 108"/>
                <a:gd name="T25" fmla="*/ 89 h 122"/>
                <a:gd name="T26" fmla="*/ 40 w 108"/>
                <a:gd name="T27" fmla="*/ 68 h 122"/>
                <a:gd name="T28" fmla="*/ 8 w 108"/>
                <a:gd name="T29" fmla="*/ 100 h 122"/>
                <a:gd name="T30" fmla="*/ 0 w 108"/>
                <a:gd name="T31" fmla="*/ 89 h 122"/>
                <a:gd name="T32" fmla="*/ 27 w 108"/>
                <a:gd name="T33" fmla="*/ 48 h 122"/>
                <a:gd name="T34" fmla="*/ 17 w 108"/>
                <a:gd name="T35" fmla="*/ 33 h 122"/>
                <a:gd name="T36" fmla="*/ 13 w 108"/>
                <a:gd name="T37" fmla="*/ 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22">
                  <a:moveTo>
                    <a:pt x="13" y="4"/>
                  </a:moveTo>
                  <a:cubicBezTo>
                    <a:pt x="19" y="0"/>
                    <a:pt x="35" y="12"/>
                    <a:pt x="39" y="18"/>
                  </a:cubicBezTo>
                  <a:cubicBezTo>
                    <a:pt x="49" y="34"/>
                    <a:pt x="49" y="34"/>
                    <a:pt x="49" y="34"/>
                  </a:cubicBezTo>
                  <a:cubicBezTo>
                    <a:pt x="98" y="24"/>
                    <a:pt x="98" y="24"/>
                    <a:pt x="98" y="24"/>
                  </a:cubicBezTo>
                  <a:cubicBezTo>
                    <a:pt x="105" y="35"/>
                    <a:pt x="105" y="35"/>
                    <a:pt x="105" y="35"/>
                  </a:cubicBezTo>
                  <a:cubicBezTo>
                    <a:pt x="62" y="53"/>
                    <a:pt x="62" y="53"/>
                    <a:pt x="62" y="53"/>
                  </a:cubicBezTo>
                  <a:cubicBezTo>
                    <a:pt x="76" y="74"/>
                    <a:pt x="76" y="74"/>
                    <a:pt x="76" y="74"/>
                  </a:cubicBezTo>
                  <a:cubicBezTo>
                    <a:pt x="101" y="75"/>
                    <a:pt x="101" y="75"/>
                    <a:pt x="101" y="75"/>
                  </a:cubicBezTo>
                  <a:cubicBezTo>
                    <a:pt x="108" y="86"/>
                    <a:pt x="108" y="86"/>
                    <a:pt x="108" y="86"/>
                  </a:cubicBezTo>
                  <a:cubicBezTo>
                    <a:pt x="74" y="95"/>
                    <a:pt x="74" y="95"/>
                    <a:pt x="74" y="95"/>
                  </a:cubicBezTo>
                  <a:cubicBezTo>
                    <a:pt x="54" y="122"/>
                    <a:pt x="54" y="122"/>
                    <a:pt x="54" y="122"/>
                  </a:cubicBezTo>
                  <a:cubicBezTo>
                    <a:pt x="47" y="111"/>
                    <a:pt x="47" y="111"/>
                    <a:pt x="47" y="111"/>
                  </a:cubicBezTo>
                  <a:cubicBezTo>
                    <a:pt x="55" y="89"/>
                    <a:pt x="55" y="89"/>
                    <a:pt x="55" y="89"/>
                  </a:cubicBezTo>
                  <a:cubicBezTo>
                    <a:pt x="40" y="68"/>
                    <a:pt x="40" y="68"/>
                    <a:pt x="40" y="68"/>
                  </a:cubicBezTo>
                  <a:cubicBezTo>
                    <a:pt x="8" y="100"/>
                    <a:pt x="8" y="100"/>
                    <a:pt x="8" y="100"/>
                  </a:cubicBezTo>
                  <a:cubicBezTo>
                    <a:pt x="0" y="89"/>
                    <a:pt x="0" y="89"/>
                    <a:pt x="0" y="89"/>
                  </a:cubicBezTo>
                  <a:cubicBezTo>
                    <a:pt x="27" y="48"/>
                    <a:pt x="27" y="48"/>
                    <a:pt x="27" y="48"/>
                  </a:cubicBezTo>
                  <a:cubicBezTo>
                    <a:pt x="17" y="33"/>
                    <a:pt x="17" y="33"/>
                    <a:pt x="17" y="33"/>
                  </a:cubicBezTo>
                  <a:cubicBezTo>
                    <a:pt x="13" y="27"/>
                    <a:pt x="7" y="8"/>
                    <a:pt x="1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8" name="Freeform 224"/>
            <p:cNvSpPr>
              <a:spLocks noEditPoints="1"/>
            </p:cNvSpPr>
            <p:nvPr/>
          </p:nvSpPr>
          <p:spPr bwMode="auto">
            <a:xfrm>
              <a:off x="9820275" y="9525"/>
              <a:ext cx="473075" cy="198438"/>
            </a:xfrm>
            <a:custGeom>
              <a:avLst/>
              <a:gdLst>
                <a:gd name="T0" fmla="*/ 115 w 126"/>
                <a:gd name="T1" fmla="*/ 15 h 53"/>
                <a:gd name="T2" fmla="*/ 118 w 126"/>
                <a:gd name="T3" fmla="*/ 22 h 53"/>
                <a:gd name="T4" fmla="*/ 115 w 126"/>
                <a:gd name="T5" fmla="*/ 3 h 53"/>
                <a:gd name="T6" fmla="*/ 123 w 126"/>
                <a:gd name="T7" fmla="*/ 0 h 53"/>
                <a:gd name="T8" fmla="*/ 121 w 126"/>
                <a:gd name="T9" fmla="*/ 8 h 53"/>
                <a:gd name="T10" fmla="*/ 115 w 126"/>
                <a:gd name="T11" fmla="*/ 0 h 53"/>
                <a:gd name="T12" fmla="*/ 113 w 126"/>
                <a:gd name="T13" fmla="*/ 0 h 53"/>
                <a:gd name="T14" fmla="*/ 115 w 126"/>
                <a:gd name="T15" fmla="*/ 15 h 53"/>
                <a:gd name="T16" fmla="*/ 102 w 126"/>
                <a:gd name="T17" fmla="*/ 22 h 53"/>
                <a:gd name="T18" fmla="*/ 106 w 126"/>
                <a:gd name="T19" fmla="*/ 37 h 53"/>
                <a:gd name="T20" fmla="*/ 99 w 126"/>
                <a:gd name="T21" fmla="*/ 15 h 53"/>
                <a:gd name="T22" fmla="*/ 99 w 126"/>
                <a:gd name="T23" fmla="*/ 1 h 53"/>
                <a:gd name="T24" fmla="*/ 100 w 126"/>
                <a:gd name="T25" fmla="*/ 0 h 53"/>
                <a:gd name="T26" fmla="*/ 99 w 126"/>
                <a:gd name="T27" fmla="*/ 0 h 53"/>
                <a:gd name="T28" fmla="*/ 98 w 126"/>
                <a:gd name="T29" fmla="*/ 0 h 53"/>
                <a:gd name="T30" fmla="*/ 99 w 126"/>
                <a:gd name="T31" fmla="*/ 15 h 53"/>
                <a:gd name="T32" fmla="*/ 92 w 126"/>
                <a:gd name="T33" fmla="*/ 12 h 53"/>
                <a:gd name="T34" fmla="*/ 98 w 126"/>
                <a:gd name="T35" fmla="*/ 5 h 53"/>
                <a:gd name="T36" fmla="*/ 80 w 126"/>
                <a:gd name="T37" fmla="*/ 0 h 53"/>
                <a:gd name="T38" fmla="*/ 41 w 126"/>
                <a:gd name="T39" fmla="*/ 5 h 53"/>
                <a:gd name="T40" fmla="*/ 28 w 126"/>
                <a:gd name="T41" fmla="*/ 12 h 53"/>
                <a:gd name="T42" fmla="*/ 31 w 126"/>
                <a:gd name="T43" fmla="*/ 15 h 53"/>
                <a:gd name="T44" fmla="*/ 27 w 126"/>
                <a:gd name="T45" fmla="*/ 29 h 53"/>
                <a:gd name="T46" fmla="*/ 29 w 126"/>
                <a:gd name="T47" fmla="*/ 43 h 53"/>
                <a:gd name="T48" fmla="*/ 36 w 126"/>
                <a:gd name="T49" fmla="*/ 20 h 53"/>
                <a:gd name="T50" fmla="*/ 39 w 126"/>
                <a:gd name="T51" fmla="*/ 23 h 53"/>
                <a:gd name="T52" fmla="*/ 46 w 126"/>
                <a:gd name="T53" fmla="*/ 10 h 53"/>
                <a:gd name="T54" fmla="*/ 59 w 126"/>
                <a:gd name="T55" fmla="*/ 8 h 53"/>
                <a:gd name="T56" fmla="*/ 50 w 126"/>
                <a:gd name="T57" fmla="*/ 24 h 53"/>
                <a:gd name="T58" fmla="*/ 59 w 126"/>
                <a:gd name="T59" fmla="*/ 25 h 53"/>
                <a:gd name="T60" fmla="*/ 43 w 126"/>
                <a:gd name="T61" fmla="*/ 46 h 53"/>
                <a:gd name="T62" fmla="*/ 59 w 126"/>
                <a:gd name="T63" fmla="*/ 40 h 53"/>
                <a:gd name="T64" fmla="*/ 66 w 126"/>
                <a:gd name="T65" fmla="*/ 53 h 53"/>
                <a:gd name="T66" fmla="*/ 78 w 126"/>
                <a:gd name="T67" fmla="*/ 51 h 53"/>
                <a:gd name="T68" fmla="*/ 66 w 126"/>
                <a:gd name="T69" fmla="*/ 30 h 53"/>
                <a:gd name="T70" fmla="*/ 71 w 126"/>
                <a:gd name="T71" fmla="*/ 29 h 53"/>
                <a:gd name="T72" fmla="*/ 66 w 126"/>
                <a:gd name="T73" fmla="*/ 15 h 53"/>
                <a:gd name="T74" fmla="*/ 74 w 126"/>
                <a:gd name="T75" fmla="*/ 5 h 53"/>
                <a:gd name="T76" fmla="*/ 79 w 126"/>
                <a:gd name="T77" fmla="*/ 23 h 53"/>
                <a:gd name="T78" fmla="*/ 86 w 126"/>
                <a:gd name="T79" fmla="*/ 17 h 53"/>
                <a:gd name="T80" fmla="*/ 90 w 126"/>
                <a:gd name="T81" fmla="*/ 43 h 53"/>
                <a:gd name="T82" fmla="*/ 97 w 126"/>
                <a:gd name="T83" fmla="*/ 27 h 53"/>
                <a:gd name="T84" fmla="*/ 99 w 126"/>
                <a:gd name="T85" fmla="*/ 15 h 53"/>
                <a:gd name="T86" fmla="*/ 27 w 126"/>
                <a:gd name="T87" fmla="*/ 0 h 53"/>
                <a:gd name="T88" fmla="*/ 27 w 126"/>
                <a:gd name="T89" fmla="*/ 1 h 53"/>
                <a:gd name="T90" fmla="*/ 13 w 126"/>
                <a:gd name="T91" fmla="*/ 0 h 53"/>
                <a:gd name="T92" fmla="*/ 10 w 126"/>
                <a:gd name="T93" fmla="*/ 3 h 53"/>
                <a:gd name="T94" fmla="*/ 27 w 126"/>
                <a:gd name="T95" fmla="*/ 1 h 53"/>
                <a:gd name="T96" fmla="*/ 27 w 126"/>
                <a:gd name="T97" fmla="*/ 0 h 53"/>
                <a:gd name="T98" fmla="*/ 27 w 126"/>
                <a:gd name="T99" fmla="*/ 29 h 53"/>
                <a:gd name="T100" fmla="*/ 14 w 126"/>
                <a:gd name="T101" fmla="*/ 32 h 53"/>
                <a:gd name="T102" fmla="*/ 10 w 126"/>
                <a:gd name="T103" fmla="*/ 22 h 53"/>
                <a:gd name="T104" fmla="*/ 27 w 126"/>
                <a:gd name="T105" fmla="*/ 15 h 53"/>
                <a:gd name="T106" fmla="*/ 0 w 126"/>
                <a:gd name="T107" fmla="*/ 3 h 53"/>
                <a:gd name="T108" fmla="*/ 10 w 126"/>
                <a:gd name="T109" fmla="*/ 3 h 53"/>
                <a:gd name="T110" fmla="*/ 3 w 126"/>
                <a:gd name="T111" fmla="*/ 0 h 53"/>
                <a:gd name="T112" fmla="*/ 10 w 126"/>
                <a:gd name="T113" fmla="*/ 22 h 53"/>
                <a:gd name="T114" fmla="*/ 7 w 126"/>
                <a:gd name="T115"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6" h="53">
                  <a:moveTo>
                    <a:pt x="115" y="22"/>
                  </a:moveTo>
                  <a:cubicBezTo>
                    <a:pt x="115" y="15"/>
                    <a:pt x="115" y="15"/>
                    <a:pt x="115" y="15"/>
                  </a:cubicBezTo>
                  <a:cubicBezTo>
                    <a:pt x="118" y="15"/>
                    <a:pt x="118" y="15"/>
                    <a:pt x="118" y="15"/>
                  </a:cubicBezTo>
                  <a:cubicBezTo>
                    <a:pt x="118" y="22"/>
                    <a:pt x="118" y="22"/>
                    <a:pt x="118" y="22"/>
                  </a:cubicBezTo>
                  <a:cubicBezTo>
                    <a:pt x="115" y="22"/>
                    <a:pt x="115" y="22"/>
                    <a:pt x="115" y="22"/>
                  </a:cubicBezTo>
                  <a:close/>
                  <a:moveTo>
                    <a:pt x="115" y="3"/>
                  </a:moveTo>
                  <a:cubicBezTo>
                    <a:pt x="115" y="0"/>
                    <a:pt x="115" y="0"/>
                    <a:pt x="115" y="0"/>
                  </a:cubicBezTo>
                  <a:cubicBezTo>
                    <a:pt x="123" y="0"/>
                    <a:pt x="123" y="0"/>
                    <a:pt x="123" y="0"/>
                  </a:cubicBezTo>
                  <a:cubicBezTo>
                    <a:pt x="126" y="3"/>
                    <a:pt x="126" y="3"/>
                    <a:pt x="126" y="3"/>
                  </a:cubicBezTo>
                  <a:cubicBezTo>
                    <a:pt x="121" y="8"/>
                    <a:pt x="121" y="8"/>
                    <a:pt x="121" y="8"/>
                  </a:cubicBezTo>
                  <a:lnTo>
                    <a:pt x="115" y="3"/>
                  </a:lnTo>
                  <a:close/>
                  <a:moveTo>
                    <a:pt x="115" y="0"/>
                  </a:moveTo>
                  <a:cubicBezTo>
                    <a:pt x="115" y="3"/>
                    <a:pt x="115" y="3"/>
                    <a:pt x="115" y="3"/>
                  </a:cubicBezTo>
                  <a:cubicBezTo>
                    <a:pt x="113" y="0"/>
                    <a:pt x="113" y="0"/>
                    <a:pt x="113" y="0"/>
                  </a:cubicBezTo>
                  <a:cubicBezTo>
                    <a:pt x="115" y="0"/>
                    <a:pt x="115" y="0"/>
                    <a:pt x="115" y="0"/>
                  </a:cubicBezTo>
                  <a:close/>
                  <a:moveTo>
                    <a:pt x="115" y="15"/>
                  </a:moveTo>
                  <a:cubicBezTo>
                    <a:pt x="115" y="22"/>
                    <a:pt x="115" y="22"/>
                    <a:pt x="115" y="22"/>
                  </a:cubicBezTo>
                  <a:cubicBezTo>
                    <a:pt x="102" y="22"/>
                    <a:pt x="102" y="22"/>
                    <a:pt x="102" y="22"/>
                  </a:cubicBezTo>
                  <a:cubicBezTo>
                    <a:pt x="112" y="32"/>
                    <a:pt x="112" y="32"/>
                    <a:pt x="112" y="32"/>
                  </a:cubicBezTo>
                  <a:cubicBezTo>
                    <a:pt x="106" y="37"/>
                    <a:pt x="106" y="37"/>
                    <a:pt x="106" y="37"/>
                  </a:cubicBezTo>
                  <a:cubicBezTo>
                    <a:pt x="99" y="29"/>
                    <a:pt x="99" y="29"/>
                    <a:pt x="99" y="29"/>
                  </a:cubicBezTo>
                  <a:cubicBezTo>
                    <a:pt x="99" y="15"/>
                    <a:pt x="99" y="15"/>
                    <a:pt x="99" y="15"/>
                  </a:cubicBezTo>
                  <a:cubicBezTo>
                    <a:pt x="115" y="15"/>
                    <a:pt x="115" y="15"/>
                    <a:pt x="115" y="15"/>
                  </a:cubicBezTo>
                  <a:close/>
                  <a:moveTo>
                    <a:pt x="99" y="1"/>
                  </a:moveTo>
                  <a:cubicBezTo>
                    <a:pt x="99" y="0"/>
                    <a:pt x="99" y="0"/>
                    <a:pt x="99" y="0"/>
                  </a:cubicBezTo>
                  <a:cubicBezTo>
                    <a:pt x="100" y="0"/>
                    <a:pt x="100" y="0"/>
                    <a:pt x="100" y="0"/>
                  </a:cubicBezTo>
                  <a:lnTo>
                    <a:pt x="99" y="1"/>
                  </a:lnTo>
                  <a:close/>
                  <a:moveTo>
                    <a:pt x="99" y="0"/>
                  </a:moveTo>
                  <a:cubicBezTo>
                    <a:pt x="99" y="1"/>
                    <a:pt x="99" y="1"/>
                    <a:pt x="99" y="1"/>
                  </a:cubicBezTo>
                  <a:cubicBezTo>
                    <a:pt x="98" y="0"/>
                    <a:pt x="98" y="0"/>
                    <a:pt x="98" y="0"/>
                  </a:cubicBezTo>
                  <a:cubicBezTo>
                    <a:pt x="99" y="0"/>
                    <a:pt x="99" y="0"/>
                    <a:pt x="99" y="0"/>
                  </a:cubicBezTo>
                  <a:close/>
                  <a:moveTo>
                    <a:pt x="99" y="15"/>
                  </a:moveTo>
                  <a:cubicBezTo>
                    <a:pt x="95" y="15"/>
                    <a:pt x="95" y="15"/>
                    <a:pt x="95" y="15"/>
                  </a:cubicBezTo>
                  <a:cubicBezTo>
                    <a:pt x="92" y="12"/>
                    <a:pt x="92" y="12"/>
                    <a:pt x="92" y="12"/>
                  </a:cubicBezTo>
                  <a:cubicBezTo>
                    <a:pt x="98" y="12"/>
                    <a:pt x="98" y="12"/>
                    <a:pt x="98" y="12"/>
                  </a:cubicBezTo>
                  <a:cubicBezTo>
                    <a:pt x="98" y="5"/>
                    <a:pt x="98" y="5"/>
                    <a:pt x="98" y="5"/>
                  </a:cubicBezTo>
                  <a:cubicBezTo>
                    <a:pt x="84" y="5"/>
                    <a:pt x="84" y="5"/>
                    <a:pt x="84" y="5"/>
                  </a:cubicBezTo>
                  <a:cubicBezTo>
                    <a:pt x="80" y="0"/>
                    <a:pt x="80" y="0"/>
                    <a:pt x="80" y="0"/>
                  </a:cubicBezTo>
                  <a:cubicBezTo>
                    <a:pt x="46" y="0"/>
                    <a:pt x="46" y="0"/>
                    <a:pt x="46" y="0"/>
                  </a:cubicBezTo>
                  <a:cubicBezTo>
                    <a:pt x="41" y="5"/>
                    <a:pt x="41" y="5"/>
                    <a:pt x="41" y="5"/>
                  </a:cubicBezTo>
                  <a:cubicBezTo>
                    <a:pt x="28" y="5"/>
                    <a:pt x="28" y="5"/>
                    <a:pt x="28" y="5"/>
                  </a:cubicBezTo>
                  <a:cubicBezTo>
                    <a:pt x="28" y="12"/>
                    <a:pt x="28" y="12"/>
                    <a:pt x="28" y="12"/>
                  </a:cubicBezTo>
                  <a:cubicBezTo>
                    <a:pt x="34" y="12"/>
                    <a:pt x="34" y="12"/>
                    <a:pt x="34" y="12"/>
                  </a:cubicBezTo>
                  <a:cubicBezTo>
                    <a:pt x="31" y="15"/>
                    <a:pt x="31" y="15"/>
                    <a:pt x="31" y="15"/>
                  </a:cubicBezTo>
                  <a:cubicBezTo>
                    <a:pt x="27" y="15"/>
                    <a:pt x="27" y="15"/>
                    <a:pt x="27" y="15"/>
                  </a:cubicBezTo>
                  <a:cubicBezTo>
                    <a:pt x="27" y="29"/>
                    <a:pt x="27" y="29"/>
                    <a:pt x="27" y="29"/>
                  </a:cubicBezTo>
                  <a:cubicBezTo>
                    <a:pt x="29" y="27"/>
                    <a:pt x="29" y="27"/>
                    <a:pt x="29" y="27"/>
                  </a:cubicBezTo>
                  <a:cubicBezTo>
                    <a:pt x="29" y="43"/>
                    <a:pt x="29" y="43"/>
                    <a:pt x="29" y="43"/>
                  </a:cubicBezTo>
                  <a:cubicBezTo>
                    <a:pt x="36" y="43"/>
                    <a:pt x="36" y="43"/>
                    <a:pt x="36" y="43"/>
                  </a:cubicBezTo>
                  <a:cubicBezTo>
                    <a:pt x="36" y="20"/>
                    <a:pt x="36" y="20"/>
                    <a:pt x="36" y="20"/>
                  </a:cubicBezTo>
                  <a:cubicBezTo>
                    <a:pt x="39" y="17"/>
                    <a:pt x="39" y="17"/>
                    <a:pt x="39" y="17"/>
                  </a:cubicBezTo>
                  <a:cubicBezTo>
                    <a:pt x="39" y="23"/>
                    <a:pt x="39" y="23"/>
                    <a:pt x="39" y="23"/>
                  </a:cubicBezTo>
                  <a:cubicBezTo>
                    <a:pt x="46" y="23"/>
                    <a:pt x="46" y="23"/>
                    <a:pt x="46" y="23"/>
                  </a:cubicBezTo>
                  <a:cubicBezTo>
                    <a:pt x="46" y="10"/>
                    <a:pt x="46" y="10"/>
                    <a:pt x="46" y="10"/>
                  </a:cubicBezTo>
                  <a:cubicBezTo>
                    <a:pt x="51" y="5"/>
                    <a:pt x="51" y="5"/>
                    <a:pt x="51" y="5"/>
                  </a:cubicBezTo>
                  <a:cubicBezTo>
                    <a:pt x="54" y="6"/>
                    <a:pt x="56" y="7"/>
                    <a:pt x="59" y="8"/>
                  </a:cubicBezTo>
                  <a:cubicBezTo>
                    <a:pt x="59" y="15"/>
                    <a:pt x="59" y="15"/>
                    <a:pt x="59" y="15"/>
                  </a:cubicBezTo>
                  <a:cubicBezTo>
                    <a:pt x="50" y="24"/>
                    <a:pt x="50" y="24"/>
                    <a:pt x="50" y="24"/>
                  </a:cubicBezTo>
                  <a:cubicBezTo>
                    <a:pt x="55" y="29"/>
                    <a:pt x="55" y="29"/>
                    <a:pt x="55" y="29"/>
                  </a:cubicBezTo>
                  <a:cubicBezTo>
                    <a:pt x="59" y="25"/>
                    <a:pt x="59" y="25"/>
                    <a:pt x="59" y="25"/>
                  </a:cubicBezTo>
                  <a:cubicBezTo>
                    <a:pt x="59" y="30"/>
                    <a:pt x="59" y="30"/>
                    <a:pt x="59" y="30"/>
                  </a:cubicBezTo>
                  <a:cubicBezTo>
                    <a:pt x="43" y="46"/>
                    <a:pt x="43" y="46"/>
                    <a:pt x="43" y="46"/>
                  </a:cubicBezTo>
                  <a:cubicBezTo>
                    <a:pt x="48" y="51"/>
                    <a:pt x="48" y="51"/>
                    <a:pt x="48" y="51"/>
                  </a:cubicBezTo>
                  <a:cubicBezTo>
                    <a:pt x="59" y="40"/>
                    <a:pt x="59" y="40"/>
                    <a:pt x="59" y="40"/>
                  </a:cubicBezTo>
                  <a:cubicBezTo>
                    <a:pt x="59" y="53"/>
                    <a:pt x="59" y="53"/>
                    <a:pt x="59" y="53"/>
                  </a:cubicBezTo>
                  <a:cubicBezTo>
                    <a:pt x="66" y="53"/>
                    <a:pt x="66" y="53"/>
                    <a:pt x="66" y="53"/>
                  </a:cubicBezTo>
                  <a:cubicBezTo>
                    <a:pt x="66" y="40"/>
                    <a:pt x="66" y="40"/>
                    <a:pt x="66" y="40"/>
                  </a:cubicBezTo>
                  <a:cubicBezTo>
                    <a:pt x="78" y="51"/>
                    <a:pt x="78" y="51"/>
                    <a:pt x="78" y="51"/>
                  </a:cubicBezTo>
                  <a:cubicBezTo>
                    <a:pt x="83" y="46"/>
                    <a:pt x="83" y="46"/>
                    <a:pt x="83" y="46"/>
                  </a:cubicBezTo>
                  <a:cubicBezTo>
                    <a:pt x="66" y="30"/>
                    <a:pt x="66" y="30"/>
                    <a:pt x="66" y="30"/>
                  </a:cubicBezTo>
                  <a:cubicBezTo>
                    <a:pt x="66" y="25"/>
                    <a:pt x="66" y="25"/>
                    <a:pt x="66" y="25"/>
                  </a:cubicBezTo>
                  <a:cubicBezTo>
                    <a:pt x="71" y="29"/>
                    <a:pt x="71" y="29"/>
                    <a:pt x="71" y="29"/>
                  </a:cubicBezTo>
                  <a:cubicBezTo>
                    <a:pt x="76" y="24"/>
                    <a:pt x="76" y="24"/>
                    <a:pt x="76" y="24"/>
                  </a:cubicBezTo>
                  <a:cubicBezTo>
                    <a:pt x="66" y="15"/>
                    <a:pt x="66" y="15"/>
                    <a:pt x="66" y="15"/>
                  </a:cubicBezTo>
                  <a:cubicBezTo>
                    <a:pt x="66" y="8"/>
                    <a:pt x="66" y="8"/>
                    <a:pt x="66" y="8"/>
                  </a:cubicBezTo>
                  <a:cubicBezTo>
                    <a:pt x="69" y="7"/>
                    <a:pt x="72" y="6"/>
                    <a:pt x="74" y="5"/>
                  </a:cubicBezTo>
                  <a:cubicBezTo>
                    <a:pt x="79" y="10"/>
                    <a:pt x="79" y="10"/>
                    <a:pt x="79" y="10"/>
                  </a:cubicBezTo>
                  <a:cubicBezTo>
                    <a:pt x="79" y="23"/>
                    <a:pt x="79" y="23"/>
                    <a:pt x="79" y="23"/>
                  </a:cubicBezTo>
                  <a:cubicBezTo>
                    <a:pt x="86" y="23"/>
                    <a:pt x="86" y="23"/>
                    <a:pt x="86" y="23"/>
                  </a:cubicBezTo>
                  <a:cubicBezTo>
                    <a:pt x="86" y="17"/>
                    <a:pt x="86" y="17"/>
                    <a:pt x="86" y="17"/>
                  </a:cubicBezTo>
                  <a:cubicBezTo>
                    <a:pt x="90" y="20"/>
                    <a:pt x="90" y="20"/>
                    <a:pt x="90" y="20"/>
                  </a:cubicBezTo>
                  <a:cubicBezTo>
                    <a:pt x="90" y="43"/>
                    <a:pt x="90" y="43"/>
                    <a:pt x="90" y="43"/>
                  </a:cubicBezTo>
                  <a:cubicBezTo>
                    <a:pt x="97" y="43"/>
                    <a:pt x="97" y="43"/>
                    <a:pt x="97" y="43"/>
                  </a:cubicBezTo>
                  <a:cubicBezTo>
                    <a:pt x="97" y="27"/>
                    <a:pt x="97" y="27"/>
                    <a:pt x="97" y="27"/>
                  </a:cubicBezTo>
                  <a:cubicBezTo>
                    <a:pt x="99" y="29"/>
                    <a:pt x="99" y="29"/>
                    <a:pt x="99" y="29"/>
                  </a:cubicBezTo>
                  <a:cubicBezTo>
                    <a:pt x="99" y="15"/>
                    <a:pt x="99" y="15"/>
                    <a:pt x="99" y="15"/>
                  </a:cubicBezTo>
                  <a:close/>
                  <a:moveTo>
                    <a:pt x="27" y="1"/>
                  </a:moveTo>
                  <a:cubicBezTo>
                    <a:pt x="27" y="0"/>
                    <a:pt x="27" y="0"/>
                    <a:pt x="27" y="0"/>
                  </a:cubicBezTo>
                  <a:cubicBezTo>
                    <a:pt x="27" y="0"/>
                    <a:pt x="27" y="0"/>
                    <a:pt x="27" y="0"/>
                  </a:cubicBezTo>
                  <a:cubicBezTo>
                    <a:pt x="27" y="1"/>
                    <a:pt x="27" y="1"/>
                    <a:pt x="27" y="1"/>
                  </a:cubicBezTo>
                  <a:close/>
                  <a:moveTo>
                    <a:pt x="10" y="3"/>
                  </a:moveTo>
                  <a:cubicBezTo>
                    <a:pt x="13" y="0"/>
                    <a:pt x="13" y="0"/>
                    <a:pt x="13" y="0"/>
                  </a:cubicBezTo>
                  <a:cubicBezTo>
                    <a:pt x="10" y="0"/>
                    <a:pt x="10" y="0"/>
                    <a:pt x="10" y="0"/>
                  </a:cubicBezTo>
                  <a:cubicBezTo>
                    <a:pt x="10" y="3"/>
                    <a:pt x="10" y="3"/>
                    <a:pt x="10" y="3"/>
                  </a:cubicBezTo>
                  <a:close/>
                  <a:moveTo>
                    <a:pt x="27" y="0"/>
                  </a:moveTo>
                  <a:cubicBezTo>
                    <a:pt x="27" y="1"/>
                    <a:pt x="27" y="1"/>
                    <a:pt x="27" y="1"/>
                  </a:cubicBezTo>
                  <a:cubicBezTo>
                    <a:pt x="26" y="0"/>
                    <a:pt x="26" y="0"/>
                    <a:pt x="26" y="0"/>
                  </a:cubicBezTo>
                  <a:cubicBezTo>
                    <a:pt x="27" y="0"/>
                    <a:pt x="27" y="0"/>
                    <a:pt x="27" y="0"/>
                  </a:cubicBezTo>
                  <a:close/>
                  <a:moveTo>
                    <a:pt x="27" y="15"/>
                  </a:moveTo>
                  <a:cubicBezTo>
                    <a:pt x="27" y="29"/>
                    <a:pt x="27" y="29"/>
                    <a:pt x="27" y="29"/>
                  </a:cubicBezTo>
                  <a:cubicBezTo>
                    <a:pt x="19" y="37"/>
                    <a:pt x="19" y="37"/>
                    <a:pt x="19" y="37"/>
                  </a:cubicBezTo>
                  <a:cubicBezTo>
                    <a:pt x="14" y="32"/>
                    <a:pt x="14" y="32"/>
                    <a:pt x="14" y="32"/>
                  </a:cubicBezTo>
                  <a:cubicBezTo>
                    <a:pt x="24" y="22"/>
                    <a:pt x="24" y="22"/>
                    <a:pt x="24" y="22"/>
                  </a:cubicBezTo>
                  <a:cubicBezTo>
                    <a:pt x="10" y="22"/>
                    <a:pt x="10" y="22"/>
                    <a:pt x="10" y="22"/>
                  </a:cubicBezTo>
                  <a:cubicBezTo>
                    <a:pt x="10" y="15"/>
                    <a:pt x="10" y="15"/>
                    <a:pt x="10" y="15"/>
                  </a:cubicBezTo>
                  <a:lnTo>
                    <a:pt x="27" y="15"/>
                  </a:lnTo>
                  <a:close/>
                  <a:moveTo>
                    <a:pt x="3" y="0"/>
                  </a:moveTo>
                  <a:cubicBezTo>
                    <a:pt x="0" y="3"/>
                    <a:pt x="0" y="3"/>
                    <a:pt x="0" y="3"/>
                  </a:cubicBezTo>
                  <a:cubicBezTo>
                    <a:pt x="5" y="8"/>
                    <a:pt x="5" y="8"/>
                    <a:pt x="5" y="8"/>
                  </a:cubicBezTo>
                  <a:cubicBezTo>
                    <a:pt x="10" y="3"/>
                    <a:pt x="10" y="3"/>
                    <a:pt x="10" y="3"/>
                  </a:cubicBezTo>
                  <a:cubicBezTo>
                    <a:pt x="10" y="0"/>
                    <a:pt x="10" y="0"/>
                    <a:pt x="10" y="0"/>
                  </a:cubicBezTo>
                  <a:cubicBezTo>
                    <a:pt x="3" y="0"/>
                    <a:pt x="3" y="0"/>
                    <a:pt x="3" y="0"/>
                  </a:cubicBezTo>
                  <a:close/>
                  <a:moveTo>
                    <a:pt x="10" y="15"/>
                  </a:moveTo>
                  <a:cubicBezTo>
                    <a:pt x="10" y="22"/>
                    <a:pt x="10" y="22"/>
                    <a:pt x="10" y="22"/>
                  </a:cubicBezTo>
                  <a:cubicBezTo>
                    <a:pt x="7" y="22"/>
                    <a:pt x="7" y="22"/>
                    <a:pt x="7" y="22"/>
                  </a:cubicBezTo>
                  <a:cubicBezTo>
                    <a:pt x="7" y="15"/>
                    <a:pt x="7" y="15"/>
                    <a:pt x="7" y="15"/>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9" name="Freeform 225"/>
            <p:cNvSpPr/>
            <p:nvPr/>
          </p:nvSpPr>
          <p:spPr bwMode="auto">
            <a:xfrm>
              <a:off x="8682038" y="2805113"/>
              <a:ext cx="203200" cy="123825"/>
            </a:xfrm>
            <a:custGeom>
              <a:avLst/>
              <a:gdLst>
                <a:gd name="T0" fmla="*/ 128 w 128"/>
                <a:gd name="T1" fmla="*/ 0 h 78"/>
                <a:gd name="T2" fmla="*/ 10 w 128"/>
                <a:gd name="T3" fmla="*/ 0 h 78"/>
                <a:gd name="T4" fmla="*/ 10 w 128"/>
                <a:gd name="T5" fmla="*/ 23 h 78"/>
                <a:gd name="T6" fmla="*/ 0 w 128"/>
                <a:gd name="T7" fmla="*/ 23 h 78"/>
                <a:gd name="T8" fmla="*/ 0 w 128"/>
                <a:gd name="T9" fmla="*/ 56 h 78"/>
                <a:gd name="T10" fmla="*/ 10 w 128"/>
                <a:gd name="T11" fmla="*/ 56 h 78"/>
                <a:gd name="T12" fmla="*/ 10 w 128"/>
                <a:gd name="T13" fmla="*/ 78 h 78"/>
                <a:gd name="T14" fmla="*/ 128 w 128"/>
                <a:gd name="T15" fmla="*/ 78 h 78"/>
                <a:gd name="T16" fmla="*/ 128 w 128"/>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78">
                  <a:moveTo>
                    <a:pt x="128" y="0"/>
                  </a:moveTo>
                  <a:lnTo>
                    <a:pt x="10" y="0"/>
                  </a:lnTo>
                  <a:lnTo>
                    <a:pt x="10" y="23"/>
                  </a:lnTo>
                  <a:lnTo>
                    <a:pt x="0" y="23"/>
                  </a:lnTo>
                  <a:lnTo>
                    <a:pt x="0" y="56"/>
                  </a:lnTo>
                  <a:lnTo>
                    <a:pt x="10" y="56"/>
                  </a:lnTo>
                  <a:lnTo>
                    <a:pt x="10" y="78"/>
                  </a:lnTo>
                  <a:lnTo>
                    <a:pt x="128" y="78"/>
                  </a:lnTo>
                  <a:lnTo>
                    <a:pt x="1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0" name="Rectangle 226"/>
            <p:cNvSpPr>
              <a:spLocks noChangeArrowheads="1"/>
            </p:cNvSpPr>
            <p:nvPr/>
          </p:nvSpPr>
          <p:spPr bwMode="auto">
            <a:xfrm>
              <a:off x="8521700" y="2751138"/>
              <a:ext cx="2857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1" name="Oval 227"/>
            <p:cNvSpPr>
              <a:spLocks noChangeArrowheads="1"/>
            </p:cNvSpPr>
            <p:nvPr/>
          </p:nvSpPr>
          <p:spPr bwMode="auto">
            <a:xfrm>
              <a:off x="8555038" y="2830513"/>
              <a:ext cx="63500" cy="635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2" name="Freeform 228"/>
            <p:cNvSpPr>
              <a:spLocks noEditPoints="1"/>
            </p:cNvSpPr>
            <p:nvPr/>
          </p:nvSpPr>
          <p:spPr bwMode="auto">
            <a:xfrm>
              <a:off x="8497888" y="2778125"/>
              <a:ext cx="173038" cy="330200"/>
            </a:xfrm>
            <a:custGeom>
              <a:avLst/>
              <a:gdLst>
                <a:gd name="T0" fmla="*/ 24 w 46"/>
                <a:gd name="T1" fmla="*/ 88 h 88"/>
                <a:gd name="T2" fmla="*/ 46 w 46"/>
                <a:gd name="T3" fmla="*/ 88 h 88"/>
                <a:gd name="T4" fmla="*/ 46 w 46"/>
                <a:gd name="T5" fmla="*/ 31 h 88"/>
                <a:gd name="T6" fmla="*/ 46 w 46"/>
                <a:gd name="T7" fmla="*/ 17 h 88"/>
                <a:gd name="T8" fmla="*/ 46 w 46"/>
                <a:gd name="T9" fmla="*/ 0 h 88"/>
                <a:gd name="T10" fmla="*/ 24 w 46"/>
                <a:gd name="T11" fmla="*/ 0 h 88"/>
                <a:gd name="T12" fmla="*/ 24 w 46"/>
                <a:gd name="T13" fmla="*/ 5 h 88"/>
                <a:gd name="T14" fmla="*/ 24 w 46"/>
                <a:gd name="T15" fmla="*/ 5 h 88"/>
                <a:gd name="T16" fmla="*/ 24 w 46"/>
                <a:gd name="T17" fmla="*/ 5 h 88"/>
                <a:gd name="T18" fmla="*/ 41 w 46"/>
                <a:gd name="T19" fmla="*/ 22 h 88"/>
                <a:gd name="T20" fmla="*/ 24 w 46"/>
                <a:gd name="T21" fmla="*/ 40 h 88"/>
                <a:gd name="T22" fmla="*/ 24 w 46"/>
                <a:gd name="T23" fmla="*/ 40 h 88"/>
                <a:gd name="T24" fmla="*/ 24 w 46"/>
                <a:gd name="T25" fmla="*/ 88 h 88"/>
                <a:gd name="T26" fmla="*/ 0 w 46"/>
                <a:gd name="T27" fmla="*/ 88 h 88"/>
                <a:gd name="T28" fmla="*/ 24 w 46"/>
                <a:gd name="T29" fmla="*/ 88 h 88"/>
                <a:gd name="T30" fmla="*/ 24 w 46"/>
                <a:gd name="T31" fmla="*/ 40 h 88"/>
                <a:gd name="T32" fmla="*/ 6 w 46"/>
                <a:gd name="T33" fmla="*/ 22 h 88"/>
                <a:gd name="T34" fmla="*/ 24 w 46"/>
                <a:gd name="T35" fmla="*/ 5 h 88"/>
                <a:gd name="T36" fmla="*/ 24 w 46"/>
                <a:gd name="T37" fmla="*/ 0 h 88"/>
                <a:gd name="T38" fmla="*/ 0 w 46"/>
                <a:gd name="T39" fmla="*/ 0 h 88"/>
                <a:gd name="T40" fmla="*/ 0 w 46"/>
                <a:gd name="T4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88">
                  <a:moveTo>
                    <a:pt x="24" y="88"/>
                  </a:moveTo>
                  <a:cubicBezTo>
                    <a:pt x="46" y="88"/>
                    <a:pt x="46" y="88"/>
                    <a:pt x="46" y="88"/>
                  </a:cubicBezTo>
                  <a:cubicBezTo>
                    <a:pt x="46" y="31"/>
                    <a:pt x="46" y="31"/>
                    <a:pt x="46" y="31"/>
                  </a:cubicBezTo>
                  <a:cubicBezTo>
                    <a:pt x="46" y="17"/>
                    <a:pt x="46" y="17"/>
                    <a:pt x="46" y="17"/>
                  </a:cubicBezTo>
                  <a:cubicBezTo>
                    <a:pt x="46" y="0"/>
                    <a:pt x="46" y="0"/>
                    <a:pt x="46" y="0"/>
                  </a:cubicBezTo>
                  <a:cubicBezTo>
                    <a:pt x="24" y="0"/>
                    <a:pt x="24" y="0"/>
                    <a:pt x="24" y="0"/>
                  </a:cubicBezTo>
                  <a:cubicBezTo>
                    <a:pt x="24" y="5"/>
                    <a:pt x="24" y="5"/>
                    <a:pt x="24" y="5"/>
                  </a:cubicBezTo>
                  <a:cubicBezTo>
                    <a:pt x="24" y="5"/>
                    <a:pt x="24" y="5"/>
                    <a:pt x="24" y="5"/>
                  </a:cubicBezTo>
                  <a:cubicBezTo>
                    <a:pt x="24" y="5"/>
                    <a:pt x="24" y="5"/>
                    <a:pt x="24" y="5"/>
                  </a:cubicBezTo>
                  <a:cubicBezTo>
                    <a:pt x="33" y="5"/>
                    <a:pt x="41" y="13"/>
                    <a:pt x="41" y="22"/>
                  </a:cubicBezTo>
                  <a:cubicBezTo>
                    <a:pt x="41" y="32"/>
                    <a:pt x="33" y="40"/>
                    <a:pt x="24" y="40"/>
                  </a:cubicBezTo>
                  <a:cubicBezTo>
                    <a:pt x="24" y="40"/>
                    <a:pt x="24" y="40"/>
                    <a:pt x="24" y="40"/>
                  </a:cubicBezTo>
                  <a:lnTo>
                    <a:pt x="24" y="88"/>
                  </a:lnTo>
                  <a:close/>
                  <a:moveTo>
                    <a:pt x="0" y="88"/>
                  </a:moveTo>
                  <a:cubicBezTo>
                    <a:pt x="24" y="88"/>
                    <a:pt x="24" y="88"/>
                    <a:pt x="24" y="88"/>
                  </a:cubicBezTo>
                  <a:cubicBezTo>
                    <a:pt x="24" y="40"/>
                    <a:pt x="24" y="40"/>
                    <a:pt x="24" y="40"/>
                  </a:cubicBezTo>
                  <a:cubicBezTo>
                    <a:pt x="14" y="40"/>
                    <a:pt x="6" y="32"/>
                    <a:pt x="6" y="22"/>
                  </a:cubicBezTo>
                  <a:cubicBezTo>
                    <a:pt x="6" y="13"/>
                    <a:pt x="14" y="5"/>
                    <a:pt x="24" y="5"/>
                  </a:cubicBezTo>
                  <a:cubicBezTo>
                    <a:pt x="24" y="0"/>
                    <a:pt x="24" y="0"/>
                    <a:pt x="24" y="0"/>
                  </a:cubicBezTo>
                  <a:cubicBezTo>
                    <a:pt x="0" y="0"/>
                    <a:pt x="0" y="0"/>
                    <a:pt x="0" y="0"/>
                  </a:cubicBezTo>
                  <a:lnTo>
                    <a:pt x="0"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3" name="Freeform 229"/>
            <p:cNvSpPr>
              <a:spLocks noEditPoints="1"/>
            </p:cNvSpPr>
            <p:nvPr/>
          </p:nvSpPr>
          <p:spPr bwMode="auto">
            <a:xfrm>
              <a:off x="8326438" y="2470150"/>
              <a:ext cx="423863" cy="198438"/>
            </a:xfrm>
            <a:custGeom>
              <a:avLst/>
              <a:gdLst>
                <a:gd name="T0" fmla="*/ 238 w 267"/>
                <a:gd name="T1" fmla="*/ 0 h 125"/>
                <a:gd name="T2" fmla="*/ 238 w 267"/>
                <a:gd name="T3" fmla="*/ 40 h 125"/>
                <a:gd name="T4" fmla="*/ 238 w 267"/>
                <a:gd name="T5" fmla="*/ 40 h 125"/>
                <a:gd name="T6" fmla="*/ 238 w 267"/>
                <a:gd name="T7" fmla="*/ 17 h 125"/>
                <a:gd name="T8" fmla="*/ 231 w 267"/>
                <a:gd name="T9" fmla="*/ 52 h 125"/>
                <a:gd name="T10" fmla="*/ 219 w 267"/>
                <a:gd name="T11" fmla="*/ 90 h 125"/>
                <a:gd name="T12" fmla="*/ 219 w 267"/>
                <a:gd name="T13" fmla="*/ 114 h 125"/>
                <a:gd name="T14" fmla="*/ 219 w 267"/>
                <a:gd name="T15" fmla="*/ 114 h 125"/>
                <a:gd name="T16" fmla="*/ 219 w 267"/>
                <a:gd name="T17" fmla="*/ 0 h 125"/>
                <a:gd name="T18" fmla="*/ 215 w 267"/>
                <a:gd name="T19" fmla="*/ 40 h 125"/>
                <a:gd name="T20" fmla="*/ 219 w 267"/>
                <a:gd name="T21" fmla="*/ 76 h 125"/>
                <a:gd name="T22" fmla="*/ 219 w 267"/>
                <a:gd name="T23" fmla="*/ 0 h 125"/>
                <a:gd name="T24" fmla="*/ 184 w 267"/>
                <a:gd name="T25" fmla="*/ 114 h 125"/>
                <a:gd name="T26" fmla="*/ 184 w 267"/>
                <a:gd name="T27" fmla="*/ 0 h 125"/>
                <a:gd name="T28" fmla="*/ 184 w 267"/>
                <a:gd name="T29" fmla="*/ 76 h 125"/>
                <a:gd name="T30" fmla="*/ 191 w 267"/>
                <a:gd name="T31" fmla="*/ 40 h 125"/>
                <a:gd name="T32" fmla="*/ 203 w 267"/>
                <a:gd name="T33" fmla="*/ 0 h 125"/>
                <a:gd name="T34" fmla="*/ 167 w 267"/>
                <a:gd name="T35" fmla="*/ 114 h 125"/>
                <a:gd name="T36" fmla="*/ 167 w 267"/>
                <a:gd name="T37" fmla="*/ 0 h 125"/>
                <a:gd name="T38" fmla="*/ 167 w 267"/>
                <a:gd name="T39" fmla="*/ 40 h 125"/>
                <a:gd name="T40" fmla="*/ 172 w 267"/>
                <a:gd name="T41" fmla="*/ 76 h 125"/>
                <a:gd name="T42" fmla="*/ 184 w 267"/>
                <a:gd name="T43" fmla="*/ 0 h 125"/>
                <a:gd name="T44" fmla="*/ 149 w 267"/>
                <a:gd name="T45" fmla="*/ 114 h 125"/>
                <a:gd name="T46" fmla="*/ 149 w 267"/>
                <a:gd name="T47" fmla="*/ 0 h 125"/>
                <a:gd name="T48" fmla="*/ 149 w 267"/>
                <a:gd name="T49" fmla="*/ 76 h 125"/>
                <a:gd name="T50" fmla="*/ 156 w 267"/>
                <a:gd name="T51" fmla="*/ 40 h 125"/>
                <a:gd name="T52" fmla="*/ 167 w 267"/>
                <a:gd name="T53" fmla="*/ 0 h 125"/>
                <a:gd name="T54" fmla="*/ 132 w 267"/>
                <a:gd name="T55" fmla="*/ 114 h 125"/>
                <a:gd name="T56" fmla="*/ 132 w 267"/>
                <a:gd name="T57" fmla="*/ 0 h 125"/>
                <a:gd name="T58" fmla="*/ 132 w 267"/>
                <a:gd name="T59" fmla="*/ 40 h 125"/>
                <a:gd name="T60" fmla="*/ 139 w 267"/>
                <a:gd name="T61" fmla="*/ 76 h 125"/>
                <a:gd name="T62" fmla="*/ 149 w 267"/>
                <a:gd name="T63" fmla="*/ 0 h 125"/>
                <a:gd name="T64" fmla="*/ 115 w 267"/>
                <a:gd name="T65" fmla="*/ 114 h 125"/>
                <a:gd name="T66" fmla="*/ 115 w 267"/>
                <a:gd name="T67" fmla="*/ 0 h 125"/>
                <a:gd name="T68" fmla="*/ 115 w 267"/>
                <a:gd name="T69" fmla="*/ 76 h 125"/>
                <a:gd name="T70" fmla="*/ 120 w 267"/>
                <a:gd name="T71" fmla="*/ 40 h 125"/>
                <a:gd name="T72" fmla="*/ 132 w 267"/>
                <a:gd name="T73" fmla="*/ 0 h 125"/>
                <a:gd name="T74" fmla="*/ 97 w 267"/>
                <a:gd name="T75" fmla="*/ 114 h 125"/>
                <a:gd name="T76" fmla="*/ 97 w 267"/>
                <a:gd name="T77" fmla="*/ 0 h 125"/>
                <a:gd name="T78" fmla="*/ 97 w 267"/>
                <a:gd name="T79" fmla="*/ 40 h 125"/>
                <a:gd name="T80" fmla="*/ 104 w 267"/>
                <a:gd name="T81" fmla="*/ 76 h 125"/>
                <a:gd name="T82" fmla="*/ 115 w 267"/>
                <a:gd name="T83" fmla="*/ 0 h 125"/>
                <a:gd name="T84" fmla="*/ 80 w 267"/>
                <a:gd name="T85" fmla="*/ 114 h 125"/>
                <a:gd name="T86" fmla="*/ 80 w 267"/>
                <a:gd name="T87" fmla="*/ 0 h 125"/>
                <a:gd name="T88" fmla="*/ 80 w 267"/>
                <a:gd name="T89" fmla="*/ 76 h 125"/>
                <a:gd name="T90" fmla="*/ 85 w 267"/>
                <a:gd name="T91" fmla="*/ 40 h 125"/>
                <a:gd name="T92" fmla="*/ 97 w 267"/>
                <a:gd name="T93" fmla="*/ 0 h 125"/>
                <a:gd name="T94" fmla="*/ 61 w 267"/>
                <a:gd name="T95" fmla="*/ 114 h 125"/>
                <a:gd name="T96" fmla="*/ 61 w 267"/>
                <a:gd name="T97" fmla="*/ 0 h 125"/>
                <a:gd name="T98" fmla="*/ 61 w 267"/>
                <a:gd name="T99" fmla="*/ 40 h 125"/>
                <a:gd name="T100" fmla="*/ 68 w 267"/>
                <a:gd name="T101" fmla="*/ 76 h 125"/>
                <a:gd name="T102" fmla="*/ 80 w 267"/>
                <a:gd name="T103" fmla="*/ 0 h 125"/>
                <a:gd name="T104" fmla="*/ 45 w 267"/>
                <a:gd name="T105" fmla="*/ 114 h 125"/>
                <a:gd name="T106" fmla="*/ 45 w 267"/>
                <a:gd name="T107" fmla="*/ 0 h 125"/>
                <a:gd name="T108" fmla="*/ 45 w 267"/>
                <a:gd name="T109" fmla="*/ 76 h 125"/>
                <a:gd name="T110" fmla="*/ 49 w 267"/>
                <a:gd name="T111" fmla="*/ 40 h 125"/>
                <a:gd name="T112" fmla="*/ 61 w 267"/>
                <a:gd name="T113" fmla="*/ 0 h 125"/>
                <a:gd name="T114" fmla="*/ 45 w 267"/>
                <a:gd name="T115" fmla="*/ 90 h 125"/>
                <a:gd name="T116" fmla="*/ 33 w 267"/>
                <a:gd name="T117" fmla="*/ 52 h 125"/>
                <a:gd name="T118" fmla="*/ 26 w 267"/>
                <a:gd name="T119" fmla="*/ 17 h 125"/>
                <a:gd name="T120" fmla="*/ 26 w 267"/>
                <a:gd name="T121" fmla="*/ 125 h 125"/>
                <a:gd name="T122" fmla="*/ 14 w 267"/>
                <a:gd name="T123" fmla="*/ 40 h 125"/>
                <a:gd name="T124" fmla="*/ 26 w 267"/>
                <a:gd name="T12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7" h="125">
                  <a:moveTo>
                    <a:pt x="238" y="125"/>
                  </a:moveTo>
                  <a:lnTo>
                    <a:pt x="267" y="125"/>
                  </a:lnTo>
                  <a:lnTo>
                    <a:pt x="267" y="0"/>
                  </a:lnTo>
                  <a:lnTo>
                    <a:pt x="238" y="0"/>
                  </a:lnTo>
                  <a:lnTo>
                    <a:pt x="238" y="17"/>
                  </a:lnTo>
                  <a:lnTo>
                    <a:pt x="250" y="17"/>
                  </a:lnTo>
                  <a:lnTo>
                    <a:pt x="250" y="40"/>
                  </a:lnTo>
                  <a:lnTo>
                    <a:pt x="238" y="40"/>
                  </a:lnTo>
                  <a:lnTo>
                    <a:pt x="238" y="125"/>
                  </a:lnTo>
                  <a:close/>
                  <a:moveTo>
                    <a:pt x="219" y="125"/>
                  </a:moveTo>
                  <a:lnTo>
                    <a:pt x="238" y="125"/>
                  </a:lnTo>
                  <a:lnTo>
                    <a:pt x="238" y="40"/>
                  </a:lnTo>
                  <a:lnTo>
                    <a:pt x="227" y="40"/>
                  </a:lnTo>
                  <a:lnTo>
                    <a:pt x="227" y="17"/>
                  </a:lnTo>
                  <a:lnTo>
                    <a:pt x="227" y="17"/>
                  </a:lnTo>
                  <a:lnTo>
                    <a:pt x="238" y="17"/>
                  </a:lnTo>
                  <a:lnTo>
                    <a:pt x="238" y="0"/>
                  </a:lnTo>
                  <a:lnTo>
                    <a:pt x="219" y="0"/>
                  </a:lnTo>
                  <a:lnTo>
                    <a:pt x="219" y="52"/>
                  </a:lnTo>
                  <a:lnTo>
                    <a:pt x="231" y="52"/>
                  </a:lnTo>
                  <a:lnTo>
                    <a:pt x="231" y="76"/>
                  </a:lnTo>
                  <a:lnTo>
                    <a:pt x="231" y="76"/>
                  </a:lnTo>
                  <a:lnTo>
                    <a:pt x="219" y="76"/>
                  </a:lnTo>
                  <a:lnTo>
                    <a:pt x="219" y="90"/>
                  </a:lnTo>
                  <a:lnTo>
                    <a:pt x="219" y="90"/>
                  </a:lnTo>
                  <a:lnTo>
                    <a:pt x="219" y="114"/>
                  </a:lnTo>
                  <a:lnTo>
                    <a:pt x="219" y="114"/>
                  </a:lnTo>
                  <a:lnTo>
                    <a:pt x="219" y="114"/>
                  </a:lnTo>
                  <a:lnTo>
                    <a:pt x="219" y="125"/>
                  </a:lnTo>
                  <a:close/>
                  <a:moveTo>
                    <a:pt x="203" y="125"/>
                  </a:moveTo>
                  <a:lnTo>
                    <a:pt x="219" y="125"/>
                  </a:lnTo>
                  <a:lnTo>
                    <a:pt x="219" y="114"/>
                  </a:lnTo>
                  <a:lnTo>
                    <a:pt x="203" y="114"/>
                  </a:lnTo>
                  <a:lnTo>
                    <a:pt x="203" y="125"/>
                  </a:lnTo>
                  <a:lnTo>
                    <a:pt x="203" y="125"/>
                  </a:lnTo>
                  <a:close/>
                  <a:moveTo>
                    <a:pt x="219" y="0"/>
                  </a:moveTo>
                  <a:lnTo>
                    <a:pt x="203" y="0"/>
                  </a:lnTo>
                  <a:lnTo>
                    <a:pt x="203" y="17"/>
                  </a:lnTo>
                  <a:lnTo>
                    <a:pt x="215" y="17"/>
                  </a:lnTo>
                  <a:lnTo>
                    <a:pt x="215" y="40"/>
                  </a:lnTo>
                  <a:lnTo>
                    <a:pt x="203" y="40"/>
                  </a:lnTo>
                  <a:lnTo>
                    <a:pt x="203" y="90"/>
                  </a:lnTo>
                  <a:lnTo>
                    <a:pt x="219" y="90"/>
                  </a:lnTo>
                  <a:lnTo>
                    <a:pt x="219" y="76"/>
                  </a:lnTo>
                  <a:lnTo>
                    <a:pt x="208" y="76"/>
                  </a:lnTo>
                  <a:lnTo>
                    <a:pt x="208" y="52"/>
                  </a:lnTo>
                  <a:lnTo>
                    <a:pt x="219" y="52"/>
                  </a:lnTo>
                  <a:lnTo>
                    <a:pt x="219" y="0"/>
                  </a:lnTo>
                  <a:close/>
                  <a:moveTo>
                    <a:pt x="184" y="125"/>
                  </a:moveTo>
                  <a:lnTo>
                    <a:pt x="203" y="125"/>
                  </a:lnTo>
                  <a:lnTo>
                    <a:pt x="203" y="114"/>
                  </a:lnTo>
                  <a:lnTo>
                    <a:pt x="184" y="114"/>
                  </a:lnTo>
                  <a:lnTo>
                    <a:pt x="184" y="125"/>
                  </a:lnTo>
                  <a:lnTo>
                    <a:pt x="184" y="125"/>
                  </a:lnTo>
                  <a:close/>
                  <a:moveTo>
                    <a:pt x="203" y="0"/>
                  </a:moveTo>
                  <a:lnTo>
                    <a:pt x="184" y="0"/>
                  </a:lnTo>
                  <a:lnTo>
                    <a:pt x="184" y="52"/>
                  </a:lnTo>
                  <a:lnTo>
                    <a:pt x="196" y="52"/>
                  </a:lnTo>
                  <a:lnTo>
                    <a:pt x="196" y="76"/>
                  </a:lnTo>
                  <a:lnTo>
                    <a:pt x="184" y="76"/>
                  </a:lnTo>
                  <a:lnTo>
                    <a:pt x="184" y="90"/>
                  </a:lnTo>
                  <a:lnTo>
                    <a:pt x="203" y="90"/>
                  </a:lnTo>
                  <a:lnTo>
                    <a:pt x="203" y="40"/>
                  </a:lnTo>
                  <a:lnTo>
                    <a:pt x="191" y="40"/>
                  </a:lnTo>
                  <a:lnTo>
                    <a:pt x="191" y="17"/>
                  </a:lnTo>
                  <a:lnTo>
                    <a:pt x="191" y="17"/>
                  </a:lnTo>
                  <a:lnTo>
                    <a:pt x="203" y="17"/>
                  </a:lnTo>
                  <a:lnTo>
                    <a:pt x="203" y="0"/>
                  </a:lnTo>
                  <a:close/>
                  <a:moveTo>
                    <a:pt x="167" y="125"/>
                  </a:moveTo>
                  <a:lnTo>
                    <a:pt x="184" y="125"/>
                  </a:lnTo>
                  <a:lnTo>
                    <a:pt x="184" y="114"/>
                  </a:lnTo>
                  <a:lnTo>
                    <a:pt x="167" y="114"/>
                  </a:lnTo>
                  <a:lnTo>
                    <a:pt x="167" y="125"/>
                  </a:lnTo>
                  <a:lnTo>
                    <a:pt x="167" y="125"/>
                  </a:lnTo>
                  <a:close/>
                  <a:moveTo>
                    <a:pt x="184" y="0"/>
                  </a:moveTo>
                  <a:lnTo>
                    <a:pt x="167" y="0"/>
                  </a:lnTo>
                  <a:lnTo>
                    <a:pt x="167" y="17"/>
                  </a:lnTo>
                  <a:lnTo>
                    <a:pt x="179" y="17"/>
                  </a:lnTo>
                  <a:lnTo>
                    <a:pt x="179" y="40"/>
                  </a:lnTo>
                  <a:lnTo>
                    <a:pt x="167" y="40"/>
                  </a:lnTo>
                  <a:lnTo>
                    <a:pt x="167" y="90"/>
                  </a:lnTo>
                  <a:lnTo>
                    <a:pt x="184" y="90"/>
                  </a:lnTo>
                  <a:lnTo>
                    <a:pt x="184" y="76"/>
                  </a:lnTo>
                  <a:lnTo>
                    <a:pt x="172" y="76"/>
                  </a:lnTo>
                  <a:lnTo>
                    <a:pt x="172" y="76"/>
                  </a:lnTo>
                  <a:lnTo>
                    <a:pt x="172" y="52"/>
                  </a:lnTo>
                  <a:lnTo>
                    <a:pt x="184" y="52"/>
                  </a:lnTo>
                  <a:lnTo>
                    <a:pt x="184" y="0"/>
                  </a:lnTo>
                  <a:close/>
                  <a:moveTo>
                    <a:pt x="149" y="125"/>
                  </a:moveTo>
                  <a:lnTo>
                    <a:pt x="167" y="125"/>
                  </a:lnTo>
                  <a:lnTo>
                    <a:pt x="167" y="114"/>
                  </a:lnTo>
                  <a:lnTo>
                    <a:pt x="149" y="114"/>
                  </a:lnTo>
                  <a:lnTo>
                    <a:pt x="149" y="125"/>
                  </a:lnTo>
                  <a:lnTo>
                    <a:pt x="149" y="125"/>
                  </a:lnTo>
                  <a:close/>
                  <a:moveTo>
                    <a:pt x="167" y="0"/>
                  </a:moveTo>
                  <a:lnTo>
                    <a:pt x="149" y="0"/>
                  </a:lnTo>
                  <a:lnTo>
                    <a:pt x="149" y="52"/>
                  </a:lnTo>
                  <a:lnTo>
                    <a:pt x="160" y="52"/>
                  </a:lnTo>
                  <a:lnTo>
                    <a:pt x="160" y="76"/>
                  </a:lnTo>
                  <a:lnTo>
                    <a:pt x="149" y="76"/>
                  </a:lnTo>
                  <a:lnTo>
                    <a:pt x="149" y="90"/>
                  </a:lnTo>
                  <a:lnTo>
                    <a:pt x="167" y="90"/>
                  </a:lnTo>
                  <a:lnTo>
                    <a:pt x="167" y="40"/>
                  </a:lnTo>
                  <a:lnTo>
                    <a:pt x="156" y="40"/>
                  </a:lnTo>
                  <a:lnTo>
                    <a:pt x="156" y="17"/>
                  </a:lnTo>
                  <a:lnTo>
                    <a:pt x="156" y="17"/>
                  </a:lnTo>
                  <a:lnTo>
                    <a:pt x="167" y="17"/>
                  </a:lnTo>
                  <a:lnTo>
                    <a:pt x="167" y="0"/>
                  </a:lnTo>
                  <a:close/>
                  <a:moveTo>
                    <a:pt x="132" y="125"/>
                  </a:moveTo>
                  <a:lnTo>
                    <a:pt x="149" y="125"/>
                  </a:lnTo>
                  <a:lnTo>
                    <a:pt x="149" y="114"/>
                  </a:lnTo>
                  <a:lnTo>
                    <a:pt x="132" y="114"/>
                  </a:lnTo>
                  <a:lnTo>
                    <a:pt x="132" y="125"/>
                  </a:lnTo>
                  <a:lnTo>
                    <a:pt x="132" y="125"/>
                  </a:lnTo>
                  <a:close/>
                  <a:moveTo>
                    <a:pt x="149" y="0"/>
                  </a:moveTo>
                  <a:lnTo>
                    <a:pt x="132" y="0"/>
                  </a:lnTo>
                  <a:lnTo>
                    <a:pt x="132" y="17"/>
                  </a:lnTo>
                  <a:lnTo>
                    <a:pt x="144" y="17"/>
                  </a:lnTo>
                  <a:lnTo>
                    <a:pt x="144" y="40"/>
                  </a:lnTo>
                  <a:lnTo>
                    <a:pt x="132" y="40"/>
                  </a:lnTo>
                  <a:lnTo>
                    <a:pt x="132" y="90"/>
                  </a:lnTo>
                  <a:lnTo>
                    <a:pt x="149" y="90"/>
                  </a:lnTo>
                  <a:lnTo>
                    <a:pt x="149" y="76"/>
                  </a:lnTo>
                  <a:lnTo>
                    <a:pt x="139" y="76"/>
                  </a:lnTo>
                  <a:lnTo>
                    <a:pt x="139" y="76"/>
                  </a:lnTo>
                  <a:lnTo>
                    <a:pt x="139" y="52"/>
                  </a:lnTo>
                  <a:lnTo>
                    <a:pt x="149" y="52"/>
                  </a:lnTo>
                  <a:lnTo>
                    <a:pt x="149" y="0"/>
                  </a:lnTo>
                  <a:close/>
                  <a:moveTo>
                    <a:pt x="115" y="125"/>
                  </a:moveTo>
                  <a:lnTo>
                    <a:pt x="132" y="125"/>
                  </a:lnTo>
                  <a:lnTo>
                    <a:pt x="132" y="114"/>
                  </a:lnTo>
                  <a:lnTo>
                    <a:pt x="115" y="114"/>
                  </a:lnTo>
                  <a:lnTo>
                    <a:pt x="115" y="125"/>
                  </a:lnTo>
                  <a:lnTo>
                    <a:pt x="115" y="125"/>
                  </a:lnTo>
                  <a:close/>
                  <a:moveTo>
                    <a:pt x="132" y="0"/>
                  </a:moveTo>
                  <a:lnTo>
                    <a:pt x="115" y="0"/>
                  </a:lnTo>
                  <a:lnTo>
                    <a:pt x="115" y="52"/>
                  </a:lnTo>
                  <a:lnTo>
                    <a:pt x="127" y="52"/>
                  </a:lnTo>
                  <a:lnTo>
                    <a:pt x="127" y="76"/>
                  </a:lnTo>
                  <a:lnTo>
                    <a:pt x="115" y="76"/>
                  </a:lnTo>
                  <a:lnTo>
                    <a:pt x="115" y="90"/>
                  </a:lnTo>
                  <a:lnTo>
                    <a:pt x="132" y="90"/>
                  </a:lnTo>
                  <a:lnTo>
                    <a:pt x="132" y="40"/>
                  </a:lnTo>
                  <a:lnTo>
                    <a:pt x="120" y="40"/>
                  </a:lnTo>
                  <a:lnTo>
                    <a:pt x="120" y="17"/>
                  </a:lnTo>
                  <a:lnTo>
                    <a:pt x="120" y="17"/>
                  </a:lnTo>
                  <a:lnTo>
                    <a:pt x="132" y="17"/>
                  </a:lnTo>
                  <a:lnTo>
                    <a:pt x="132" y="0"/>
                  </a:lnTo>
                  <a:close/>
                  <a:moveTo>
                    <a:pt x="97" y="125"/>
                  </a:moveTo>
                  <a:lnTo>
                    <a:pt x="115" y="125"/>
                  </a:lnTo>
                  <a:lnTo>
                    <a:pt x="115" y="114"/>
                  </a:lnTo>
                  <a:lnTo>
                    <a:pt x="97" y="114"/>
                  </a:lnTo>
                  <a:lnTo>
                    <a:pt x="97" y="125"/>
                  </a:lnTo>
                  <a:lnTo>
                    <a:pt x="97" y="125"/>
                  </a:lnTo>
                  <a:close/>
                  <a:moveTo>
                    <a:pt x="115" y="0"/>
                  </a:moveTo>
                  <a:lnTo>
                    <a:pt x="97" y="0"/>
                  </a:lnTo>
                  <a:lnTo>
                    <a:pt x="97" y="17"/>
                  </a:lnTo>
                  <a:lnTo>
                    <a:pt x="108" y="17"/>
                  </a:lnTo>
                  <a:lnTo>
                    <a:pt x="108" y="40"/>
                  </a:lnTo>
                  <a:lnTo>
                    <a:pt x="97" y="40"/>
                  </a:lnTo>
                  <a:lnTo>
                    <a:pt x="97" y="90"/>
                  </a:lnTo>
                  <a:lnTo>
                    <a:pt x="115" y="90"/>
                  </a:lnTo>
                  <a:lnTo>
                    <a:pt x="115" y="76"/>
                  </a:lnTo>
                  <a:lnTo>
                    <a:pt x="104" y="76"/>
                  </a:lnTo>
                  <a:lnTo>
                    <a:pt x="104" y="76"/>
                  </a:lnTo>
                  <a:lnTo>
                    <a:pt x="104" y="52"/>
                  </a:lnTo>
                  <a:lnTo>
                    <a:pt x="115" y="52"/>
                  </a:lnTo>
                  <a:lnTo>
                    <a:pt x="115" y="0"/>
                  </a:lnTo>
                  <a:close/>
                  <a:moveTo>
                    <a:pt x="80" y="125"/>
                  </a:moveTo>
                  <a:lnTo>
                    <a:pt x="97" y="125"/>
                  </a:lnTo>
                  <a:lnTo>
                    <a:pt x="97" y="114"/>
                  </a:lnTo>
                  <a:lnTo>
                    <a:pt x="80" y="114"/>
                  </a:lnTo>
                  <a:lnTo>
                    <a:pt x="80" y="125"/>
                  </a:lnTo>
                  <a:lnTo>
                    <a:pt x="80" y="125"/>
                  </a:lnTo>
                  <a:close/>
                  <a:moveTo>
                    <a:pt x="97" y="0"/>
                  </a:moveTo>
                  <a:lnTo>
                    <a:pt x="80" y="0"/>
                  </a:lnTo>
                  <a:lnTo>
                    <a:pt x="80" y="52"/>
                  </a:lnTo>
                  <a:lnTo>
                    <a:pt x="92" y="52"/>
                  </a:lnTo>
                  <a:lnTo>
                    <a:pt x="92" y="76"/>
                  </a:lnTo>
                  <a:lnTo>
                    <a:pt x="80" y="76"/>
                  </a:lnTo>
                  <a:lnTo>
                    <a:pt x="80" y="90"/>
                  </a:lnTo>
                  <a:lnTo>
                    <a:pt x="97" y="90"/>
                  </a:lnTo>
                  <a:lnTo>
                    <a:pt x="97" y="40"/>
                  </a:lnTo>
                  <a:lnTo>
                    <a:pt x="85" y="40"/>
                  </a:lnTo>
                  <a:lnTo>
                    <a:pt x="85" y="17"/>
                  </a:lnTo>
                  <a:lnTo>
                    <a:pt x="85" y="17"/>
                  </a:lnTo>
                  <a:lnTo>
                    <a:pt x="97" y="17"/>
                  </a:lnTo>
                  <a:lnTo>
                    <a:pt x="97" y="0"/>
                  </a:lnTo>
                  <a:close/>
                  <a:moveTo>
                    <a:pt x="61" y="125"/>
                  </a:moveTo>
                  <a:lnTo>
                    <a:pt x="80" y="125"/>
                  </a:lnTo>
                  <a:lnTo>
                    <a:pt x="80" y="114"/>
                  </a:lnTo>
                  <a:lnTo>
                    <a:pt x="61" y="114"/>
                  </a:lnTo>
                  <a:lnTo>
                    <a:pt x="61" y="125"/>
                  </a:lnTo>
                  <a:lnTo>
                    <a:pt x="61" y="125"/>
                  </a:lnTo>
                  <a:close/>
                  <a:moveTo>
                    <a:pt x="80" y="0"/>
                  </a:moveTo>
                  <a:lnTo>
                    <a:pt x="61" y="0"/>
                  </a:lnTo>
                  <a:lnTo>
                    <a:pt x="61" y="17"/>
                  </a:lnTo>
                  <a:lnTo>
                    <a:pt x="73" y="17"/>
                  </a:lnTo>
                  <a:lnTo>
                    <a:pt x="73" y="40"/>
                  </a:lnTo>
                  <a:lnTo>
                    <a:pt x="61" y="40"/>
                  </a:lnTo>
                  <a:lnTo>
                    <a:pt x="61" y="90"/>
                  </a:lnTo>
                  <a:lnTo>
                    <a:pt x="80" y="90"/>
                  </a:lnTo>
                  <a:lnTo>
                    <a:pt x="80" y="76"/>
                  </a:lnTo>
                  <a:lnTo>
                    <a:pt x="68" y="76"/>
                  </a:lnTo>
                  <a:lnTo>
                    <a:pt x="68" y="76"/>
                  </a:lnTo>
                  <a:lnTo>
                    <a:pt x="68" y="52"/>
                  </a:lnTo>
                  <a:lnTo>
                    <a:pt x="80" y="52"/>
                  </a:lnTo>
                  <a:lnTo>
                    <a:pt x="80" y="0"/>
                  </a:lnTo>
                  <a:close/>
                  <a:moveTo>
                    <a:pt x="45" y="125"/>
                  </a:moveTo>
                  <a:lnTo>
                    <a:pt x="61" y="125"/>
                  </a:lnTo>
                  <a:lnTo>
                    <a:pt x="61" y="114"/>
                  </a:lnTo>
                  <a:lnTo>
                    <a:pt x="45" y="114"/>
                  </a:lnTo>
                  <a:lnTo>
                    <a:pt x="45" y="125"/>
                  </a:lnTo>
                  <a:lnTo>
                    <a:pt x="45" y="125"/>
                  </a:lnTo>
                  <a:close/>
                  <a:moveTo>
                    <a:pt x="61" y="0"/>
                  </a:moveTo>
                  <a:lnTo>
                    <a:pt x="45" y="0"/>
                  </a:lnTo>
                  <a:lnTo>
                    <a:pt x="45" y="52"/>
                  </a:lnTo>
                  <a:lnTo>
                    <a:pt x="56" y="52"/>
                  </a:lnTo>
                  <a:lnTo>
                    <a:pt x="56" y="76"/>
                  </a:lnTo>
                  <a:lnTo>
                    <a:pt x="45" y="76"/>
                  </a:lnTo>
                  <a:lnTo>
                    <a:pt x="45" y="90"/>
                  </a:lnTo>
                  <a:lnTo>
                    <a:pt x="61" y="90"/>
                  </a:lnTo>
                  <a:lnTo>
                    <a:pt x="61" y="40"/>
                  </a:lnTo>
                  <a:lnTo>
                    <a:pt x="49" y="40"/>
                  </a:lnTo>
                  <a:lnTo>
                    <a:pt x="49" y="17"/>
                  </a:lnTo>
                  <a:lnTo>
                    <a:pt x="49" y="17"/>
                  </a:lnTo>
                  <a:lnTo>
                    <a:pt x="61" y="17"/>
                  </a:lnTo>
                  <a:lnTo>
                    <a:pt x="61" y="0"/>
                  </a:lnTo>
                  <a:close/>
                  <a:moveTo>
                    <a:pt x="26" y="125"/>
                  </a:moveTo>
                  <a:lnTo>
                    <a:pt x="45" y="125"/>
                  </a:lnTo>
                  <a:lnTo>
                    <a:pt x="45" y="114"/>
                  </a:lnTo>
                  <a:lnTo>
                    <a:pt x="45" y="90"/>
                  </a:lnTo>
                  <a:lnTo>
                    <a:pt x="45" y="76"/>
                  </a:lnTo>
                  <a:lnTo>
                    <a:pt x="33" y="76"/>
                  </a:lnTo>
                  <a:lnTo>
                    <a:pt x="33" y="76"/>
                  </a:lnTo>
                  <a:lnTo>
                    <a:pt x="33" y="52"/>
                  </a:lnTo>
                  <a:lnTo>
                    <a:pt x="45" y="52"/>
                  </a:lnTo>
                  <a:lnTo>
                    <a:pt x="45" y="0"/>
                  </a:lnTo>
                  <a:lnTo>
                    <a:pt x="26" y="0"/>
                  </a:lnTo>
                  <a:lnTo>
                    <a:pt x="26" y="17"/>
                  </a:lnTo>
                  <a:lnTo>
                    <a:pt x="37" y="17"/>
                  </a:lnTo>
                  <a:lnTo>
                    <a:pt x="37" y="40"/>
                  </a:lnTo>
                  <a:lnTo>
                    <a:pt x="26" y="40"/>
                  </a:lnTo>
                  <a:lnTo>
                    <a:pt x="26" y="125"/>
                  </a:lnTo>
                  <a:close/>
                  <a:moveTo>
                    <a:pt x="0" y="125"/>
                  </a:moveTo>
                  <a:lnTo>
                    <a:pt x="26" y="125"/>
                  </a:lnTo>
                  <a:lnTo>
                    <a:pt x="26" y="40"/>
                  </a:lnTo>
                  <a:lnTo>
                    <a:pt x="14" y="40"/>
                  </a:lnTo>
                  <a:lnTo>
                    <a:pt x="14" y="17"/>
                  </a:lnTo>
                  <a:lnTo>
                    <a:pt x="14" y="17"/>
                  </a:lnTo>
                  <a:lnTo>
                    <a:pt x="26" y="17"/>
                  </a:lnTo>
                  <a:lnTo>
                    <a:pt x="26" y="0"/>
                  </a:lnTo>
                  <a:lnTo>
                    <a:pt x="0" y="0"/>
                  </a:lnTo>
                  <a:lnTo>
                    <a:pt x="0"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4" name="Freeform 230"/>
            <p:cNvSpPr/>
            <p:nvPr/>
          </p:nvSpPr>
          <p:spPr bwMode="auto">
            <a:xfrm>
              <a:off x="8404225" y="2379663"/>
              <a:ext cx="244475" cy="60325"/>
            </a:xfrm>
            <a:custGeom>
              <a:avLst/>
              <a:gdLst>
                <a:gd name="T0" fmla="*/ 0 w 65"/>
                <a:gd name="T1" fmla="*/ 8 h 16"/>
                <a:gd name="T2" fmla="*/ 4 w 65"/>
                <a:gd name="T3" fmla="*/ 16 h 16"/>
                <a:gd name="T4" fmla="*/ 33 w 65"/>
                <a:gd name="T5" fmla="*/ 9 h 16"/>
                <a:gd name="T6" fmla="*/ 61 w 65"/>
                <a:gd name="T7" fmla="*/ 16 h 16"/>
                <a:gd name="T8" fmla="*/ 65 w 65"/>
                <a:gd name="T9" fmla="*/ 8 h 16"/>
                <a:gd name="T10" fmla="*/ 33 w 65"/>
                <a:gd name="T11" fmla="*/ 0 h 16"/>
                <a:gd name="T12" fmla="*/ 0 w 65"/>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0" y="8"/>
                  </a:moveTo>
                  <a:cubicBezTo>
                    <a:pt x="4" y="16"/>
                    <a:pt x="4" y="16"/>
                    <a:pt x="4" y="16"/>
                  </a:cubicBezTo>
                  <a:cubicBezTo>
                    <a:pt x="12" y="11"/>
                    <a:pt x="22" y="9"/>
                    <a:pt x="33" y="9"/>
                  </a:cubicBezTo>
                  <a:cubicBezTo>
                    <a:pt x="43" y="9"/>
                    <a:pt x="53" y="11"/>
                    <a:pt x="61" y="16"/>
                  </a:cubicBezTo>
                  <a:cubicBezTo>
                    <a:pt x="65" y="8"/>
                    <a:pt x="65" y="8"/>
                    <a:pt x="65" y="8"/>
                  </a:cubicBezTo>
                  <a:cubicBezTo>
                    <a:pt x="56" y="3"/>
                    <a:pt x="44" y="0"/>
                    <a:pt x="33" y="0"/>
                  </a:cubicBezTo>
                  <a:cubicBezTo>
                    <a:pt x="21" y="0"/>
                    <a:pt x="9"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5" name="Freeform 231"/>
            <p:cNvSpPr/>
            <p:nvPr/>
          </p:nvSpPr>
          <p:spPr bwMode="auto">
            <a:xfrm>
              <a:off x="8362950" y="2312988"/>
              <a:ext cx="327025" cy="71438"/>
            </a:xfrm>
            <a:custGeom>
              <a:avLst/>
              <a:gdLst>
                <a:gd name="T0" fmla="*/ 87 w 87"/>
                <a:gd name="T1" fmla="*/ 11 h 19"/>
                <a:gd name="T2" fmla="*/ 44 w 87"/>
                <a:gd name="T3" fmla="*/ 0 h 19"/>
                <a:gd name="T4" fmla="*/ 0 w 87"/>
                <a:gd name="T5" fmla="*/ 11 h 19"/>
                <a:gd name="T6" fmla="*/ 4 w 87"/>
                <a:gd name="T7" fmla="*/ 19 h 19"/>
                <a:gd name="T8" fmla="*/ 44 w 87"/>
                <a:gd name="T9" fmla="*/ 9 h 19"/>
                <a:gd name="T10" fmla="*/ 83 w 87"/>
                <a:gd name="T11" fmla="*/ 19 h 19"/>
                <a:gd name="T12" fmla="*/ 87 w 87"/>
                <a:gd name="T13" fmla="*/ 11 h 19"/>
              </a:gdLst>
              <a:ahLst/>
              <a:cxnLst>
                <a:cxn ang="0">
                  <a:pos x="T0" y="T1"/>
                </a:cxn>
                <a:cxn ang="0">
                  <a:pos x="T2" y="T3"/>
                </a:cxn>
                <a:cxn ang="0">
                  <a:pos x="T4" y="T5"/>
                </a:cxn>
                <a:cxn ang="0">
                  <a:pos x="T6" y="T7"/>
                </a:cxn>
                <a:cxn ang="0">
                  <a:pos x="T8" y="T9"/>
                </a:cxn>
                <a:cxn ang="0">
                  <a:pos x="T10" y="T11"/>
                </a:cxn>
                <a:cxn ang="0">
                  <a:pos x="T12" y="T13"/>
                </a:cxn>
              </a:cxnLst>
              <a:rect l="0" t="0" r="r" b="b"/>
              <a:pathLst>
                <a:path w="87" h="19">
                  <a:moveTo>
                    <a:pt x="87" y="11"/>
                  </a:moveTo>
                  <a:cubicBezTo>
                    <a:pt x="75" y="4"/>
                    <a:pt x="59" y="0"/>
                    <a:pt x="44" y="0"/>
                  </a:cubicBezTo>
                  <a:cubicBezTo>
                    <a:pt x="28" y="0"/>
                    <a:pt x="12" y="4"/>
                    <a:pt x="0" y="11"/>
                  </a:cubicBezTo>
                  <a:cubicBezTo>
                    <a:pt x="4" y="19"/>
                    <a:pt x="4" y="19"/>
                    <a:pt x="4" y="19"/>
                  </a:cubicBezTo>
                  <a:cubicBezTo>
                    <a:pt x="15" y="13"/>
                    <a:pt x="29" y="9"/>
                    <a:pt x="44" y="9"/>
                  </a:cubicBezTo>
                  <a:cubicBezTo>
                    <a:pt x="58" y="9"/>
                    <a:pt x="72" y="13"/>
                    <a:pt x="83" y="19"/>
                  </a:cubicBezTo>
                  <a:lnTo>
                    <a:pt x="8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6" name="Freeform 232"/>
            <p:cNvSpPr/>
            <p:nvPr/>
          </p:nvSpPr>
          <p:spPr bwMode="auto">
            <a:xfrm>
              <a:off x="5529263" y="9525"/>
              <a:ext cx="333375" cy="169863"/>
            </a:xfrm>
            <a:custGeom>
              <a:avLst/>
              <a:gdLst>
                <a:gd name="T0" fmla="*/ 0 w 89"/>
                <a:gd name="T1" fmla="*/ 0 h 45"/>
                <a:gd name="T2" fmla="*/ 0 w 89"/>
                <a:gd name="T3" fmla="*/ 2 h 45"/>
                <a:gd name="T4" fmla="*/ 3 w 89"/>
                <a:gd name="T5" fmla="*/ 17 h 45"/>
                <a:gd name="T6" fmla="*/ 13 w 89"/>
                <a:gd name="T7" fmla="*/ 35 h 45"/>
                <a:gd name="T8" fmla="*/ 13 w 89"/>
                <a:gd name="T9" fmla="*/ 35 h 45"/>
                <a:gd name="T10" fmla="*/ 19 w 89"/>
                <a:gd name="T11" fmla="*/ 42 h 45"/>
                <a:gd name="T12" fmla="*/ 21 w 89"/>
                <a:gd name="T13" fmla="*/ 43 h 45"/>
                <a:gd name="T14" fmla="*/ 31 w 89"/>
                <a:gd name="T15" fmla="*/ 44 h 45"/>
                <a:gd name="T16" fmla="*/ 31 w 89"/>
                <a:gd name="T17" fmla="*/ 44 h 45"/>
                <a:gd name="T18" fmla="*/ 36 w 89"/>
                <a:gd name="T19" fmla="*/ 42 h 45"/>
                <a:gd name="T20" fmla="*/ 39 w 89"/>
                <a:gd name="T21" fmla="*/ 41 h 45"/>
                <a:gd name="T22" fmla="*/ 44 w 89"/>
                <a:gd name="T23" fmla="*/ 40 h 45"/>
                <a:gd name="T24" fmla="*/ 45 w 89"/>
                <a:gd name="T25" fmla="*/ 40 h 45"/>
                <a:gd name="T26" fmla="*/ 50 w 89"/>
                <a:gd name="T27" fmla="*/ 41 h 45"/>
                <a:gd name="T28" fmla="*/ 53 w 89"/>
                <a:gd name="T29" fmla="*/ 42 h 45"/>
                <a:gd name="T30" fmla="*/ 58 w 89"/>
                <a:gd name="T31" fmla="*/ 44 h 45"/>
                <a:gd name="T32" fmla="*/ 58 w 89"/>
                <a:gd name="T33" fmla="*/ 44 h 45"/>
                <a:gd name="T34" fmla="*/ 68 w 89"/>
                <a:gd name="T35" fmla="*/ 43 h 45"/>
                <a:gd name="T36" fmla="*/ 70 w 89"/>
                <a:gd name="T37" fmla="*/ 42 h 45"/>
                <a:gd name="T38" fmla="*/ 76 w 89"/>
                <a:gd name="T39" fmla="*/ 35 h 45"/>
                <a:gd name="T40" fmla="*/ 76 w 89"/>
                <a:gd name="T41" fmla="*/ 35 h 45"/>
                <a:gd name="T42" fmla="*/ 86 w 89"/>
                <a:gd name="T43" fmla="*/ 17 h 45"/>
                <a:gd name="T44" fmla="*/ 89 w 89"/>
                <a:gd name="T45" fmla="*/ 2 h 45"/>
                <a:gd name="T46" fmla="*/ 89 w 89"/>
                <a:gd name="T47" fmla="*/ 0 h 45"/>
                <a:gd name="T48" fmla="*/ 0 w 89"/>
                <a:gd name="T4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45">
                  <a:moveTo>
                    <a:pt x="0" y="0"/>
                  </a:moveTo>
                  <a:cubicBezTo>
                    <a:pt x="0" y="1"/>
                    <a:pt x="0" y="1"/>
                    <a:pt x="0" y="2"/>
                  </a:cubicBezTo>
                  <a:cubicBezTo>
                    <a:pt x="0" y="7"/>
                    <a:pt x="2" y="12"/>
                    <a:pt x="3" y="17"/>
                  </a:cubicBezTo>
                  <a:cubicBezTo>
                    <a:pt x="5" y="23"/>
                    <a:pt x="9" y="29"/>
                    <a:pt x="13" y="35"/>
                  </a:cubicBezTo>
                  <a:cubicBezTo>
                    <a:pt x="13" y="35"/>
                    <a:pt x="13" y="35"/>
                    <a:pt x="13" y="35"/>
                  </a:cubicBezTo>
                  <a:cubicBezTo>
                    <a:pt x="15" y="38"/>
                    <a:pt x="17" y="40"/>
                    <a:pt x="19" y="42"/>
                  </a:cubicBezTo>
                  <a:cubicBezTo>
                    <a:pt x="20" y="42"/>
                    <a:pt x="20" y="42"/>
                    <a:pt x="21" y="43"/>
                  </a:cubicBezTo>
                  <a:cubicBezTo>
                    <a:pt x="24" y="45"/>
                    <a:pt x="27" y="45"/>
                    <a:pt x="31" y="44"/>
                  </a:cubicBezTo>
                  <a:cubicBezTo>
                    <a:pt x="31" y="44"/>
                    <a:pt x="31" y="44"/>
                    <a:pt x="31" y="44"/>
                  </a:cubicBezTo>
                  <a:cubicBezTo>
                    <a:pt x="33" y="44"/>
                    <a:pt x="34" y="43"/>
                    <a:pt x="36" y="42"/>
                  </a:cubicBezTo>
                  <a:cubicBezTo>
                    <a:pt x="37" y="42"/>
                    <a:pt x="38" y="42"/>
                    <a:pt x="39" y="41"/>
                  </a:cubicBezTo>
                  <a:cubicBezTo>
                    <a:pt x="41" y="41"/>
                    <a:pt x="44" y="40"/>
                    <a:pt x="44" y="40"/>
                  </a:cubicBezTo>
                  <a:cubicBezTo>
                    <a:pt x="45" y="40"/>
                    <a:pt x="45" y="40"/>
                    <a:pt x="45" y="40"/>
                  </a:cubicBezTo>
                  <a:cubicBezTo>
                    <a:pt x="47" y="40"/>
                    <a:pt x="48" y="41"/>
                    <a:pt x="50" y="41"/>
                  </a:cubicBezTo>
                  <a:cubicBezTo>
                    <a:pt x="51" y="42"/>
                    <a:pt x="52" y="42"/>
                    <a:pt x="53" y="42"/>
                  </a:cubicBezTo>
                  <a:cubicBezTo>
                    <a:pt x="55" y="43"/>
                    <a:pt x="56" y="44"/>
                    <a:pt x="58" y="44"/>
                  </a:cubicBezTo>
                  <a:cubicBezTo>
                    <a:pt x="58" y="44"/>
                    <a:pt x="58" y="44"/>
                    <a:pt x="58" y="44"/>
                  </a:cubicBezTo>
                  <a:cubicBezTo>
                    <a:pt x="62" y="45"/>
                    <a:pt x="65" y="45"/>
                    <a:pt x="68" y="43"/>
                  </a:cubicBezTo>
                  <a:cubicBezTo>
                    <a:pt x="69" y="42"/>
                    <a:pt x="69" y="42"/>
                    <a:pt x="70" y="42"/>
                  </a:cubicBezTo>
                  <a:cubicBezTo>
                    <a:pt x="72" y="40"/>
                    <a:pt x="74" y="38"/>
                    <a:pt x="76" y="35"/>
                  </a:cubicBezTo>
                  <a:cubicBezTo>
                    <a:pt x="76" y="35"/>
                    <a:pt x="76" y="35"/>
                    <a:pt x="76" y="35"/>
                  </a:cubicBezTo>
                  <a:cubicBezTo>
                    <a:pt x="80" y="29"/>
                    <a:pt x="83" y="23"/>
                    <a:pt x="86" y="17"/>
                  </a:cubicBezTo>
                  <a:cubicBezTo>
                    <a:pt x="87" y="12"/>
                    <a:pt x="89" y="7"/>
                    <a:pt x="89" y="2"/>
                  </a:cubicBezTo>
                  <a:cubicBezTo>
                    <a:pt x="89" y="0"/>
                    <a:pt x="89" y="0"/>
                    <a:pt x="8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7" name="Freeform 233"/>
            <p:cNvSpPr/>
            <p:nvPr/>
          </p:nvSpPr>
          <p:spPr bwMode="auto">
            <a:xfrm>
              <a:off x="4129088" y="5675313"/>
              <a:ext cx="258763" cy="292100"/>
            </a:xfrm>
            <a:custGeom>
              <a:avLst/>
              <a:gdLst>
                <a:gd name="T0" fmla="*/ 8 w 69"/>
                <a:gd name="T1" fmla="*/ 2 h 78"/>
                <a:gd name="T2" fmla="*/ 25 w 69"/>
                <a:gd name="T3" fmla="*/ 12 h 78"/>
                <a:gd name="T4" fmla="*/ 31 w 69"/>
                <a:gd name="T5" fmla="*/ 21 h 78"/>
                <a:gd name="T6" fmla="*/ 63 w 69"/>
                <a:gd name="T7" fmla="*/ 15 h 78"/>
                <a:gd name="T8" fmla="*/ 67 w 69"/>
                <a:gd name="T9" fmla="*/ 22 h 78"/>
                <a:gd name="T10" fmla="*/ 40 w 69"/>
                <a:gd name="T11" fmla="*/ 34 h 78"/>
                <a:gd name="T12" fmla="*/ 49 w 69"/>
                <a:gd name="T13" fmla="*/ 47 h 78"/>
                <a:gd name="T14" fmla="*/ 64 w 69"/>
                <a:gd name="T15" fmla="*/ 48 h 78"/>
                <a:gd name="T16" fmla="*/ 69 w 69"/>
                <a:gd name="T17" fmla="*/ 55 h 78"/>
                <a:gd name="T18" fmla="*/ 47 w 69"/>
                <a:gd name="T19" fmla="*/ 61 h 78"/>
                <a:gd name="T20" fmla="*/ 34 w 69"/>
                <a:gd name="T21" fmla="*/ 78 h 78"/>
                <a:gd name="T22" fmla="*/ 30 w 69"/>
                <a:gd name="T23" fmla="*/ 71 h 78"/>
                <a:gd name="T24" fmla="*/ 35 w 69"/>
                <a:gd name="T25" fmla="*/ 57 h 78"/>
                <a:gd name="T26" fmla="*/ 26 w 69"/>
                <a:gd name="T27" fmla="*/ 43 h 78"/>
                <a:gd name="T28" fmla="*/ 5 w 69"/>
                <a:gd name="T29" fmla="*/ 64 h 78"/>
                <a:gd name="T30" fmla="*/ 0 w 69"/>
                <a:gd name="T31" fmla="*/ 57 h 78"/>
                <a:gd name="T32" fmla="*/ 17 w 69"/>
                <a:gd name="T33" fmla="*/ 31 h 78"/>
                <a:gd name="T34" fmla="*/ 11 w 69"/>
                <a:gd name="T35" fmla="*/ 21 h 78"/>
                <a:gd name="T36" fmla="*/ 8 w 69"/>
                <a:gd name="T37"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 h="78">
                  <a:moveTo>
                    <a:pt x="8" y="2"/>
                  </a:moveTo>
                  <a:cubicBezTo>
                    <a:pt x="12" y="0"/>
                    <a:pt x="22" y="8"/>
                    <a:pt x="25" y="12"/>
                  </a:cubicBezTo>
                  <a:cubicBezTo>
                    <a:pt x="31" y="21"/>
                    <a:pt x="31" y="21"/>
                    <a:pt x="31" y="21"/>
                  </a:cubicBezTo>
                  <a:cubicBezTo>
                    <a:pt x="63" y="15"/>
                    <a:pt x="63" y="15"/>
                    <a:pt x="63" y="15"/>
                  </a:cubicBezTo>
                  <a:cubicBezTo>
                    <a:pt x="67" y="22"/>
                    <a:pt x="67" y="22"/>
                    <a:pt x="67" y="22"/>
                  </a:cubicBezTo>
                  <a:cubicBezTo>
                    <a:pt x="40" y="34"/>
                    <a:pt x="40" y="34"/>
                    <a:pt x="40" y="34"/>
                  </a:cubicBezTo>
                  <a:cubicBezTo>
                    <a:pt x="49" y="47"/>
                    <a:pt x="49" y="47"/>
                    <a:pt x="49" y="47"/>
                  </a:cubicBezTo>
                  <a:cubicBezTo>
                    <a:pt x="64" y="48"/>
                    <a:pt x="64" y="48"/>
                    <a:pt x="64" y="48"/>
                  </a:cubicBezTo>
                  <a:cubicBezTo>
                    <a:pt x="69" y="55"/>
                    <a:pt x="69" y="55"/>
                    <a:pt x="69" y="55"/>
                  </a:cubicBezTo>
                  <a:cubicBezTo>
                    <a:pt x="47" y="61"/>
                    <a:pt x="47" y="61"/>
                    <a:pt x="47" y="61"/>
                  </a:cubicBezTo>
                  <a:cubicBezTo>
                    <a:pt x="34" y="78"/>
                    <a:pt x="34" y="78"/>
                    <a:pt x="34" y="78"/>
                  </a:cubicBezTo>
                  <a:cubicBezTo>
                    <a:pt x="30" y="71"/>
                    <a:pt x="30" y="71"/>
                    <a:pt x="30" y="71"/>
                  </a:cubicBezTo>
                  <a:cubicBezTo>
                    <a:pt x="35" y="57"/>
                    <a:pt x="35" y="57"/>
                    <a:pt x="35" y="57"/>
                  </a:cubicBezTo>
                  <a:cubicBezTo>
                    <a:pt x="26" y="43"/>
                    <a:pt x="26" y="43"/>
                    <a:pt x="26" y="43"/>
                  </a:cubicBezTo>
                  <a:cubicBezTo>
                    <a:pt x="5" y="64"/>
                    <a:pt x="5" y="64"/>
                    <a:pt x="5" y="64"/>
                  </a:cubicBezTo>
                  <a:cubicBezTo>
                    <a:pt x="0" y="57"/>
                    <a:pt x="0" y="57"/>
                    <a:pt x="0" y="57"/>
                  </a:cubicBezTo>
                  <a:cubicBezTo>
                    <a:pt x="17" y="31"/>
                    <a:pt x="17" y="31"/>
                    <a:pt x="17" y="31"/>
                  </a:cubicBezTo>
                  <a:cubicBezTo>
                    <a:pt x="11" y="21"/>
                    <a:pt x="11" y="21"/>
                    <a:pt x="11" y="21"/>
                  </a:cubicBezTo>
                  <a:cubicBezTo>
                    <a:pt x="8" y="17"/>
                    <a:pt x="5" y="5"/>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8" name="Freeform 234"/>
            <p:cNvSpPr/>
            <p:nvPr/>
          </p:nvSpPr>
          <p:spPr bwMode="auto">
            <a:xfrm>
              <a:off x="3213100" y="5527675"/>
              <a:ext cx="115888" cy="338138"/>
            </a:xfrm>
            <a:custGeom>
              <a:avLst/>
              <a:gdLst>
                <a:gd name="T0" fmla="*/ 4 w 31"/>
                <a:gd name="T1" fmla="*/ 10 h 90"/>
                <a:gd name="T2" fmla="*/ 1 w 31"/>
                <a:gd name="T3" fmla="*/ 21 h 90"/>
                <a:gd name="T4" fmla="*/ 3 w 31"/>
                <a:gd name="T5" fmla="*/ 31 h 90"/>
                <a:gd name="T6" fmla="*/ 11 w 31"/>
                <a:gd name="T7" fmla="*/ 41 h 90"/>
                <a:gd name="T8" fmla="*/ 11 w 31"/>
                <a:gd name="T9" fmla="*/ 90 h 90"/>
                <a:gd name="T10" fmla="*/ 20 w 31"/>
                <a:gd name="T11" fmla="*/ 90 h 90"/>
                <a:gd name="T12" fmla="*/ 20 w 31"/>
                <a:gd name="T13" fmla="*/ 41 h 90"/>
                <a:gd name="T14" fmla="*/ 29 w 31"/>
                <a:gd name="T15" fmla="*/ 31 h 90"/>
                <a:gd name="T16" fmla="*/ 31 w 31"/>
                <a:gd name="T17" fmla="*/ 21 h 90"/>
                <a:gd name="T18" fmla="*/ 28 w 31"/>
                <a:gd name="T19" fmla="*/ 10 h 90"/>
                <a:gd name="T20" fmla="*/ 21 w 31"/>
                <a:gd name="T21" fmla="*/ 0 h 90"/>
                <a:gd name="T22" fmla="*/ 23 w 31"/>
                <a:gd name="T23" fmla="*/ 21 h 90"/>
                <a:gd name="T24" fmla="*/ 20 w 31"/>
                <a:gd name="T25" fmla="*/ 21 h 90"/>
                <a:gd name="T26" fmla="*/ 18 w 31"/>
                <a:gd name="T27" fmla="*/ 0 h 90"/>
                <a:gd name="T28" fmla="*/ 16 w 31"/>
                <a:gd name="T29" fmla="*/ 0 h 90"/>
                <a:gd name="T30" fmla="*/ 14 w 31"/>
                <a:gd name="T31" fmla="*/ 0 h 90"/>
                <a:gd name="T32" fmla="*/ 11 w 31"/>
                <a:gd name="T33" fmla="*/ 21 h 90"/>
                <a:gd name="T34" fmla="*/ 8 w 31"/>
                <a:gd name="T35" fmla="*/ 21 h 90"/>
                <a:gd name="T36" fmla="*/ 11 w 31"/>
                <a:gd name="T37" fmla="*/ 0 h 90"/>
                <a:gd name="T38" fmla="*/ 4 w 31"/>
                <a:gd name="T39" fmla="*/ 1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90">
                  <a:moveTo>
                    <a:pt x="4" y="10"/>
                  </a:moveTo>
                  <a:cubicBezTo>
                    <a:pt x="3" y="14"/>
                    <a:pt x="1" y="18"/>
                    <a:pt x="1" y="21"/>
                  </a:cubicBezTo>
                  <a:cubicBezTo>
                    <a:pt x="0" y="25"/>
                    <a:pt x="1" y="28"/>
                    <a:pt x="3" y="31"/>
                  </a:cubicBezTo>
                  <a:cubicBezTo>
                    <a:pt x="5" y="34"/>
                    <a:pt x="8" y="39"/>
                    <a:pt x="11" y="41"/>
                  </a:cubicBezTo>
                  <a:cubicBezTo>
                    <a:pt x="11" y="90"/>
                    <a:pt x="11" y="90"/>
                    <a:pt x="11" y="90"/>
                  </a:cubicBezTo>
                  <a:cubicBezTo>
                    <a:pt x="20" y="90"/>
                    <a:pt x="20" y="90"/>
                    <a:pt x="20" y="90"/>
                  </a:cubicBezTo>
                  <a:cubicBezTo>
                    <a:pt x="20" y="41"/>
                    <a:pt x="20" y="41"/>
                    <a:pt x="20" y="41"/>
                  </a:cubicBezTo>
                  <a:cubicBezTo>
                    <a:pt x="24" y="39"/>
                    <a:pt x="27" y="34"/>
                    <a:pt x="29" y="31"/>
                  </a:cubicBezTo>
                  <a:cubicBezTo>
                    <a:pt x="31" y="28"/>
                    <a:pt x="31" y="25"/>
                    <a:pt x="31" y="21"/>
                  </a:cubicBezTo>
                  <a:cubicBezTo>
                    <a:pt x="31" y="18"/>
                    <a:pt x="29" y="14"/>
                    <a:pt x="28" y="10"/>
                  </a:cubicBezTo>
                  <a:cubicBezTo>
                    <a:pt x="27" y="7"/>
                    <a:pt x="25" y="0"/>
                    <a:pt x="21" y="0"/>
                  </a:cubicBezTo>
                  <a:cubicBezTo>
                    <a:pt x="23" y="21"/>
                    <a:pt x="23" y="21"/>
                    <a:pt x="23" y="21"/>
                  </a:cubicBezTo>
                  <a:cubicBezTo>
                    <a:pt x="20" y="21"/>
                    <a:pt x="20" y="21"/>
                    <a:pt x="20" y="21"/>
                  </a:cubicBezTo>
                  <a:cubicBezTo>
                    <a:pt x="18" y="0"/>
                    <a:pt x="18" y="0"/>
                    <a:pt x="18" y="0"/>
                  </a:cubicBezTo>
                  <a:cubicBezTo>
                    <a:pt x="16" y="0"/>
                    <a:pt x="16" y="0"/>
                    <a:pt x="16" y="0"/>
                  </a:cubicBezTo>
                  <a:cubicBezTo>
                    <a:pt x="14" y="0"/>
                    <a:pt x="14" y="0"/>
                    <a:pt x="14" y="0"/>
                  </a:cubicBezTo>
                  <a:cubicBezTo>
                    <a:pt x="11" y="21"/>
                    <a:pt x="11" y="21"/>
                    <a:pt x="11" y="21"/>
                  </a:cubicBezTo>
                  <a:cubicBezTo>
                    <a:pt x="8" y="21"/>
                    <a:pt x="8" y="21"/>
                    <a:pt x="8" y="21"/>
                  </a:cubicBezTo>
                  <a:cubicBezTo>
                    <a:pt x="11" y="0"/>
                    <a:pt x="11" y="0"/>
                    <a:pt x="11" y="0"/>
                  </a:cubicBezTo>
                  <a:cubicBezTo>
                    <a:pt x="7" y="0"/>
                    <a:pt x="5" y="7"/>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9" name="Freeform 235"/>
            <p:cNvSpPr/>
            <p:nvPr/>
          </p:nvSpPr>
          <p:spPr bwMode="auto">
            <a:xfrm>
              <a:off x="3367088" y="5521325"/>
              <a:ext cx="123825" cy="344488"/>
            </a:xfrm>
            <a:custGeom>
              <a:avLst/>
              <a:gdLst>
                <a:gd name="T0" fmla="*/ 21 w 33"/>
                <a:gd name="T1" fmla="*/ 92 h 92"/>
                <a:gd name="T2" fmla="*/ 21 w 33"/>
                <a:gd name="T3" fmla="*/ 44 h 92"/>
                <a:gd name="T4" fmla="*/ 33 w 33"/>
                <a:gd name="T5" fmla="*/ 24 h 92"/>
                <a:gd name="T6" fmla="*/ 17 w 33"/>
                <a:gd name="T7" fmla="*/ 0 h 92"/>
                <a:gd name="T8" fmla="*/ 0 w 33"/>
                <a:gd name="T9" fmla="*/ 24 h 92"/>
                <a:gd name="T10" fmla="*/ 12 w 33"/>
                <a:gd name="T11" fmla="*/ 44 h 92"/>
                <a:gd name="T12" fmla="*/ 12 w 33"/>
                <a:gd name="T13" fmla="*/ 92 h 92"/>
                <a:gd name="T14" fmla="*/ 21 w 33"/>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92">
                  <a:moveTo>
                    <a:pt x="21" y="92"/>
                  </a:moveTo>
                  <a:cubicBezTo>
                    <a:pt x="21" y="44"/>
                    <a:pt x="21" y="44"/>
                    <a:pt x="21" y="44"/>
                  </a:cubicBezTo>
                  <a:cubicBezTo>
                    <a:pt x="28" y="41"/>
                    <a:pt x="33" y="34"/>
                    <a:pt x="33" y="24"/>
                  </a:cubicBezTo>
                  <a:cubicBezTo>
                    <a:pt x="33" y="13"/>
                    <a:pt x="26" y="0"/>
                    <a:pt x="17" y="0"/>
                  </a:cubicBezTo>
                  <a:cubicBezTo>
                    <a:pt x="7" y="0"/>
                    <a:pt x="0" y="13"/>
                    <a:pt x="0" y="24"/>
                  </a:cubicBezTo>
                  <a:cubicBezTo>
                    <a:pt x="0" y="33"/>
                    <a:pt x="5" y="41"/>
                    <a:pt x="12" y="44"/>
                  </a:cubicBezTo>
                  <a:cubicBezTo>
                    <a:pt x="12" y="92"/>
                    <a:pt x="12" y="92"/>
                    <a:pt x="12" y="92"/>
                  </a:cubicBezTo>
                  <a:lnTo>
                    <a:pt x="21"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0" name="Oval 236"/>
            <p:cNvSpPr>
              <a:spLocks noChangeArrowheads="1"/>
            </p:cNvSpPr>
            <p:nvPr/>
          </p:nvSpPr>
          <p:spPr bwMode="auto">
            <a:xfrm>
              <a:off x="3724275" y="6403975"/>
              <a:ext cx="168275" cy="168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1" name="Rectangle 237"/>
            <p:cNvSpPr>
              <a:spLocks noChangeArrowheads="1"/>
            </p:cNvSpPr>
            <p:nvPr/>
          </p:nvSpPr>
          <p:spPr bwMode="auto">
            <a:xfrm>
              <a:off x="3798888" y="6362700"/>
              <a:ext cx="1905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2" name="Rectangle 239"/>
            <p:cNvSpPr>
              <a:spLocks noChangeArrowheads="1"/>
            </p:cNvSpPr>
            <p:nvPr/>
          </p:nvSpPr>
          <p:spPr bwMode="auto">
            <a:xfrm>
              <a:off x="3903663" y="6478588"/>
              <a:ext cx="301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3" name="Rectangle 240"/>
            <p:cNvSpPr>
              <a:spLocks noChangeArrowheads="1"/>
            </p:cNvSpPr>
            <p:nvPr/>
          </p:nvSpPr>
          <p:spPr bwMode="auto">
            <a:xfrm>
              <a:off x="3798888" y="6583363"/>
              <a:ext cx="1905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4" name="Rectangle 241"/>
            <p:cNvSpPr>
              <a:spLocks noChangeArrowheads="1"/>
            </p:cNvSpPr>
            <p:nvPr/>
          </p:nvSpPr>
          <p:spPr bwMode="auto">
            <a:xfrm>
              <a:off x="3683000" y="6478588"/>
              <a:ext cx="301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5" name="Freeform 242"/>
            <p:cNvSpPr/>
            <p:nvPr/>
          </p:nvSpPr>
          <p:spPr bwMode="auto">
            <a:xfrm>
              <a:off x="3870325" y="6392863"/>
              <a:ext cx="33338" cy="33338"/>
            </a:xfrm>
            <a:custGeom>
              <a:avLst/>
              <a:gdLst>
                <a:gd name="T0" fmla="*/ 21 w 21"/>
                <a:gd name="T1" fmla="*/ 9 h 21"/>
                <a:gd name="T2" fmla="*/ 9 w 21"/>
                <a:gd name="T3" fmla="*/ 21 h 21"/>
                <a:gd name="T4" fmla="*/ 0 w 21"/>
                <a:gd name="T5" fmla="*/ 11 h 21"/>
                <a:gd name="T6" fmla="*/ 12 w 21"/>
                <a:gd name="T7" fmla="*/ 0 h 21"/>
                <a:gd name="T8" fmla="*/ 21 w 21"/>
                <a:gd name="T9" fmla="*/ 9 h 21"/>
              </a:gdLst>
              <a:ahLst/>
              <a:cxnLst>
                <a:cxn ang="0">
                  <a:pos x="T0" y="T1"/>
                </a:cxn>
                <a:cxn ang="0">
                  <a:pos x="T2" y="T3"/>
                </a:cxn>
                <a:cxn ang="0">
                  <a:pos x="T4" y="T5"/>
                </a:cxn>
                <a:cxn ang="0">
                  <a:pos x="T6" y="T7"/>
                </a:cxn>
                <a:cxn ang="0">
                  <a:pos x="T8" y="T9"/>
                </a:cxn>
              </a:cxnLst>
              <a:rect l="0" t="0" r="r" b="b"/>
              <a:pathLst>
                <a:path w="21" h="21">
                  <a:moveTo>
                    <a:pt x="21" y="9"/>
                  </a:moveTo>
                  <a:lnTo>
                    <a:pt x="9" y="21"/>
                  </a:lnTo>
                  <a:lnTo>
                    <a:pt x="0" y="11"/>
                  </a:lnTo>
                  <a:lnTo>
                    <a:pt x="12" y="0"/>
                  </a:lnTo>
                  <a:lnTo>
                    <a:pt x="2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6" name="Freeform 243"/>
            <p:cNvSpPr/>
            <p:nvPr/>
          </p:nvSpPr>
          <p:spPr bwMode="auto">
            <a:xfrm>
              <a:off x="3870325" y="6550025"/>
              <a:ext cx="33338" cy="33338"/>
            </a:xfrm>
            <a:custGeom>
              <a:avLst/>
              <a:gdLst>
                <a:gd name="T0" fmla="*/ 9 w 21"/>
                <a:gd name="T1" fmla="*/ 0 h 21"/>
                <a:gd name="T2" fmla="*/ 21 w 21"/>
                <a:gd name="T3" fmla="*/ 12 h 21"/>
                <a:gd name="T4" fmla="*/ 12 w 21"/>
                <a:gd name="T5" fmla="*/ 21 h 21"/>
                <a:gd name="T6" fmla="*/ 0 w 21"/>
                <a:gd name="T7" fmla="*/ 9 h 21"/>
                <a:gd name="T8" fmla="*/ 9 w 21"/>
                <a:gd name="T9" fmla="*/ 0 h 21"/>
              </a:gdLst>
              <a:ahLst/>
              <a:cxnLst>
                <a:cxn ang="0">
                  <a:pos x="T0" y="T1"/>
                </a:cxn>
                <a:cxn ang="0">
                  <a:pos x="T2" y="T3"/>
                </a:cxn>
                <a:cxn ang="0">
                  <a:pos x="T4" y="T5"/>
                </a:cxn>
                <a:cxn ang="0">
                  <a:pos x="T6" y="T7"/>
                </a:cxn>
                <a:cxn ang="0">
                  <a:pos x="T8" y="T9"/>
                </a:cxn>
              </a:cxnLst>
              <a:rect l="0" t="0" r="r" b="b"/>
              <a:pathLst>
                <a:path w="21" h="21">
                  <a:moveTo>
                    <a:pt x="9" y="0"/>
                  </a:moveTo>
                  <a:lnTo>
                    <a:pt x="21" y="12"/>
                  </a:lnTo>
                  <a:lnTo>
                    <a:pt x="12" y="21"/>
                  </a:lnTo>
                  <a:lnTo>
                    <a:pt x="0" y="9"/>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7" name="Freeform 244"/>
            <p:cNvSpPr/>
            <p:nvPr/>
          </p:nvSpPr>
          <p:spPr bwMode="auto">
            <a:xfrm>
              <a:off x="3713163" y="6550025"/>
              <a:ext cx="33338" cy="33338"/>
            </a:xfrm>
            <a:custGeom>
              <a:avLst/>
              <a:gdLst>
                <a:gd name="T0" fmla="*/ 11 w 21"/>
                <a:gd name="T1" fmla="*/ 0 h 21"/>
                <a:gd name="T2" fmla="*/ 21 w 21"/>
                <a:gd name="T3" fmla="*/ 9 h 21"/>
                <a:gd name="T4" fmla="*/ 9 w 21"/>
                <a:gd name="T5" fmla="*/ 21 h 21"/>
                <a:gd name="T6" fmla="*/ 0 w 21"/>
                <a:gd name="T7" fmla="*/ 12 h 21"/>
                <a:gd name="T8" fmla="*/ 11 w 21"/>
                <a:gd name="T9" fmla="*/ 0 h 21"/>
              </a:gdLst>
              <a:ahLst/>
              <a:cxnLst>
                <a:cxn ang="0">
                  <a:pos x="T0" y="T1"/>
                </a:cxn>
                <a:cxn ang="0">
                  <a:pos x="T2" y="T3"/>
                </a:cxn>
                <a:cxn ang="0">
                  <a:pos x="T4" y="T5"/>
                </a:cxn>
                <a:cxn ang="0">
                  <a:pos x="T6" y="T7"/>
                </a:cxn>
                <a:cxn ang="0">
                  <a:pos x="T8" y="T9"/>
                </a:cxn>
              </a:cxnLst>
              <a:rect l="0" t="0" r="r" b="b"/>
              <a:pathLst>
                <a:path w="21" h="21">
                  <a:moveTo>
                    <a:pt x="11" y="0"/>
                  </a:moveTo>
                  <a:lnTo>
                    <a:pt x="21" y="9"/>
                  </a:lnTo>
                  <a:lnTo>
                    <a:pt x="9" y="21"/>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8" name="Freeform 245"/>
            <p:cNvSpPr/>
            <p:nvPr/>
          </p:nvSpPr>
          <p:spPr bwMode="auto">
            <a:xfrm>
              <a:off x="3713163" y="6392863"/>
              <a:ext cx="33338" cy="33338"/>
            </a:xfrm>
            <a:custGeom>
              <a:avLst/>
              <a:gdLst>
                <a:gd name="T0" fmla="*/ 21 w 21"/>
                <a:gd name="T1" fmla="*/ 11 h 21"/>
                <a:gd name="T2" fmla="*/ 11 w 21"/>
                <a:gd name="T3" fmla="*/ 21 h 21"/>
                <a:gd name="T4" fmla="*/ 0 w 21"/>
                <a:gd name="T5" fmla="*/ 9 h 21"/>
                <a:gd name="T6" fmla="*/ 9 w 21"/>
                <a:gd name="T7" fmla="*/ 0 h 21"/>
                <a:gd name="T8" fmla="*/ 21 w 21"/>
                <a:gd name="T9" fmla="*/ 11 h 21"/>
              </a:gdLst>
              <a:ahLst/>
              <a:cxnLst>
                <a:cxn ang="0">
                  <a:pos x="T0" y="T1"/>
                </a:cxn>
                <a:cxn ang="0">
                  <a:pos x="T2" y="T3"/>
                </a:cxn>
                <a:cxn ang="0">
                  <a:pos x="T4" y="T5"/>
                </a:cxn>
                <a:cxn ang="0">
                  <a:pos x="T6" y="T7"/>
                </a:cxn>
                <a:cxn ang="0">
                  <a:pos x="T8" y="T9"/>
                </a:cxn>
              </a:cxnLst>
              <a:rect l="0" t="0" r="r" b="b"/>
              <a:pathLst>
                <a:path w="21" h="21">
                  <a:moveTo>
                    <a:pt x="21" y="11"/>
                  </a:moveTo>
                  <a:lnTo>
                    <a:pt x="11" y="21"/>
                  </a:lnTo>
                  <a:lnTo>
                    <a:pt x="0" y="9"/>
                  </a:lnTo>
                  <a:lnTo>
                    <a:pt x="9" y="0"/>
                  </a:lnTo>
                  <a:lnTo>
                    <a:pt x="2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9" name="Freeform 246"/>
            <p:cNvSpPr/>
            <p:nvPr/>
          </p:nvSpPr>
          <p:spPr bwMode="auto">
            <a:xfrm>
              <a:off x="3836988" y="6365875"/>
              <a:ext cx="28575" cy="38100"/>
            </a:xfrm>
            <a:custGeom>
              <a:avLst/>
              <a:gdLst>
                <a:gd name="T0" fmla="*/ 18 w 18"/>
                <a:gd name="T1" fmla="*/ 5 h 24"/>
                <a:gd name="T2" fmla="*/ 11 w 18"/>
                <a:gd name="T3" fmla="*/ 24 h 24"/>
                <a:gd name="T4" fmla="*/ 0 w 18"/>
                <a:gd name="T5" fmla="*/ 19 h 24"/>
                <a:gd name="T6" fmla="*/ 7 w 18"/>
                <a:gd name="T7" fmla="*/ 0 h 24"/>
                <a:gd name="T8" fmla="*/ 18 w 18"/>
                <a:gd name="T9" fmla="*/ 5 h 24"/>
              </a:gdLst>
              <a:ahLst/>
              <a:cxnLst>
                <a:cxn ang="0">
                  <a:pos x="T0" y="T1"/>
                </a:cxn>
                <a:cxn ang="0">
                  <a:pos x="T2" y="T3"/>
                </a:cxn>
                <a:cxn ang="0">
                  <a:pos x="T4" y="T5"/>
                </a:cxn>
                <a:cxn ang="0">
                  <a:pos x="T6" y="T7"/>
                </a:cxn>
                <a:cxn ang="0">
                  <a:pos x="T8" y="T9"/>
                </a:cxn>
              </a:cxnLst>
              <a:rect l="0" t="0" r="r" b="b"/>
              <a:pathLst>
                <a:path w="18" h="24">
                  <a:moveTo>
                    <a:pt x="18" y="5"/>
                  </a:moveTo>
                  <a:lnTo>
                    <a:pt x="11" y="24"/>
                  </a:lnTo>
                  <a:lnTo>
                    <a:pt x="0" y="19"/>
                  </a:lnTo>
                  <a:lnTo>
                    <a:pt x="7" y="0"/>
                  </a:lnTo>
                  <a:lnTo>
                    <a:pt x="18"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0" name="Freeform 247"/>
            <p:cNvSpPr/>
            <p:nvPr/>
          </p:nvSpPr>
          <p:spPr bwMode="auto">
            <a:xfrm>
              <a:off x="3892550" y="6516688"/>
              <a:ext cx="38100" cy="30163"/>
            </a:xfrm>
            <a:custGeom>
              <a:avLst/>
              <a:gdLst>
                <a:gd name="T0" fmla="*/ 5 w 24"/>
                <a:gd name="T1" fmla="*/ 0 h 19"/>
                <a:gd name="T2" fmla="*/ 24 w 24"/>
                <a:gd name="T3" fmla="*/ 7 h 19"/>
                <a:gd name="T4" fmla="*/ 19 w 24"/>
                <a:gd name="T5" fmla="*/ 19 h 19"/>
                <a:gd name="T6" fmla="*/ 0 w 24"/>
                <a:gd name="T7" fmla="*/ 11 h 19"/>
                <a:gd name="T8" fmla="*/ 5 w 24"/>
                <a:gd name="T9" fmla="*/ 0 h 19"/>
              </a:gdLst>
              <a:ahLst/>
              <a:cxnLst>
                <a:cxn ang="0">
                  <a:pos x="T0" y="T1"/>
                </a:cxn>
                <a:cxn ang="0">
                  <a:pos x="T2" y="T3"/>
                </a:cxn>
                <a:cxn ang="0">
                  <a:pos x="T4" y="T5"/>
                </a:cxn>
                <a:cxn ang="0">
                  <a:pos x="T6" y="T7"/>
                </a:cxn>
                <a:cxn ang="0">
                  <a:pos x="T8" y="T9"/>
                </a:cxn>
              </a:cxnLst>
              <a:rect l="0" t="0" r="r" b="b"/>
              <a:pathLst>
                <a:path w="24" h="19">
                  <a:moveTo>
                    <a:pt x="5" y="0"/>
                  </a:moveTo>
                  <a:lnTo>
                    <a:pt x="24" y="7"/>
                  </a:lnTo>
                  <a:lnTo>
                    <a:pt x="19" y="19"/>
                  </a:lnTo>
                  <a:lnTo>
                    <a:pt x="0" y="11"/>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1" name="Freeform 248"/>
            <p:cNvSpPr/>
            <p:nvPr/>
          </p:nvSpPr>
          <p:spPr bwMode="auto">
            <a:xfrm>
              <a:off x="3749675" y="6572250"/>
              <a:ext cx="33338" cy="38100"/>
            </a:xfrm>
            <a:custGeom>
              <a:avLst/>
              <a:gdLst>
                <a:gd name="T0" fmla="*/ 21 w 21"/>
                <a:gd name="T1" fmla="*/ 5 h 24"/>
                <a:gd name="T2" fmla="*/ 12 w 21"/>
                <a:gd name="T3" fmla="*/ 24 h 24"/>
                <a:gd name="T4" fmla="*/ 0 w 21"/>
                <a:gd name="T5" fmla="*/ 19 h 24"/>
                <a:gd name="T6" fmla="*/ 7 w 21"/>
                <a:gd name="T7" fmla="*/ 0 h 24"/>
                <a:gd name="T8" fmla="*/ 21 w 21"/>
                <a:gd name="T9" fmla="*/ 5 h 24"/>
              </a:gdLst>
              <a:ahLst/>
              <a:cxnLst>
                <a:cxn ang="0">
                  <a:pos x="T0" y="T1"/>
                </a:cxn>
                <a:cxn ang="0">
                  <a:pos x="T2" y="T3"/>
                </a:cxn>
                <a:cxn ang="0">
                  <a:pos x="T4" y="T5"/>
                </a:cxn>
                <a:cxn ang="0">
                  <a:pos x="T6" y="T7"/>
                </a:cxn>
                <a:cxn ang="0">
                  <a:pos x="T8" y="T9"/>
                </a:cxn>
              </a:cxnLst>
              <a:rect l="0" t="0" r="r" b="b"/>
              <a:pathLst>
                <a:path w="21" h="24">
                  <a:moveTo>
                    <a:pt x="21" y="5"/>
                  </a:moveTo>
                  <a:lnTo>
                    <a:pt x="12" y="24"/>
                  </a:lnTo>
                  <a:lnTo>
                    <a:pt x="0" y="19"/>
                  </a:lnTo>
                  <a:lnTo>
                    <a:pt x="7" y="0"/>
                  </a:lnTo>
                  <a:lnTo>
                    <a:pt x="2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2" name="Freeform 249"/>
            <p:cNvSpPr/>
            <p:nvPr/>
          </p:nvSpPr>
          <p:spPr bwMode="auto">
            <a:xfrm>
              <a:off x="3686175" y="6429375"/>
              <a:ext cx="38100" cy="30163"/>
            </a:xfrm>
            <a:custGeom>
              <a:avLst/>
              <a:gdLst>
                <a:gd name="T0" fmla="*/ 19 w 24"/>
                <a:gd name="T1" fmla="*/ 19 h 19"/>
                <a:gd name="T2" fmla="*/ 0 w 24"/>
                <a:gd name="T3" fmla="*/ 12 h 19"/>
                <a:gd name="T4" fmla="*/ 7 w 24"/>
                <a:gd name="T5" fmla="*/ 0 h 19"/>
                <a:gd name="T6" fmla="*/ 24 w 24"/>
                <a:gd name="T7" fmla="*/ 7 h 19"/>
                <a:gd name="T8" fmla="*/ 19 w 24"/>
                <a:gd name="T9" fmla="*/ 19 h 19"/>
              </a:gdLst>
              <a:ahLst/>
              <a:cxnLst>
                <a:cxn ang="0">
                  <a:pos x="T0" y="T1"/>
                </a:cxn>
                <a:cxn ang="0">
                  <a:pos x="T2" y="T3"/>
                </a:cxn>
                <a:cxn ang="0">
                  <a:pos x="T4" y="T5"/>
                </a:cxn>
                <a:cxn ang="0">
                  <a:pos x="T6" y="T7"/>
                </a:cxn>
                <a:cxn ang="0">
                  <a:pos x="T8" y="T9"/>
                </a:cxn>
              </a:cxnLst>
              <a:rect l="0" t="0" r="r" b="b"/>
              <a:pathLst>
                <a:path w="24" h="19">
                  <a:moveTo>
                    <a:pt x="19" y="19"/>
                  </a:moveTo>
                  <a:lnTo>
                    <a:pt x="0" y="12"/>
                  </a:lnTo>
                  <a:lnTo>
                    <a:pt x="7" y="0"/>
                  </a:lnTo>
                  <a:lnTo>
                    <a:pt x="24" y="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3" name="Freeform 250"/>
            <p:cNvSpPr/>
            <p:nvPr/>
          </p:nvSpPr>
          <p:spPr bwMode="auto">
            <a:xfrm>
              <a:off x="3892550" y="6429375"/>
              <a:ext cx="38100" cy="30163"/>
            </a:xfrm>
            <a:custGeom>
              <a:avLst/>
              <a:gdLst>
                <a:gd name="T0" fmla="*/ 0 w 24"/>
                <a:gd name="T1" fmla="*/ 7 h 19"/>
                <a:gd name="T2" fmla="*/ 19 w 24"/>
                <a:gd name="T3" fmla="*/ 0 h 19"/>
                <a:gd name="T4" fmla="*/ 24 w 24"/>
                <a:gd name="T5" fmla="*/ 12 h 19"/>
                <a:gd name="T6" fmla="*/ 5 w 24"/>
                <a:gd name="T7" fmla="*/ 19 h 19"/>
                <a:gd name="T8" fmla="*/ 0 w 24"/>
                <a:gd name="T9" fmla="*/ 7 h 19"/>
              </a:gdLst>
              <a:ahLst/>
              <a:cxnLst>
                <a:cxn ang="0">
                  <a:pos x="T0" y="T1"/>
                </a:cxn>
                <a:cxn ang="0">
                  <a:pos x="T2" y="T3"/>
                </a:cxn>
                <a:cxn ang="0">
                  <a:pos x="T4" y="T5"/>
                </a:cxn>
                <a:cxn ang="0">
                  <a:pos x="T6" y="T7"/>
                </a:cxn>
                <a:cxn ang="0">
                  <a:pos x="T8" y="T9"/>
                </a:cxn>
              </a:cxnLst>
              <a:rect l="0" t="0" r="r" b="b"/>
              <a:pathLst>
                <a:path w="24" h="19">
                  <a:moveTo>
                    <a:pt x="0" y="7"/>
                  </a:moveTo>
                  <a:lnTo>
                    <a:pt x="19" y="0"/>
                  </a:lnTo>
                  <a:lnTo>
                    <a:pt x="24" y="12"/>
                  </a:lnTo>
                  <a:lnTo>
                    <a:pt x="5" y="19"/>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4" name="Freeform 251"/>
            <p:cNvSpPr/>
            <p:nvPr/>
          </p:nvSpPr>
          <p:spPr bwMode="auto">
            <a:xfrm>
              <a:off x="3836988" y="6572250"/>
              <a:ext cx="28575" cy="38100"/>
            </a:xfrm>
            <a:custGeom>
              <a:avLst/>
              <a:gdLst>
                <a:gd name="T0" fmla="*/ 18 w 18"/>
                <a:gd name="T1" fmla="*/ 17 h 24"/>
                <a:gd name="T2" fmla="*/ 7 w 18"/>
                <a:gd name="T3" fmla="*/ 24 h 24"/>
                <a:gd name="T4" fmla="*/ 0 w 18"/>
                <a:gd name="T5" fmla="*/ 5 h 24"/>
                <a:gd name="T6" fmla="*/ 11 w 18"/>
                <a:gd name="T7" fmla="*/ 0 h 24"/>
                <a:gd name="T8" fmla="*/ 18 w 18"/>
                <a:gd name="T9" fmla="*/ 17 h 24"/>
              </a:gdLst>
              <a:ahLst/>
              <a:cxnLst>
                <a:cxn ang="0">
                  <a:pos x="T0" y="T1"/>
                </a:cxn>
                <a:cxn ang="0">
                  <a:pos x="T2" y="T3"/>
                </a:cxn>
                <a:cxn ang="0">
                  <a:pos x="T4" y="T5"/>
                </a:cxn>
                <a:cxn ang="0">
                  <a:pos x="T6" y="T7"/>
                </a:cxn>
                <a:cxn ang="0">
                  <a:pos x="T8" y="T9"/>
                </a:cxn>
              </a:cxnLst>
              <a:rect l="0" t="0" r="r" b="b"/>
              <a:pathLst>
                <a:path w="18" h="24">
                  <a:moveTo>
                    <a:pt x="18" y="17"/>
                  </a:moveTo>
                  <a:lnTo>
                    <a:pt x="7" y="24"/>
                  </a:lnTo>
                  <a:lnTo>
                    <a:pt x="0" y="5"/>
                  </a:lnTo>
                  <a:lnTo>
                    <a:pt x="11" y="0"/>
                  </a:lnTo>
                  <a:lnTo>
                    <a:pt x="1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5" name="Freeform 252"/>
            <p:cNvSpPr/>
            <p:nvPr/>
          </p:nvSpPr>
          <p:spPr bwMode="auto">
            <a:xfrm>
              <a:off x="3686175" y="6516688"/>
              <a:ext cx="38100" cy="30163"/>
            </a:xfrm>
            <a:custGeom>
              <a:avLst/>
              <a:gdLst>
                <a:gd name="T0" fmla="*/ 24 w 24"/>
                <a:gd name="T1" fmla="*/ 11 h 19"/>
                <a:gd name="T2" fmla="*/ 7 w 24"/>
                <a:gd name="T3" fmla="*/ 19 h 19"/>
                <a:gd name="T4" fmla="*/ 0 w 24"/>
                <a:gd name="T5" fmla="*/ 7 h 19"/>
                <a:gd name="T6" fmla="*/ 19 w 24"/>
                <a:gd name="T7" fmla="*/ 0 h 19"/>
                <a:gd name="T8" fmla="*/ 24 w 24"/>
                <a:gd name="T9" fmla="*/ 11 h 19"/>
              </a:gdLst>
              <a:ahLst/>
              <a:cxnLst>
                <a:cxn ang="0">
                  <a:pos x="T0" y="T1"/>
                </a:cxn>
                <a:cxn ang="0">
                  <a:pos x="T2" y="T3"/>
                </a:cxn>
                <a:cxn ang="0">
                  <a:pos x="T4" y="T5"/>
                </a:cxn>
                <a:cxn ang="0">
                  <a:pos x="T6" y="T7"/>
                </a:cxn>
                <a:cxn ang="0">
                  <a:pos x="T8" y="T9"/>
                </a:cxn>
              </a:cxnLst>
              <a:rect l="0" t="0" r="r" b="b"/>
              <a:pathLst>
                <a:path w="24" h="19">
                  <a:moveTo>
                    <a:pt x="24" y="11"/>
                  </a:moveTo>
                  <a:lnTo>
                    <a:pt x="7" y="19"/>
                  </a:lnTo>
                  <a:lnTo>
                    <a:pt x="0" y="7"/>
                  </a:lnTo>
                  <a:lnTo>
                    <a:pt x="19" y="0"/>
                  </a:lnTo>
                  <a:lnTo>
                    <a:pt x="24"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6" name="Freeform 253"/>
            <p:cNvSpPr/>
            <p:nvPr/>
          </p:nvSpPr>
          <p:spPr bwMode="auto">
            <a:xfrm>
              <a:off x="3749675" y="6365875"/>
              <a:ext cx="30163" cy="38100"/>
            </a:xfrm>
            <a:custGeom>
              <a:avLst/>
              <a:gdLst>
                <a:gd name="T0" fmla="*/ 19 w 19"/>
                <a:gd name="T1" fmla="*/ 19 h 24"/>
                <a:gd name="T2" fmla="*/ 7 w 19"/>
                <a:gd name="T3" fmla="*/ 24 h 24"/>
                <a:gd name="T4" fmla="*/ 0 w 19"/>
                <a:gd name="T5" fmla="*/ 7 h 24"/>
                <a:gd name="T6" fmla="*/ 12 w 19"/>
                <a:gd name="T7" fmla="*/ 0 h 24"/>
                <a:gd name="T8" fmla="*/ 19 w 19"/>
                <a:gd name="T9" fmla="*/ 19 h 24"/>
              </a:gdLst>
              <a:ahLst/>
              <a:cxnLst>
                <a:cxn ang="0">
                  <a:pos x="T0" y="T1"/>
                </a:cxn>
                <a:cxn ang="0">
                  <a:pos x="T2" y="T3"/>
                </a:cxn>
                <a:cxn ang="0">
                  <a:pos x="T4" y="T5"/>
                </a:cxn>
                <a:cxn ang="0">
                  <a:pos x="T6" y="T7"/>
                </a:cxn>
                <a:cxn ang="0">
                  <a:pos x="T8" y="T9"/>
                </a:cxn>
              </a:cxnLst>
              <a:rect l="0" t="0" r="r" b="b"/>
              <a:pathLst>
                <a:path w="19" h="24">
                  <a:moveTo>
                    <a:pt x="19" y="19"/>
                  </a:moveTo>
                  <a:lnTo>
                    <a:pt x="7" y="24"/>
                  </a:lnTo>
                  <a:lnTo>
                    <a:pt x="0" y="7"/>
                  </a:lnTo>
                  <a:lnTo>
                    <a:pt x="12" y="0"/>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grpSp>
      <p:grpSp>
        <p:nvGrpSpPr>
          <p:cNvPr id="217" name="Group 19"/>
          <p:cNvGrpSpPr/>
          <p:nvPr/>
        </p:nvGrpSpPr>
        <p:grpSpPr>
          <a:xfrm>
            <a:off x="-24521" y="-25465"/>
            <a:ext cx="7492786" cy="3953571"/>
            <a:chOff x="-17463" y="12700"/>
            <a:chExt cx="11753852" cy="6546851"/>
          </a:xfrm>
          <a:solidFill>
            <a:srgbClr val="0083E6"/>
          </a:solidFill>
        </p:grpSpPr>
        <p:sp>
          <p:nvSpPr>
            <p:cNvPr id="218" name="Freeform 319"/>
            <p:cNvSpPr/>
            <p:nvPr/>
          </p:nvSpPr>
          <p:spPr bwMode="auto">
            <a:xfrm>
              <a:off x="4257675" y="2344738"/>
              <a:ext cx="484188" cy="436563"/>
            </a:xfrm>
            <a:custGeom>
              <a:avLst/>
              <a:gdLst>
                <a:gd name="T0" fmla="*/ 13 w 129"/>
                <a:gd name="T1" fmla="*/ 12 h 116"/>
                <a:gd name="T2" fmla="*/ 1 w 129"/>
                <a:gd name="T3" fmla="*/ 35 h 116"/>
                <a:gd name="T4" fmla="*/ 0 w 129"/>
                <a:gd name="T5" fmla="*/ 42 h 116"/>
                <a:gd name="T6" fmla="*/ 0 w 129"/>
                <a:gd name="T7" fmla="*/ 43 h 116"/>
                <a:gd name="T8" fmla="*/ 0 w 129"/>
                <a:gd name="T9" fmla="*/ 50 h 116"/>
                <a:gd name="T10" fmla="*/ 1 w 129"/>
                <a:gd name="T11" fmla="*/ 54 h 116"/>
                <a:gd name="T12" fmla="*/ 6 w 129"/>
                <a:gd name="T13" fmla="*/ 76 h 116"/>
                <a:gd name="T14" fmla="*/ 19 w 129"/>
                <a:gd name="T15" fmla="*/ 101 h 116"/>
                <a:gd name="T16" fmla="*/ 20 w 129"/>
                <a:gd name="T17" fmla="*/ 102 h 116"/>
                <a:gd name="T18" fmla="*/ 29 w 129"/>
                <a:gd name="T19" fmla="*/ 111 h 116"/>
                <a:gd name="T20" fmla="*/ 31 w 129"/>
                <a:gd name="T21" fmla="*/ 113 h 116"/>
                <a:gd name="T22" fmla="*/ 45 w 129"/>
                <a:gd name="T23" fmla="*/ 115 h 116"/>
                <a:gd name="T24" fmla="*/ 45 w 129"/>
                <a:gd name="T25" fmla="*/ 115 h 116"/>
                <a:gd name="T26" fmla="*/ 52 w 129"/>
                <a:gd name="T27" fmla="*/ 112 h 116"/>
                <a:gd name="T28" fmla="*/ 56 w 129"/>
                <a:gd name="T29" fmla="*/ 111 h 116"/>
                <a:gd name="T30" fmla="*/ 65 w 129"/>
                <a:gd name="T31" fmla="*/ 109 h 116"/>
                <a:gd name="T32" fmla="*/ 65 w 129"/>
                <a:gd name="T33" fmla="*/ 109 h 116"/>
                <a:gd name="T34" fmla="*/ 73 w 129"/>
                <a:gd name="T35" fmla="*/ 111 h 116"/>
                <a:gd name="T36" fmla="*/ 77 w 129"/>
                <a:gd name="T37" fmla="*/ 112 h 116"/>
                <a:gd name="T38" fmla="*/ 84 w 129"/>
                <a:gd name="T39" fmla="*/ 115 h 116"/>
                <a:gd name="T40" fmla="*/ 84 w 129"/>
                <a:gd name="T41" fmla="*/ 115 h 116"/>
                <a:gd name="T42" fmla="*/ 98 w 129"/>
                <a:gd name="T43" fmla="*/ 113 h 116"/>
                <a:gd name="T44" fmla="*/ 101 w 129"/>
                <a:gd name="T45" fmla="*/ 111 h 116"/>
                <a:gd name="T46" fmla="*/ 109 w 129"/>
                <a:gd name="T47" fmla="*/ 102 h 116"/>
                <a:gd name="T48" fmla="*/ 110 w 129"/>
                <a:gd name="T49" fmla="*/ 101 h 116"/>
                <a:gd name="T50" fmla="*/ 124 w 129"/>
                <a:gd name="T51" fmla="*/ 76 h 116"/>
                <a:gd name="T52" fmla="*/ 129 w 129"/>
                <a:gd name="T53" fmla="*/ 54 h 116"/>
                <a:gd name="T54" fmla="*/ 129 w 129"/>
                <a:gd name="T55" fmla="*/ 50 h 116"/>
                <a:gd name="T56" fmla="*/ 129 w 129"/>
                <a:gd name="T57" fmla="*/ 43 h 116"/>
                <a:gd name="T58" fmla="*/ 129 w 129"/>
                <a:gd name="T59" fmla="*/ 42 h 116"/>
                <a:gd name="T60" fmla="*/ 128 w 129"/>
                <a:gd name="T61" fmla="*/ 35 h 116"/>
                <a:gd name="T62" fmla="*/ 116 w 129"/>
                <a:gd name="T63" fmla="*/ 12 h 116"/>
                <a:gd name="T64" fmla="*/ 113 w 129"/>
                <a:gd name="T65" fmla="*/ 9 h 116"/>
                <a:gd name="T66" fmla="*/ 95 w 129"/>
                <a:gd name="T67" fmla="*/ 1 h 116"/>
                <a:gd name="T68" fmla="*/ 75 w 129"/>
                <a:gd name="T69" fmla="*/ 4 h 116"/>
                <a:gd name="T70" fmla="*/ 65 w 129"/>
                <a:gd name="T71" fmla="*/ 8 h 116"/>
                <a:gd name="T72" fmla="*/ 54 w 129"/>
                <a:gd name="T73" fmla="*/ 4 h 116"/>
                <a:gd name="T74" fmla="*/ 34 w 129"/>
                <a:gd name="T75" fmla="*/ 1 h 116"/>
                <a:gd name="T76" fmla="*/ 16 w 129"/>
                <a:gd name="T77" fmla="*/ 9 h 116"/>
                <a:gd name="T78" fmla="*/ 13 w 129"/>
                <a:gd name="T79" fmla="*/ 1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9" h="116">
                  <a:moveTo>
                    <a:pt x="13" y="12"/>
                  </a:moveTo>
                  <a:cubicBezTo>
                    <a:pt x="7" y="18"/>
                    <a:pt x="3" y="26"/>
                    <a:pt x="1" y="35"/>
                  </a:cubicBezTo>
                  <a:cubicBezTo>
                    <a:pt x="1" y="38"/>
                    <a:pt x="1" y="40"/>
                    <a:pt x="0" y="42"/>
                  </a:cubicBezTo>
                  <a:cubicBezTo>
                    <a:pt x="0" y="42"/>
                    <a:pt x="0" y="43"/>
                    <a:pt x="0" y="43"/>
                  </a:cubicBezTo>
                  <a:cubicBezTo>
                    <a:pt x="0" y="45"/>
                    <a:pt x="0" y="47"/>
                    <a:pt x="0" y="50"/>
                  </a:cubicBezTo>
                  <a:cubicBezTo>
                    <a:pt x="0" y="51"/>
                    <a:pt x="0" y="53"/>
                    <a:pt x="1" y="54"/>
                  </a:cubicBezTo>
                  <a:cubicBezTo>
                    <a:pt x="1" y="62"/>
                    <a:pt x="3" y="69"/>
                    <a:pt x="6" y="76"/>
                  </a:cubicBezTo>
                  <a:cubicBezTo>
                    <a:pt x="9" y="85"/>
                    <a:pt x="13" y="93"/>
                    <a:pt x="19" y="101"/>
                  </a:cubicBezTo>
                  <a:cubicBezTo>
                    <a:pt x="20" y="101"/>
                    <a:pt x="20" y="102"/>
                    <a:pt x="20" y="102"/>
                  </a:cubicBezTo>
                  <a:cubicBezTo>
                    <a:pt x="23" y="105"/>
                    <a:pt x="25" y="109"/>
                    <a:pt x="29" y="111"/>
                  </a:cubicBezTo>
                  <a:cubicBezTo>
                    <a:pt x="29" y="112"/>
                    <a:pt x="30" y="112"/>
                    <a:pt x="31" y="113"/>
                  </a:cubicBezTo>
                  <a:cubicBezTo>
                    <a:pt x="35" y="116"/>
                    <a:pt x="40" y="116"/>
                    <a:pt x="45" y="115"/>
                  </a:cubicBezTo>
                  <a:cubicBezTo>
                    <a:pt x="45" y="115"/>
                    <a:pt x="45" y="115"/>
                    <a:pt x="45" y="115"/>
                  </a:cubicBezTo>
                  <a:cubicBezTo>
                    <a:pt x="48" y="114"/>
                    <a:pt x="50" y="113"/>
                    <a:pt x="52" y="112"/>
                  </a:cubicBezTo>
                  <a:cubicBezTo>
                    <a:pt x="53" y="112"/>
                    <a:pt x="55" y="111"/>
                    <a:pt x="56" y="111"/>
                  </a:cubicBezTo>
                  <a:cubicBezTo>
                    <a:pt x="59" y="110"/>
                    <a:pt x="64" y="109"/>
                    <a:pt x="65" y="109"/>
                  </a:cubicBezTo>
                  <a:cubicBezTo>
                    <a:pt x="65" y="109"/>
                    <a:pt x="65" y="109"/>
                    <a:pt x="65" y="109"/>
                  </a:cubicBezTo>
                  <a:cubicBezTo>
                    <a:pt x="68" y="109"/>
                    <a:pt x="70" y="110"/>
                    <a:pt x="73" y="111"/>
                  </a:cubicBezTo>
                  <a:cubicBezTo>
                    <a:pt x="74" y="111"/>
                    <a:pt x="76" y="112"/>
                    <a:pt x="77" y="112"/>
                  </a:cubicBezTo>
                  <a:cubicBezTo>
                    <a:pt x="79" y="113"/>
                    <a:pt x="82" y="114"/>
                    <a:pt x="84" y="115"/>
                  </a:cubicBezTo>
                  <a:cubicBezTo>
                    <a:pt x="84" y="115"/>
                    <a:pt x="84" y="115"/>
                    <a:pt x="84" y="115"/>
                  </a:cubicBezTo>
                  <a:cubicBezTo>
                    <a:pt x="89" y="116"/>
                    <a:pt x="94" y="116"/>
                    <a:pt x="98" y="113"/>
                  </a:cubicBezTo>
                  <a:cubicBezTo>
                    <a:pt x="99" y="112"/>
                    <a:pt x="100" y="112"/>
                    <a:pt x="101" y="111"/>
                  </a:cubicBezTo>
                  <a:cubicBezTo>
                    <a:pt x="104" y="109"/>
                    <a:pt x="107" y="105"/>
                    <a:pt x="109" y="102"/>
                  </a:cubicBezTo>
                  <a:cubicBezTo>
                    <a:pt x="109" y="102"/>
                    <a:pt x="110" y="101"/>
                    <a:pt x="110" y="101"/>
                  </a:cubicBezTo>
                  <a:cubicBezTo>
                    <a:pt x="116" y="93"/>
                    <a:pt x="120" y="85"/>
                    <a:pt x="124" y="76"/>
                  </a:cubicBezTo>
                  <a:cubicBezTo>
                    <a:pt x="126" y="69"/>
                    <a:pt x="128" y="62"/>
                    <a:pt x="129" y="54"/>
                  </a:cubicBezTo>
                  <a:cubicBezTo>
                    <a:pt x="129" y="53"/>
                    <a:pt x="129" y="51"/>
                    <a:pt x="129" y="50"/>
                  </a:cubicBezTo>
                  <a:cubicBezTo>
                    <a:pt x="129" y="47"/>
                    <a:pt x="129" y="45"/>
                    <a:pt x="129" y="43"/>
                  </a:cubicBezTo>
                  <a:cubicBezTo>
                    <a:pt x="129" y="43"/>
                    <a:pt x="129" y="42"/>
                    <a:pt x="129" y="42"/>
                  </a:cubicBezTo>
                  <a:cubicBezTo>
                    <a:pt x="129" y="40"/>
                    <a:pt x="129" y="38"/>
                    <a:pt x="128" y="35"/>
                  </a:cubicBezTo>
                  <a:cubicBezTo>
                    <a:pt x="126" y="26"/>
                    <a:pt x="123" y="18"/>
                    <a:pt x="116" y="12"/>
                  </a:cubicBezTo>
                  <a:cubicBezTo>
                    <a:pt x="115" y="11"/>
                    <a:pt x="114" y="10"/>
                    <a:pt x="113" y="9"/>
                  </a:cubicBezTo>
                  <a:cubicBezTo>
                    <a:pt x="108" y="5"/>
                    <a:pt x="102" y="2"/>
                    <a:pt x="95" y="1"/>
                  </a:cubicBezTo>
                  <a:cubicBezTo>
                    <a:pt x="88" y="0"/>
                    <a:pt x="81" y="2"/>
                    <a:pt x="75" y="4"/>
                  </a:cubicBezTo>
                  <a:cubicBezTo>
                    <a:pt x="72" y="5"/>
                    <a:pt x="65" y="8"/>
                    <a:pt x="65" y="8"/>
                  </a:cubicBezTo>
                  <a:cubicBezTo>
                    <a:pt x="64" y="8"/>
                    <a:pt x="57" y="5"/>
                    <a:pt x="54" y="4"/>
                  </a:cubicBezTo>
                  <a:cubicBezTo>
                    <a:pt x="48" y="2"/>
                    <a:pt x="41" y="0"/>
                    <a:pt x="34" y="1"/>
                  </a:cubicBezTo>
                  <a:cubicBezTo>
                    <a:pt x="27" y="2"/>
                    <a:pt x="21" y="5"/>
                    <a:pt x="16" y="9"/>
                  </a:cubicBezTo>
                  <a:cubicBezTo>
                    <a:pt x="15" y="10"/>
                    <a:pt x="14" y="11"/>
                    <a:pt x="1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9" name="Freeform 320"/>
            <p:cNvSpPr/>
            <p:nvPr/>
          </p:nvSpPr>
          <p:spPr bwMode="auto">
            <a:xfrm>
              <a:off x="4384675" y="2209800"/>
              <a:ext cx="115888" cy="131763"/>
            </a:xfrm>
            <a:custGeom>
              <a:avLst/>
              <a:gdLst>
                <a:gd name="T0" fmla="*/ 10 w 31"/>
                <a:gd name="T1" fmla="*/ 26 h 35"/>
                <a:gd name="T2" fmla="*/ 22 w 31"/>
                <a:gd name="T3" fmla="*/ 35 h 35"/>
                <a:gd name="T4" fmla="*/ 30 w 31"/>
                <a:gd name="T5" fmla="*/ 35 h 35"/>
                <a:gd name="T6" fmla="*/ 31 w 31"/>
                <a:gd name="T7" fmla="*/ 35 h 35"/>
                <a:gd name="T8" fmla="*/ 24 w 31"/>
                <a:gd name="T9" fmla="*/ 14 h 35"/>
                <a:gd name="T10" fmla="*/ 3 w 31"/>
                <a:gd name="T11" fmla="*/ 1 h 35"/>
                <a:gd name="T12" fmla="*/ 1 w 31"/>
                <a:gd name="T13" fmla="*/ 0 h 35"/>
                <a:gd name="T14" fmla="*/ 0 w 31"/>
                <a:gd name="T15" fmla="*/ 0 h 35"/>
                <a:gd name="T16" fmla="*/ 1 w 31"/>
                <a:gd name="T17" fmla="*/ 9 h 35"/>
                <a:gd name="T18" fmla="*/ 10 w 31"/>
                <a:gd name="T19"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5">
                  <a:moveTo>
                    <a:pt x="10" y="26"/>
                  </a:moveTo>
                  <a:cubicBezTo>
                    <a:pt x="13" y="30"/>
                    <a:pt x="17" y="33"/>
                    <a:pt x="22" y="35"/>
                  </a:cubicBezTo>
                  <a:cubicBezTo>
                    <a:pt x="25" y="35"/>
                    <a:pt x="27" y="35"/>
                    <a:pt x="30" y="35"/>
                  </a:cubicBezTo>
                  <a:cubicBezTo>
                    <a:pt x="30" y="35"/>
                    <a:pt x="30" y="35"/>
                    <a:pt x="31" y="35"/>
                  </a:cubicBezTo>
                  <a:cubicBezTo>
                    <a:pt x="31" y="27"/>
                    <a:pt x="29" y="20"/>
                    <a:pt x="24" y="14"/>
                  </a:cubicBezTo>
                  <a:cubicBezTo>
                    <a:pt x="19" y="7"/>
                    <a:pt x="11" y="2"/>
                    <a:pt x="3" y="1"/>
                  </a:cubicBezTo>
                  <a:cubicBezTo>
                    <a:pt x="2" y="1"/>
                    <a:pt x="2" y="1"/>
                    <a:pt x="1" y="0"/>
                  </a:cubicBezTo>
                  <a:cubicBezTo>
                    <a:pt x="1" y="0"/>
                    <a:pt x="1" y="0"/>
                    <a:pt x="0" y="0"/>
                  </a:cubicBezTo>
                  <a:cubicBezTo>
                    <a:pt x="0" y="3"/>
                    <a:pt x="0" y="6"/>
                    <a:pt x="1" y="9"/>
                  </a:cubicBezTo>
                  <a:cubicBezTo>
                    <a:pt x="2" y="16"/>
                    <a:pt x="5" y="22"/>
                    <a:pt x="1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0" name="Freeform 321"/>
            <p:cNvSpPr/>
            <p:nvPr/>
          </p:nvSpPr>
          <p:spPr bwMode="auto">
            <a:xfrm>
              <a:off x="3473450" y="3798888"/>
              <a:ext cx="520700" cy="123825"/>
            </a:xfrm>
            <a:custGeom>
              <a:avLst/>
              <a:gdLst>
                <a:gd name="T0" fmla="*/ 328 w 328"/>
                <a:gd name="T1" fmla="*/ 0 h 78"/>
                <a:gd name="T2" fmla="*/ 298 w 328"/>
                <a:gd name="T3" fmla="*/ 0 h 78"/>
                <a:gd name="T4" fmla="*/ 298 w 328"/>
                <a:gd name="T5" fmla="*/ 47 h 78"/>
                <a:gd name="T6" fmla="*/ 28 w 328"/>
                <a:gd name="T7" fmla="*/ 47 h 78"/>
                <a:gd name="T8" fmla="*/ 28 w 328"/>
                <a:gd name="T9" fmla="*/ 0 h 78"/>
                <a:gd name="T10" fmla="*/ 0 w 328"/>
                <a:gd name="T11" fmla="*/ 0 h 78"/>
                <a:gd name="T12" fmla="*/ 0 w 328"/>
                <a:gd name="T13" fmla="*/ 78 h 78"/>
                <a:gd name="T14" fmla="*/ 328 w 328"/>
                <a:gd name="T15" fmla="*/ 78 h 78"/>
                <a:gd name="T16" fmla="*/ 328 w 328"/>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8" h="78">
                  <a:moveTo>
                    <a:pt x="328" y="0"/>
                  </a:moveTo>
                  <a:lnTo>
                    <a:pt x="298" y="0"/>
                  </a:lnTo>
                  <a:lnTo>
                    <a:pt x="298" y="47"/>
                  </a:lnTo>
                  <a:lnTo>
                    <a:pt x="28" y="47"/>
                  </a:lnTo>
                  <a:lnTo>
                    <a:pt x="28" y="0"/>
                  </a:lnTo>
                  <a:lnTo>
                    <a:pt x="0" y="0"/>
                  </a:lnTo>
                  <a:lnTo>
                    <a:pt x="0" y="78"/>
                  </a:lnTo>
                  <a:lnTo>
                    <a:pt x="328" y="78"/>
                  </a:lnTo>
                  <a:lnTo>
                    <a:pt x="3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1" name="Freeform 322"/>
            <p:cNvSpPr/>
            <p:nvPr/>
          </p:nvSpPr>
          <p:spPr bwMode="auto">
            <a:xfrm>
              <a:off x="3544887" y="3427413"/>
              <a:ext cx="385763" cy="412750"/>
            </a:xfrm>
            <a:custGeom>
              <a:avLst/>
              <a:gdLst>
                <a:gd name="T0" fmla="*/ 42 w 243"/>
                <a:gd name="T1" fmla="*/ 109 h 260"/>
                <a:gd name="T2" fmla="*/ 0 w 243"/>
                <a:gd name="T3" fmla="*/ 109 h 260"/>
                <a:gd name="T4" fmla="*/ 120 w 243"/>
                <a:gd name="T5" fmla="*/ 260 h 260"/>
                <a:gd name="T6" fmla="*/ 243 w 243"/>
                <a:gd name="T7" fmla="*/ 109 h 260"/>
                <a:gd name="T8" fmla="*/ 201 w 243"/>
                <a:gd name="T9" fmla="*/ 109 h 260"/>
                <a:gd name="T10" fmla="*/ 201 w 243"/>
                <a:gd name="T11" fmla="*/ 0 h 260"/>
                <a:gd name="T12" fmla="*/ 42 w 243"/>
                <a:gd name="T13" fmla="*/ 0 h 260"/>
                <a:gd name="T14" fmla="*/ 42 w 243"/>
                <a:gd name="T15" fmla="*/ 109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260">
                  <a:moveTo>
                    <a:pt x="42" y="109"/>
                  </a:moveTo>
                  <a:lnTo>
                    <a:pt x="0" y="109"/>
                  </a:lnTo>
                  <a:lnTo>
                    <a:pt x="120" y="260"/>
                  </a:lnTo>
                  <a:lnTo>
                    <a:pt x="243" y="109"/>
                  </a:lnTo>
                  <a:lnTo>
                    <a:pt x="201" y="109"/>
                  </a:lnTo>
                  <a:lnTo>
                    <a:pt x="201" y="0"/>
                  </a:lnTo>
                  <a:lnTo>
                    <a:pt x="42" y="0"/>
                  </a:lnTo>
                  <a:lnTo>
                    <a:pt x="42" y="1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2" name="Freeform 323"/>
            <p:cNvSpPr>
              <a:spLocks noEditPoints="1"/>
            </p:cNvSpPr>
            <p:nvPr/>
          </p:nvSpPr>
          <p:spPr bwMode="auto">
            <a:xfrm>
              <a:off x="2932112" y="3430588"/>
              <a:ext cx="608013" cy="747713"/>
            </a:xfrm>
            <a:custGeom>
              <a:avLst/>
              <a:gdLst>
                <a:gd name="T0" fmla="*/ 113 w 162"/>
                <a:gd name="T1" fmla="*/ 183 h 199"/>
                <a:gd name="T2" fmla="*/ 162 w 162"/>
                <a:gd name="T3" fmla="*/ 199 h 199"/>
                <a:gd name="T4" fmla="*/ 113 w 162"/>
                <a:gd name="T5" fmla="*/ 114 h 199"/>
                <a:gd name="T6" fmla="*/ 102 w 162"/>
                <a:gd name="T7" fmla="*/ 97 h 199"/>
                <a:gd name="T8" fmla="*/ 93 w 162"/>
                <a:gd name="T9" fmla="*/ 138 h 199"/>
                <a:gd name="T10" fmla="*/ 97 w 162"/>
                <a:gd name="T11" fmla="*/ 151 h 199"/>
                <a:gd name="T12" fmla="*/ 93 w 162"/>
                <a:gd name="T13" fmla="*/ 147 h 199"/>
                <a:gd name="T14" fmla="*/ 100 w 162"/>
                <a:gd name="T15" fmla="*/ 169 h 199"/>
                <a:gd name="T16" fmla="*/ 93 w 162"/>
                <a:gd name="T17" fmla="*/ 183 h 199"/>
                <a:gd name="T18" fmla="*/ 93 w 162"/>
                <a:gd name="T19" fmla="*/ 183 h 199"/>
                <a:gd name="T20" fmla="*/ 81 w 162"/>
                <a:gd name="T21" fmla="*/ 169 h 199"/>
                <a:gd name="T22" fmla="*/ 93 w 162"/>
                <a:gd name="T23" fmla="*/ 53 h 199"/>
                <a:gd name="T24" fmla="*/ 86 w 162"/>
                <a:gd name="T25" fmla="*/ 30 h 199"/>
                <a:gd name="T26" fmla="*/ 81 w 162"/>
                <a:gd name="T27" fmla="*/ 59 h 199"/>
                <a:gd name="T28" fmla="*/ 81 w 162"/>
                <a:gd name="T29" fmla="*/ 97 h 199"/>
                <a:gd name="T30" fmla="*/ 88 w 162"/>
                <a:gd name="T31" fmla="*/ 114 h 199"/>
                <a:gd name="T32" fmla="*/ 81 w 162"/>
                <a:gd name="T33" fmla="*/ 135 h 199"/>
                <a:gd name="T34" fmla="*/ 93 w 162"/>
                <a:gd name="T35" fmla="*/ 161 h 199"/>
                <a:gd name="T36" fmla="*/ 88 w 162"/>
                <a:gd name="T37" fmla="*/ 142 h 199"/>
                <a:gd name="T38" fmla="*/ 93 w 162"/>
                <a:gd name="T39" fmla="*/ 53 h 199"/>
                <a:gd name="T40" fmla="*/ 81 w 162"/>
                <a:gd name="T41" fmla="*/ 183 h 199"/>
                <a:gd name="T42" fmla="*/ 81 w 162"/>
                <a:gd name="T43" fmla="*/ 169 h 199"/>
                <a:gd name="T44" fmla="*/ 81 w 162"/>
                <a:gd name="T45" fmla="*/ 169 h 199"/>
                <a:gd name="T46" fmla="*/ 69 w 162"/>
                <a:gd name="T47" fmla="*/ 183 h 199"/>
                <a:gd name="T48" fmla="*/ 81 w 162"/>
                <a:gd name="T49" fmla="*/ 0 h 199"/>
                <a:gd name="T50" fmla="*/ 73 w 162"/>
                <a:gd name="T51" fmla="*/ 30 h 199"/>
                <a:gd name="T52" fmla="*/ 69 w 162"/>
                <a:gd name="T53" fmla="*/ 138 h 199"/>
                <a:gd name="T54" fmla="*/ 69 w 162"/>
                <a:gd name="T55" fmla="*/ 147 h 199"/>
                <a:gd name="T56" fmla="*/ 81 w 162"/>
                <a:gd name="T57" fmla="*/ 150 h 199"/>
                <a:gd name="T58" fmla="*/ 81 w 162"/>
                <a:gd name="T59" fmla="*/ 135 h 199"/>
                <a:gd name="T60" fmla="*/ 71 w 162"/>
                <a:gd name="T61" fmla="*/ 125 h 199"/>
                <a:gd name="T62" fmla="*/ 81 w 162"/>
                <a:gd name="T63" fmla="*/ 114 h 199"/>
                <a:gd name="T64" fmla="*/ 81 w 162"/>
                <a:gd name="T65" fmla="*/ 114 h 199"/>
                <a:gd name="T66" fmla="*/ 81 w 162"/>
                <a:gd name="T67" fmla="*/ 97 h 199"/>
                <a:gd name="T68" fmla="*/ 81 w 162"/>
                <a:gd name="T69" fmla="*/ 59 h 199"/>
                <a:gd name="T70" fmla="*/ 81 w 162"/>
                <a:gd name="T71" fmla="*/ 59 h 199"/>
                <a:gd name="T72" fmla="*/ 0 w 162"/>
                <a:gd name="T73" fmla="*/ 199 h 199"/>
                <a:gd name="T74" fmla="*/ 49 w 162"/>
                <a:gd name="T75" fmla="*/ 183 h 199"/>
                <a:gd name="T76" fmla="*/ 69 w 162"/>
                <a:gd name="T77" fmla="*/ 169 h 199"/>
                <a:gd name="T78" fmla="*/ 69 w 162"/>
                <a:gd name="T79" fmla="*/ 161 h 199"/>
                <a:gd name="T80" fmla="*/ 65 w 162"/>
                <a:gd name="T81" fmla="*/ 151 h 199"/>
                <a:gd name="T82" fmla="*/ 69 w 162"/>
                <a:gd name="T83" fmla="*/ 137 h 199"/>
                <a:gd name="T84" fmla="*/ 69 w 162"/>
                <a:gd name="T85" fmla="*/ 53 h 199"/>
                <a:gd name="T86" fmla="*/ 49 w 162"/>
                <a:gd name="T87" fmla="*/ 97 h 199"/>
                <a:gd name="T88" fmla="*/ 55 w 162"/>
                <a:gd name="T89" fmla="*/ 11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2" h="199">
                  <a:moveTo>
                    <a:pt x="93" y="183"/>
                  </a:moveTo>
                  <a:cubicBezTo>
                    <a:pt x="113" y="183"/>
                    <a:pt x="113" y="183"/>
                    <a:pt x="113" y="183"/>
                  </a:cubicBezTo>
                  <a:cubicBezTo>
                    <a:pt x="129" y="199"/>
                    <a:pt x="129" y="199"/>
                    <a:pt x="129" y="199"/>
                  </a:cubicBezTo>
                  <a:cubicBezTo>
                    <a:pt x="162" y="199"/>
                    <a:pt x="162" y="199"/>
                    <a:pt x="162" y="199"/>
                  </a:cubicBezTo>
                  <a:cubicBezTo>
                    <a:pt x="136" y="185"/>
                    <a:pt x="119" y="149"/>
                    <a:pt x="107" y="114"/>
                  </a:cubicBezTo>
                  <a:cubicBezTo>
                    <a:pt x="113" y="114"/>
                    <a:pt x="113" y="114"/>
                    <a:pt x="113" y="114"/>
                  </a:cubicBezTo>
                  <a:cubicBezTo>
                    <a:pt x="113" y="97"/>
                    <a:pt x="113" y="97"/>
                    <a:pt x="113" y="97"/>
                  </a:cubicBezTo>
                  <a:cubicBezTo>
                    <a:pt x="102" y="97"/>
                    <a:pt x="102" y="97"/>
                    <a:pt x="102" y="97"/>
                  </a:cubicBezTo>
                  <a:cubicBezTo>
                    <a:pt x="98" y="80"/>
                    <a:pt x="95" y="65"/>
                    <a:pt x="93" y="53"/>
                  </a:cubicBezTo>
                  <a:cubicBezTo>
                    <a:pt x="93" y="138"/>
                    <a:pt x="93" y="138"/>
                    <a:pt x="93" y="138"/>
                  </a:cubicBezTo>
                  <a:cubicBezTo>
                    <a:pt x="93" y="137"/>
                    <a:pt x="93" y="137"/>
                    <a:pt x="93" y="137"/>
                  </a:cubicBezTo>
                  <a:cubicBezTo>
                    <a:pt x="94" y="142"/>
                    <a:pt x="96" y="146"/>
                    <a:pt x="97" y="151"/>
                  </a:cubicBezTo>
                  <a:cubicBezTo>
                    <a:pt x="97" y="151"/>
                    <a:pt x="97" y="151"/>
                    <a:pt x="97" y="151"/>
                  </a:cubicBezTo>
                  <a:cubicBezTo>
                    <a:pt x="93" y="147"/>
                    <a:pt x="93" y="147"/>
                    <a:pt x="93" y="147"/>
                  </a:cubicBezTo>
                  <a:cubicBezTo>
                    <a:pt x="93" y="161"/>
                    <a:pt x="93" y="161"/>
                    <a:pt x="93" y="161"/>
                  </a:cubicBezTo>
                  <a:cubicBezTo>
                    <a:pt x="100" y="169"/>
                    <a:pt x="100" y="169"/>
                    <a:pt x="100" y="169"/>
                  </a:cubicBezTo>
                  <a:cubicBezTo>
                    <a:pt x="93" y="169"/>
                    <a:pt x="93" y="169"/>
                    <a:pt x="93" y="169"/>
                  </a:cubicBezTo>
                  <a:lnTo>
                    <a:pt x="93" y="183"/>
                  </a:lnTo>
                  <a:close/>
                  <a:moveTo>
                    <a:pt x="81" y="183"/>
                  </a:moveTo>
                  <a:cubicBezTo>
                    <a:pt x="93" y="183"/>
                    <a:pt x="93" y="183"/>
                    <a:pt x="93" y="183"/>
                  </a:cubicBezTo>
                  <a:cubicBezTo>
                    <a:pt x="93" y="169"/>
                    <a:pt x="93" y="169"/>
                    <a:pt x="93" y="169"/>
                  </a:cubicBezTo>
                  <a:cubicBezTo>
                    <a:pt x="81" y="169"/>
                    <a:pt x="81" y="169"/>
                    <a:pt x="81" y="169"/>
                  </a:cubicBezTo>
                  <a:cubicBezTo>
                    <a:pt x="81" y="183"/>
                    <a:pt x="81" y="183"/>
                    <a:pt x="81" y="183"/>
                  </a:cubicBezTo>
                  <a:close/>
                  <a:moveTo>
                    <a:pt x="93" y="53"/>
                  </a:moveTo>
                  <a:cubicBezTo>
                    <a:pt x="90" y="39"/>
                    <a:pt x="89" y="30"/>
                    <a:pt x="89" y="30"/>
                  </a:cubicBezTo>
                  <a:cubicBezTo>
                    <a:pt x="86" y="30"/>
                    <a:pt x="86" y="30"/>
                    <a:pt x="86" y="30"/>
                  </a:cubicBezTo>
                  <a:cubicBezTo>
                    <a:pt x="81" y="0"/>
                    <a:pt x="81" y="0"/>
                    <a:pt x="81" y="0"/>
                  </a:cubicBezTo>
                  <a:cubicBezTo>
                    <a:pt x="81" y="59"/>
                    <a:pt x="81" y="59"/>
                    <a:pt x="81" y="59"/>
                  </a:cubicBezTo>
                  <a:cubicBezTo>
                    <a:pt x="81" y="61"/>
                    <a:pt x="83" y="88"/>
                    <a:pt x="84" y="97"/>
                  </a:cubicBezTo>
                  <a:cubicBezTo>
                    <a:pt x="81" y="97"/>
                    <a:pt x="81" y="97"/>
                    <a:pt x="81" y="97"/>
                  </a:cubicBezTo>
                  <a:cubicBezTo>
                    <a:pt x="81" y="114"/>
                    <a:pt x="81" y="114"/>
                    <a:pt x="81" y="114"/>
                  </a:cubicBezTo>
                  <a:cubicBezTo>
                    <a:pt x="88" y="114"/>
                    <a:pt x="88" y="114"/>
                    <a:pt x="88" y="114"/>
                  </a:cubicBezTo>
                  <a:cubicBezTo>
                    <a:pt x="88" y="114"/>
                    <a:pt x="89" y="118"/>
                    <a:pt x="91" y="125"/>
                  </a:cubicBezTo>
                  <a:cubicBezTo>
                    <a:pt x="81" y="135"/>
                    <a:pt x="81" y="135"/>
                    <a:pt x="81" y="135"/>
                  </a:cubicBezTo>
                  <a:cubicBezTo>
                    <a:pt x="81" y="150"/>
                    <a:pt x="81" y="150"/>
                    <a:pt x="81" y="150"/>
                  </a:cubicBezTo>
                  <a:cubicBezTo>
                    <a:pt x="93" y="161"/>
                    <a:pt x="93" y="161"/>
                    <a:pt x="93" y="161"/>
                  </a:cubicBezTo>
                  <a:cubicBezTo>
                    <a:pt x="93" y="147"/>
                    <a:pt x="93" y="147"/>
                    <a:pt x="93" y="147"/>
                  </a:cubicBezTo>
                  <a:cubicBezTo>
                    <a:pt x="88" y="142"/>
                    <a:pt x="88" y="142"/>
                    <a:pt x="88" y="142"/>
                  </a:cubicBezTo>
                  <a:cubicBezTo>
                    <a:pt x="93" y="138"/>
                    <a:pt x="93" y="138"/>
                    <a:pt x="93" y="138"/>
                  </a:cubicBezTo>
                  <a:lnTo>
                    <a:pt x="93" y="53"/>
                  </a:lnTo>
                  <a:close/>
                  <a:moveTo>
                    <a:pt x="69" y="183"/>
                  </a:moveTo>
                  <a:cubicBezTo>
                    <a:pt x="81" y="183"/>
                    <a:pt x="81" y="183"/>
                    <a:pt x="81" y="183"/>
                  </a:cubicBezTo>
                  <a:cubicBezTo>
                    <a:pt x="81" y="183"/>
                    <a:pt x="81" y="183"/>
                    <a:pt x="81" y="183"/>
                  </a:cubicBezTo>
                  <a:cubicBezTo>
                    <a:pt x="81" y="169"/>
                    <a:pt x="81" y="169"/>
                    <a:pt x="81" y="169"/>
                  </a:cubicBezTo>
                  <a:cubicBezTo>
                    <a:pt x="81" y="169"/>
                    <a:pt x="81" y="169"/>
                    <a:pt x="81" y="169"/>
                  </a:cubicBezTo>
                  <a:cubicBezTo>
                    <a:pt x="81" y="169"/>
                    <a:pt x="81" y="169"/>
                    <a:pt x="81" y="169"/>
                  </a:cubicBezTo>
                  <a:cubicBezTo>
                    <a:pt x="69" y="169"/>
                    <a:pt x="69" y="169"/>
                    <a:pt x="69" y="169"/>
                  </a:cubicBezTo>
                  <a:cubicBezTo>
                    <a:pt x="69" y="183"/>
                    <a:pt x="69" y="183"/>
                    <a:pt x="69" y="183"/>
                  </a:cubicBezTo>
                  <a:close/>
                  <a:moveTo>
                    <a:pt x="81" y="0"/>
                  </a:moveTo>
                  <a:cubicBezTo>
                    <a:pt x="81" y="0"/>
                    <a:pt x="81" y="0"/>
                    <a:pt x="81" y="0"/>
                  </a:cubicBezTo>
                  <a:cubicBezTo>
                    <a:pt x="76" y="30"/>
                    <a:pt x="76" y="30"/>
                    <a:pt x="76" y="30"/>
                  </a:cubicBezTo>
                  <a:cubicBezTo>
                    <a:pt x="73" y="30"/>
                    <a:pt x="73" y="30"/>
                    <a:pt x="73" y="30"/>
                  </a:cubicBezTo>
                  <a:cubicBezTo>
                    <a:pt x="73" y="30"/>
                    <a:pt x="72" y="39"/>
                    <a:pt x="69" y="53"/>
                  </a:cubicBezTo>
                  <a:cubicBezTo>
                    <a:pt x="69" y="138"/>
                    <a:pt x="69" y="138"/>
                    <a:pt x="69" y="138"/>
                  </a:cubicBezTo>
                  <a:cubicBezTo>
                    <a:pt x="74" y="142"/>
                    <a:pt x="74" y="142"/>
                    <a:pt x="74" y="142"/>
                  </a:cubicBezTo>
                  <a:cubicBezTo>
                    <a:pt x="69" y="147"/>
                    <a:pt x="69" y="147"/>
                    <a:pt x="69" y="147"/>
                  </a:cubicBezTo>
                  <a:cubicBezTo>
                    <a:pt x="69" y="161"/>
                    <a:pt x="69" y="161"/>
                    <a:pt x="69" y="161"/>
                  </a:cubicBezTo>
                  <a:cubicBezTo>
                    <a:pt x="81" y="150"/>
                    <a:pt x="81" y="150"/>
                    <a:pt x="81" y="150"/>
                  </a:cubicBezTo>
                  <a:cubicBezTo>
                    <a:pt x="81" y="150"/>
                    <a:pt x="81" y="150"/>
                    <a:pt x="81" y="150"/>
                  </a:cubicBezTo>
                  <a:cubicBezTo>
                    <a:pt x="81" y="135"/>
                    <a:pt x="81" y="135"/>
                    <a:pt x="81" y="135"/>
                  </a:cubicBezTo>
                  <a:cubicBezTo>
                    <a:pt x="81" y="135"/>
                    <a:pt x="81" y="135"/>
                    <a:pt x="81" y="135"/>
                  </a:cubicBezTo>
                  <a:cubicBezTo>
                    <a:pt x="71" y="125"/>
                    <a:pt x="71" y="125"/>
                    <a:pt x="71" y="125"/>
                  </a:cubicBezTo>
                  <a:cubicBezTo>
                    <a:pt x="73" y="118"/>
                    <a:pt x="73" y="114"/>
                    <a:pt x="73" y="114"/>
                  </a:cubicBezTo>
                  <a:cubicBezTo>
                    <a:pt x="81" y="114"/>
                    <a:pt x="81" y="114"/>
                    <a:pt x="81" y="114"/>
                  </a:cubicBezTo>
                  <a:cubicBezTo>
                    <a:pt x="81" y="114"/>
                    <a:pt x="81" y="114"/>
                    <a:pt x="81" y="114"/>
                  </a:cubicBezTo>
                  <a:cubicBezTo>
                    <a:pt x="81" y="114"/>
                    <a:pt x="81" y="114"/>
                    <a:pt x="81" y="114"/>
                  </a:cubicBezTo>
                  <a:cubicBezTo>
                    <a:pt x="81" y="97"/>
                    <a:pt x="81" y="97"/>
                    <a:pt x="81" y="97"/>
                  </a:cubicBezTo>
                  <a:cubicBezTo>
                    <a:pt x="81" y="97"/>
                    <a:pt x="81" y="97"/>
                    <a:pt x="81" y="97"/>
                  </a:cubicBezTo>
                  <a:cubicBezTo>
                    <a:pt x="78" y="97"/>
                    <a:pt x="78" y="97"/>
                    <a:pt x="78" y="97"/>
                  </a:cubicBezTo>
                  <a:cubicBezTo>
                    <a:pt x="79" y="88"/>
                    <a:pt x="81" y="59"/>
                    <a:pt x="81" y="59"/>
                  </a:cubicBezTo>
                  <a:cubicBezTo>
                    <a:pt x="81" y="59"/>
                    <a:pt x="81" y="59"/>
                    <a:pt x="81" y="59"/>
                  </a:cubicBezTo>
                  <a:cubicBezTo>
                    <a:pt x="81" y="59"/>
                    <a:pt x="81" y="59"/>
                    <a:pt x="81" y="59"/>
                  </a:cubicBezTo>
                  <a:lnTo>
                    <a:pt x="81" y="0"/>
                  </a:lnTo>
                  <a:close/>
                  <a:moveTo>
                    <a:pt x="0" y="199"/>
                  </a:moveTo>
                  <a:cubicBezTo>
                    <a:pt x="32" y="199"/>
                    <a:pt x="32" y="199"/>
                    <a:pt x="32" y="199"/>
                  </a:cubicBezTo>
                  <a:cubicBezTo>
                    <a:pt x="49" y="183"/>
                    <a:pt x="49" y="183"/>
                    <a:pt x="49" y="183"/>
                  </a:cubicBezTo>
                  <a:cubicBezTo>
                    <a:pt x="69" y="183"/>
                    <a:pt x="69" y="183"/>
                    <a:pt x="69" y="183"/>
                  </a:cubicBezTo>
                  <a:cubicBezTo>
                    <a:pt x="69" y="169"/>
                    <a:pt x="69" y="169"/>
                    <a:pt x="69" y="169"/>
                  </a:cubicBezTo>
                  <a:cubicBezTo>
                    <a:pt x="62" y="169"/>
                    <a:pt x="62" y="169"/>
                    <a:pt x="62" y="169"/>
                  </a:cubicBezTo>
                  <a:cubicBezTo>
                    <a:pt x="69" y="161"/>
                    <a:pt x="69" y="161"/>
                    <a:pt x="69" y="161"/>
                  </a:cubicBezTo>
                  <a:cubicBezTo>
                    <a:pt x="69" y="147"/>
                    <a:pt x="69" y="147"/>
                    <a:pt x="69" y="147"/>
                  </a:cubicBezTo>
                  <a:cubicBezTo>
                    <a:pt x="65" y="151"/>
                    <a:pt x="65" y="151"/>
                    <a:pt x="65" y="151"/>
                  </a:cubicBezTo>
                  <a:cubicBezTo>
                    <a:pt x="66" y="146"/>
                    <a:pt x="67" y="142"/>
                    <a:pt x="69" y="137"/>
                  </a:cubicBezTo>
                  <a:cubicBezTo>
                    <a:pt x="69" y="137"/>
                    <a:pt x="69" y="137"/>
                    <a:pt x="69" y="137"/>
                  </a:cubicBezTo>
                  <a:cubicBezTo>
                    <a:pt x="69" y="138"/>
                    <a:pt x="69" y="138"/>
                    <a:pt x="69" y="138"/>
                  </a:cubicBezTo>
                  <a:cubicBezTo>
                    <a:pt x="69" y="53"/>
                    <a:pt x="69" y="53"/>
                    <a:pt x="69" y="53"/>
                  </a:cubicBezTo>
                  <a:cubicBezTo>
                    <a:pt x="67" y="65"/>
                    <a:pt x="64" y="80"/>
                    <a:pt x="59" y="97"/>
                  </a:cubicBezTo>
                  <a:cubicBezTo>
                    <a:pt x="49" y="97"/>
                    <a:pt x="49" y="97"/>
                    <a:pt x="49" y="97"/>
                  </a:cubicBezTo>
                  <a:cubicBezTo>
                    <a:pt x="49" y="114"/>
                    <a:pt x="49" y="114"/>
                    <a:pt x="49" y="114"/>
                  </a:cubicBezTo>
                  <a:cubicBezTo>
                    <a:pt x="55" y="114"/>
                    <a:pt x="55" y="114"/>
                    <a:pt x="55" y="114"/>
                  </a:cubicBezTo>
                  <a:cubicBezTo>
                    <a:pt x="43" y="149"/>
                    <a:pt x="26" y="185"/>
                    <a:pt x="0" y="1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3" name="Freeform 324"/>
            <p:cNvSpPr>
              <a:spLocks noEditPoints="1"/>
            </p:cNvSpPr>
            <p:nvPr/>
          </p:nvSpPr>
          <p:spPr bwMode="auto">
            <a:xfrm>
              <a:off x="3498850" y="1793875"/>
              <a:ext cx="736600" cy="735013"/>
            </a:xfrm>
            <a:custGeom>
              <a:avLst/>
              <a:gdLst>
                <a:gd name="T0" fmla="*/ 98 w 196"/>
                <a:gd name="T1" fmla="*/ 196 h 196"/>
                <a:gd name="T2" fmla="*/ 196 w 196"/>
                <a:gd name="T3" fmla="*/ 98 h 196"/>
                <a:gd name="T4" fmla="*/ 98 w 196"/>
                <a:gd name="T5" fmla="*/ 0 h 196"/>
                <a:gd name="T6" fmla="*/ 98 w 196"/>
                <a:gd name="T7" fmla="*/ 69 h 196"/>
                <a:gd name="T8" fmla="*/ 127 w 196"/>
                <a:gd name="T9" fmla="*/ 98 h 196"/>
                <a:gd name="T10" fmla="*/ 98 w 196"/>
                <a:gd name="T11" fmla="*/ 126 h 196"/>
                <a:gd name="T12" fmla="*/ 98 w 196"/>
                <a:gd name="T13" fmla="*/ 196 h 196"/>
                <a:gd name="T14" fmla="*/ 98 w 196"/>
                <a:gd name="T15" fmla="*/ 0 h 196"/>
                <a:gd name="T16" fmla="*/ 0 w 196"/>
                <a:gd name="T17" fmla="*/ 98 h 196"/>
                <a:gd name="T18" fmla="*/ 98 w 196"/>
                <a:gd name="T19" fmla="*/ 196 h 196"/>
                <a:gd name="T20" fmla="*/ 98 w 196"/>
                <a:gd name="T21" fmla="*/ 196 h 196"/>
                <a:gd name="T22" fmla="*/ 98 w 196"/>
                <a:gd name="T23" fmla="*/ 126 h 196"/>
                <a:gd name="T24" fmla="*/ 98 w 196"/>
                <a:gd name="T25" fmla="*/ 126 h 196"/>
                <a:gd name="T26" fmla="*/ 98 w 196"/>
                <a:gd name="T27" fmla="*/ 126 h 196"/>
                <a:gd name="T28" fmla="*/ 70 w 196"/>
                <a:gd name="T29" fmla="*/ 98 h 196"/>
                <a:gd name="T30" fmla="*/ 98 w 196"/>
                <a:gd name="T31" fmla="*/ 69 h 196"/>
                <a:gd name="T32" fmla="*/ 98 w 196"/>
                <a:gd name="T33" fmla="*/ 69 h 196"/>
                <a:gd name="T34" fmla="*/ 98 w 196"/>
                <a:gd name="T3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6">
                  <a:moveTo>
                    <a:pt x="98" y="196"/>
                  </a:moveTo>
                  <a:cubicBezTo>
                    <a:pt x="152" y="196"/>
                    <a:pt x="196" y="152"/>
                    <a:pt x="196" y="98"/>
                  </a:cubicBezTo>
                  <a:cubicBezTo>
                    <a:pt x="196" y="44"/>
                    <a:pt x="152" y="0"/>
                    <a:pt x="98" y="0"/>
                  </a:cubicBezTo>
                  <a:cubicBezTo>
                    <a:pt x="98" y="69"/>
                    <a:pt x="98" y="69"/>
                    <a:pt x="98" y="69"/>
                  </a:cubicBezTo>
                  <a:cubicBezTo>
                    <a:pt x="114" y="69"/>
                    <a:pt x="127" y="82"/>
                    <a:pt x="127" y="98"/>
                  </a:cubicBezTo>
                  <a:cubicBezTo>
                    <a:pt x="127" y="113"/>
                    <a:pt x="114" y="126"/>
                    <a:pt x="98" y="126"/>
                  </a:cubicBezTo>
                  <a:lnTo>
                    <a:pt x="98" y="196"/>
                  </a:lnTo>
                  <a:close/>
                  <a:moveTo>
                    <a:pt x="98" y="0"/>
                  </a:moveTo>
                  <a:cubicBezTo>
                    <a:pt x="44" y="0"/>
                    <a:pt x="0" y="44"/>
                    <a:pt x="0" y="98"/>
                  </a:cubicBezTo>
                  <a:cubicBezTo>
                    <a:pt x="0" y="152"/>
                    <a:pt x="44" y="196"/>
                    <a:pt x="98" y="196"/>
                  </a:cubicBezTo>
                  <a:cubicBezTo>
                    <a:pt x="98" y="196"/>
                    <a:pt x="98" y="196"/>
                    <a:pt x="98" y="196"/>
                  </a:cubicBezTo>
                  <a:cubicBezTo>
                    <a:pt x="98" y="126"/>
                    <a:pt x="98" y="126"/>
                    <a:pt x="98" y="126"/>
                  </a:cubicBezTo>
                  <a:cubicBezTo>
                    <a:pt x="98" y="126"/>
                    <a:pt x="98" y="126"/>
                    <a:pt x="98" y="126"/>
                  </a:cubicBezTo>
                  <a:cubicBezTo>
                    <a:pt x="98" y="126"/>
                    <a:pt x="98" y="126"/>
                    <a:pt x="98" y="126"/>
                  </a:cubicBezTo>
                  <a:cubicBezTo>
                    <a:pt x="83" y="126"/>
                    <a:pt x="70" y="113"/>
                    <a:pt x="70" y="98"/>
                  </a:cubicBezTo>
                  <a:cubicBezTo>
                    <a:pt x="70" y="82"/>
                    <a:pt x="83" y="69"/>
                    <a:pt x="98" y="69"/>
                  </a:cubicBezTo>
                  <a:cubicBezTo>
                    <a:pt x="98" y="69"/>
                    <a:pt x="98" y="69"/>
                    <a:pt x="98" y="69"/>
                  </a:cubicBezTo>
                  <a:cubicBezTo>
                    <a:pt x="98" y="0"/>
                    <a:pt x="98" y="0"/>
                    <a:pt x="9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4" name="Freeform 325"/>
            <p:cNvSpPr>
              <a:spLocks noEditPoints="1"/>
            </p:cNvSpPr>
            <p:nvPr/>
          </p:nvSpPr>
          <p:spPr bwMode="auto">
            <a:xfrm>
              <a:off x="3781425" y="2074863"/>
              <a:ext cx="171450" cy="173038"/>
            </a:xfrm>
            <a:custGeom>
              <a:avLst/>
              <a:gdLst>
                <a:gd name="T0" fmla="*/ 23 w 46"/>
                <a:gd name="T1" fmla="*/ 46 h 46"/>
                <a:gd name="T2" fmla="*/ 46 w 46"/>
                <a:gd name="T3" fmla="*/ 23 h 46"/>
                <a:gd name="T4" fmla="*/ 23 w 46"/>
                <a:gd name="T5" fmla="*/ 0 h 46"/>
                <a:gd name="T6" fmla="*/ 23 w 46"/>
                <a:gd name="T7" fmla="*/ 7 h 46"/>
                <a:gd name="T8" fmla="*/ 39 w 46"/>
                <a:gd name="T9" fmla="*/ 23 h 46"/>
                <a:gd name="T10" fmla="*/ 23 w 46"/>
                <a:gd name="T11" fmla="*/ 39 h 46"/>
                <a:gd name="T12" fmla="*/ 23 w 46"/>
                <a:gd name="T13" fmla="*/ 46 h 46"/>
                <a:gd name="T14" fmla="*/ 23 w 46"/>
                <a:gd name="T15" fmla="*/ 0 h 46"/>
                <a:gd name="T16" fmla="*/ 0 w 46"/>
                <a:gd name="T17" fmla="*/ 23 h 46"/>
                <a:gd name="T18" fmla="*/ 23 w 46"/>
                <a:gd name="T19" fmla="*/ 46 h 46"/>
                <a:gd name="T20" fmla="*/ 23 w 46"/>
                <a:gd name="T21" fmla="*/ 46 h 46"/>
                <a:gd name="T22" fmla="*/ 23 w 46"/>
                <a:gd name="T23" fmla="*/ 39 h 46"/>
                <a:gd name="T24" fmla="*/ 23 w 46"/>
                <a:gd name="T25" fmla="*/ 39 h 46"/>
                <a:gd name="T26" fmla="*/ 23 w 46"/>
                <a:gd name="T27" fmla="*/ 39 h 46"/>
                <a:gd name="T28" fmla="*/ 7 w 46"/>
                <a:gd name="T29" fmla="*/ 23 h 46"/>
                <a:gd name="T30" fmla="*/ 23 w 46"/>
                <a:gd name="T31" fmla="*/ 7 h 46"/>
                <a:gd name="T32" fmla="*/ 23 w 46"/>
                <a:gd name="T33" fmla="*/ 7 h 46"/>
                <a:gd name="T34" fmla="*/ 23 w 46"/>
                <a:gd name="T3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46">
                  <a:moveTo>
                    <a:pt x="23" y="46"/>
                  </a:moveTo>
                  <a:cubicBezTo>
                    <a:pt x="36" y="46"/>
                    <a:pt x="46" y="35"/>
                    <a:pt x="46" y="23"/>
                  </a:cubicBezTo>
                  <a:cubicBezTo>
                    <a:pt x="46" y="10"/>
                    <a:pt x="36" y="0"/>
                    <a:pt x="23" y="0"/>
                  </a:cubicBezTo>
                  <a:cubicBezTo>
                    <a:pt x="23" y="7"/>
                    <a:pt x="23" y="7"/>
                    <a:pt x="23" y="7"/>
                  </a:cubicBezTo>
                  <a:cubicBezTo>
                    <a:pt x="32" y="7"/>
                    <a:pt x="39" y="14"/>
                    <a:pt x="39" y="23"/>
                  </a:cubicBezTo>
                  <a:cubicBezTo>
                    <a:pt x="39" y="32"/>
                    <a:pt x="32" y="39"/>
                    <a:pt x="23" y="39"/>
                  </a:cubicBezTo>
                  <a:lnTo>
                    <a:pt x="23" y="46"/>
                  </a:lnTo>
                  <a:close/>
                  <a:moveTo>
                    <a:pt x="23" y="0"/>
                  </a:moveTo>
                  <a:cubicBezTo>
                    <a:pt x="11" y="0"/>
                    <a:pt x="0" y="10"/>
                    <a:pt x="0" y="23"/>
                  </a:cubicBezTo>
                  <a:cubicBezTo>
                    <a:pt x="0" y="35"/>
                    <a:pt x="11" y="46"/>
                    <a:pt x="23" y="46"/>
                  </a:cubicBezTo>
                  <a:cubicBezTo>
                    <a:pt x="23" y="46"/>
                    <a:pt x="23" y="46"/>
                    <a:pt x="23" y="46"/>
                  </a:cubicBezTo>
                  <a:cubicBezTo>
                    <a:pt x="23" y="39"/>
                    <a:pt x="23" y="39"/>
                    <a:pt x="23" y="39"/>
                  </a:cubicBezTo>
                  <a:cubicBezTo>
                    <a:pt x="23" y="39"/>
                    <a:pt x="23" y="39"/>
                    <a:pt x="23" y="39"/>
                  </a:cubicBezTo>
                  <a:cubicBezTo>
                    <a:pt x="23" y="39"/>
                    <a:pt x="23" y="39"/>
                    <a:pt x="23" y="39"/>
                  </a:cubicBezTo>
                  <a:cubicBezTo>
                    <a:pt x="14" y="39"/>
                    <a:pt x="7" y="32"/>
                    <a:pt x="7" y="23"/>
                  </a:cubicBezTo>
                  <a:cubicBezTo>
                    <a:pt x="7" y="14"/>
                    <a:pt x="14" y="7"/>
                    <a:pt x="23" y="7"/>
                  </a:cubicBezTo>
                  <a:cubicBezTo>
                    <a:pt x="23" y="7"/>
                    <a:pt x="23" y="7"/>
                    <a:pt x="23" y="7"/>
                  </a:cubicBezTo>
                  <a:cubicBezTo>
                    <a:pt x="23" y="0"/>
                    <a:pt x="23" y="0"/>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5" name="Freeform 326"/>
            <p:cNvSpPr>
              <a:spLocks noEditPoints="1"/>
            </p:cNvSpPr>
            <p:nvPr/>
          </p:nvSpPr>
          <p:spPr bwMode="auto">
            <a:xfrm>
              <a:off x="7597775" y="2435225"/>
              <a:ext cx="266700" cy="55562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6" name="Freeform 327"/>
            <p:cNvSpPr>
              <a:spLocks noEditPoints="1"/>
            </p:cNvSpPr>
            <p:nvPr/>
          </p:nvSpPr>
          <p:spPr bwMode="auto">
            <a:xfrm>
              <a:off x="7886700" y="2435225"/>
              <a:ext cx="261938" cy="55562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7" name="Freeform 328"/>
            <p:cNvSpPr/>
            <p:nvPr/>
          </p:nvSpPr>
          <p:spPr bwMode="auto">
            <a:xfrm>
              <a:off x="57150" y="2638425"/>
              <a:ext cx="390525" cy="93663"/>
            </a:xfrm>
            <a:custGeom>
              <a:avLst/>
              <a:gdLst>
                <a:gd name="T0" fmla="*/ 104 w 104"/>
                <a:gd name="T1" fmla="*/ 4 h 25"/>
                <a:gd name="T2" fmla="*/ 94 w 104"/>
                <a:gd name="T3" fmla="*/ 7 h 25"/>
                <a:gd name="T4" fmla="*/ 80 w 104"/>
                <a:gd name="T5" fmla="*/ 0 h 25"/>
                <a:gd name="T6" fmla="*/ 66 w 104"/>
                <a:gd name="T7" fmla="*/ 7 h 25"/>
                <a:gd name="T8" fmla="*/ 52 w 104"/>
                <a:gd name="T9" fmla="*/ 0 h 25"/>
                <a:gd name="T10" fmla="*/ 38 w 104"/>
                <a:gd name="T11" fmla="*/ 7 h 25"/>
                <a:gd name="T12" fmla="*/ 24 w 104"/>
                <a:gd name="T13" fmla="*/ 0 h 25"/>
                <a:gd name="T14" fmla="*/ 10 w 104"/>
                <a:gd name="T15" fmla="*/ 7 h 25"/>
                <a:gd name="T16" fmla="*/ 0 w 104"/>
                <a:gd name="T17" fmla="*/ 4 h 25"/>
                <a:gd name="T18" fmla="*/ 0 w 104"/>
                <a:gd name="T19" fmla="*/ 18 h 25"/>
                <a:gd name="T20" fmla="*/ 7 w 104"/>
                <a:gd name="T21" fmla="*/ 16 h 25"/>
                <a:gd name="T22" fmla="*/ 24 w 104"/>
                <a:gd name="T23" fmla="*/ 20 h 25"/>
                <a:gd name="T24" fmla="*/ 32 w 104"/>
                <a:gd name="T25" fmla="*/ 23 h 25"/>
                <a:gd name="T26" fmla="*/ 39 w 104"/>
                <a:gd name="T27" fmla="*/ 21 h 25"/>
                <a:gd name="T28" fmla="*/ 54 w 104"/>
                <a:gd name="T29" fmla="*/ 16 h 25"/>
                <a:gd name="T30" fmla="*/ 70 w 104"/>
                <a:gd name="T31" fmla="*/ 21 h 25"/>
                <a:gd name="T32" fmla="*/ 84 w 104"/>
                <a:gd name="T33" fmla="*/ 23 h 25"/>
                <a:gd name="T34" fmla="*/ 101 w 104"/>
                <a:gd name="T35" fmla="*/ 15 h 25"/>
                <a:gd name="T36" fmla="*/ 104 w 104"/>
                <a:gd name="T37" fmla="*/ 15 h 25"/>
                <a:gd name="T38" fmla="*/ 104 w 104"/>
                <a:gd name="T39"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25">
                  <a:moveTo>
                    <a:pt x="104" y="4"/>
                  </a:moveTo>
                  <a:cubicBezTo>
                    <a:pt x="102" y="6"/>
                    <a:pt x="98" y="7"/>
                    <a:pt x="94" y="7"/>
                  </a:cubicBezTo>
                  <a:cubicBezTo>
                    <a:pt x="89" y="7"/>
                    <a:pt x="84" y="5"/>
                    <a:pt x="80" y="0"/>
                  </a:cubicBezTo>
                  <a:cubicBezTo>
                    <a:pt x="77" y="5"/>
                    <a:pt x="72" y="7"/>
                    <a:pt x="66" y="7"/>
                  </a:cubicBezTo>
                  <a:cubicBezTo>
                    <a:pt x="61" y="7"/>
                    <a:pt x="55" y="5"/>
                    <a:pt x="52" y="0"/>
                  </a:cubicBezTo>
                  <a:cubicBezTo>
                    <a:pt x="49" y="5"/>
                    <a:pt x="44" y="7"/>
                    <a:pt x="38" y="7"/>
                  </a:cubicBezTo>
                  <a:cubicBezTo>
                    <a:pt x="32" y="7"/>
                    <a:pt x="27" y="5"/>
                    <a:pt x="24" y="0"/>
                  </a:cubicBezTo>
                  <a:cubicBezTo>
                    <a:pt x="21" y="5"/>
                    <a:pt x="16" y="7"/>
                    <a:pt x="10" y="7"/>
                  </a:cubicBezTo>
                  <a:cubicBezTo>
                    <a:pt x="6" y="7"/>
                    <a:pt x="3" y="6"/>
                    <a:pt x="0" y="4"/>
                  </a:cubicBezTo>
                  <a:cubicBezTo>
                    <a:pt x="0" y="18"/>
                    <a:pt x="0" y="18"/>
                    <a:pt x="0" y="18"/>
                  </a:cubicBezTo>
                  <a:cubicBezTo>
                    <a:pt x="2" y="17"/>
                    <a:pt x="4" y="17"/>
                    <a:pt x="7" y="16"/>
                  </a:cubicBezTo>
                  <a:cubicBezTo>
                    <a:pt x="13" y="16"/>
                    <a:pt x="18" y="17"/>
                    <a:pt x="24" y="20"/>
                  </a:cubicBezTo>
                  <a:cubicBezTo>
                    <a:pt x="26" y="21"/>
                    <a:pt x="29" y="23"/>
                    <a:pt x="32" y="23"/>
                  </a:cubicBezTo>
                  <a:cubicBezTo>
                    <a:pt x="34" y="23"/>
                    <a:pt x="37" y="22"/>
                    <a:pt x="39" y="21"/>
                  </a:cubicBezTo>
                  <a:cubicBezTo>
                    <a:pt x="44" y="18"/>
                    <a:pt x="49" y="16"/>
                    <a:pt x="54" y="16"/>
                  </a:cubicBezTo>
                  <a:cubicBezTo>
                    <a:pt x="60" y="16"/>
                    <a:pt x="65" y="18"/>
                    <a:pt x="70" y="21"/>
                  </a:cubicBezTo>
                  <a:cubicBezTo>
                    <a:pt x="74" y="23"/>
                    <a:pt x="79" y="25"/>
                    <a:pt x="84" y="23"/>
                  </a:cubicBezTo>
                  <a:cubicBezTo>
                    <a:pt x="89" y="20"/>
                    <a:pt x="94" y="16"/>
                    <a:pt x="101" y="15"/>
                  </a:cubicBezTo>
                  <a:cubicBezTo>
                    <a:pt x="102" y="15"/>
                    <a:pt x="103" y="15"/>
                    <a:pt x="104" y="15"/>
                  </a:cubicBezTo>
                  <a:lnTo>
                    <a:pt x="10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8" name="Freeform 329"/>
            <p:cNvSpPr/>
            <p:nvPr/>
          </p:nvSpPr>
          <p:spPr bwMode="auto">
            <a:xfrm>
              <a:off x="57150" y="2732088"/>
              <a:ext cx="390525" cy="63500"/>
            </a:xfrm>
            <a:custGeom>
              <a:avLst/>
              <a:gdLst>
                <a:gd name="T0" fmla="*/ 95 w 104"/>
                <a:gd name="T1" fmla="*/ 3 h 17"/>
                <a:gd name="T2" fmla="*/ 80 w 104"/>
                <a:gd name="T3" fmla="*/ 9 h 17"/>
                <a:gd name="T4" fmla="*/ 66 w 104"/>
                <a:gd name="T5" fmla="*/ 6 h 17"/>
                <a:gd name="T6" fmla="*/ 54 w 104"/>
                <a:gd name="T7" fmla="*/ 1 h 17"/>
                <a:gd name="T8" fmla="*/ 40 w 104"/>
                <a:gd name="T9" fmla="*/ 7 h 17"/>
                <a:gd name="T10" fmla="*/ 25 w 104"/>
                <a:gd name="T11" fmla="*/ 7 h 17"/>
                <a:gd name="T12" fmla="*/ 11 w 104"/>
                <a:gd name="T13" fmla="*/ 2 h 17"/>
                <a:gd name="T14" fmla="*/ 0 w 104"/>
                <a:gd name="T15" fmla="*/ 7 h 17"/>
                <a:gd name="T16" fmla="*/ 0 w 104"/>
                <a:gd name="T17" fmla="*/ 17 h 17"/>
                <a:gd name="T18" fmla="*/ 104 w 104"/>
                <a:gd name="T19" fmla="*/ 17 h 17"/>
                <a:gd name="T20" fmla="*/ 104 w 104"/>
                <a:gd name="T21" fmla="*/ 0 h 17"/>
                <a:gd name="T22" fmla="*/ 95 w 104"/>
                <a:gd name="T2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17">
                  <a:moveTo>
                    <a:pt x="95" y="3"/>
                  </a:moveTo>
                  <a:cubicBezTo>
                    <a:pt x="90" y="6"/>
                    <a:pt x="86" y="9"/>
                    <a:pt x="80" y="9"/>
                  </a:cubicBezTo>
                  <a:cubicBezTo>
                    <a:pt x="75" y="10"/>
                    <a:pt x="70" y="8"/>
                    <a:pt x="66" y="6"/>
                  </a:cubicBezTo>
                  <a:cubicBezTo>
                    <a:pt x="62" y="4"/>
                    <a:pt x="58" y="1"/>
                    <a:pt x="54" y="1"/>
                  </a:cubicBezTo>
                  <a:cubicBezTo>
                    <a:pt x="49" y="2"/>
                    <a:pt x="44" y="5"/>
                    <a:pt x="40" y="7"/>
                  </a:cubicBezTo>
                  <a:cubicBezTo>
                    <a:pt x="35" y="8"/>
                    <a:pt x="30" y="9"/>
                    <a:pt x="25" y="7"/>
                  </a:cubicBezTo>
                  <a:cubicBezTo>
                    <a:pt x="20" y="5"/>
                    <a:pt x="16" y="2"/>
                    <a:pt x="11" y="2"/>
                  </a:cubicBezTo>
                  <a:cubicBezTo>
                    <a:pt x="6" y="2"/>
                    <a:pt x="3" y="3"/>
                    <a:pt x="0" y="7"/>
                  </a:cubicBezTo>
                  <a:cubicBezTo>
                    <a:pt x="0" y="17"/>
                    <a:pt x="0" y="17"/>
                    <a:pt x="0" y="17"/>
                  </a:cubicBezTo>
                  <a:cubicBezTo>
                    <a:pt x="104" y="17"/>
                    <a:pt x="104" y="17"/>
                    <a:pt x="104" y="17"/>
                  </a:cubicBezTo>
                  <a:cubicBezTo>
                    <a:pt x="104" y="0"/>
                    <a:pt x="104" y="0"/>
                    <a:pt x="104" y="0"/>
                  </a:cubicBezTo>
                  <a:cubicBezTo>
                    <a:pt x="101" y="0"/>
                    <a:pt x="98" y="2"/>
                    <a:pt x="9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9" name="Freeform 330"/>
            <p:cNvSpPr/>
            <p:nvPr/>
          </p:nvSpPr>
          <p:spPr bwMode="auto">
            <a:xfrm>
              <a:off x="42862" y="2465388"/>
              <a:ext cx="420688" cy="187325"/>
            </a:xfrm>
            <a:custGeom>
              <a:avLst/>
              <a:gdLst>
                <a:gd name="T0" fmla="*/ 109 w 112"/>
                <a:gd name="T1" fmla="*/ 45 h 50"/>
                <a:gd name="T2" fmla="*/ 109 w 112"/>
                <a:gd name="T3" fmla="*/ 45 h 50"/>
                <a:gd name="T4" fmla="*/ 112 w 112"/>
                <a:gd name="T5" fmla="*/ 36 h 50"/>
                <a:gd name="T6" fmla="*/ 112 w 112"/>
                <a:gd name="T7" fmla="*/ 12 h 50"/>
                <a:gd name="T8" fmla="*/ 62 w 112"/>
                <a:gd name="T9" fmla="*/ 12 h 50"/>
                <a:gd name="T10" fmla="*/ 62 w 112"/>
                <a:gd name="T11" fmla="*/ 11 h 50"/>
                <a:gd name="T12" fmla="*/ 62 w 112"/>
                <a:gd name="T13" fmla="*/ 9 h 50"/>
                <a:gd name="T14" fmla="*/ 62 w 112"/>
                <a:gd name="T15" fmla="*/ 0 h 50"/>
                <a:gd name="T16" fmla="*/ 56 w 112"/>
                <a:gd name="T17" fmla="*/ 1 h 50"/>
                <a:gd name="T18" fmla="*/ 51 w 112"/>
                <a:gd name="T19" fmla="*/ 0 h 50"/>
                <a:gd name="T20" fmla="*/ 51 w 112"/>
                <a:gd name="T21" fmla="*/ 9 h 50"/>
                <a:gd name="T22" fmla="*/ 51 w 112"/>
                <a:gd name="T23" fmla="*/ 11 h 50"/>
                <a:gd name="T24" fmla="*/ 51 w 112"/>
                <a:gd name="T25" fmla="*/ 12 h 50"/>
                <a:gd name="T26" fmla="*/ 0 w 112"/>
                <a:gd name="T27" fmla="*/ 12 h 50"/>
                <a:gd name="T28" fmla="*/ 0 w 112"/>
                <a:gd name="T29" fmla="*/ 36 h 50"/>
                <a:gd name="T30" fmla="*/ 3 w 112"/>
                <a:gd name="T31" fmla="*/ 45 h 50"/>
                <a:gd name="T32" fmla="*/ 4 w 112"/>
                <a:gd name="T33" fmla="*/ 45 h 50"/>
                <a:gd name="T34" fmla="*/ 4 w 112"/>
                <a:gd name="T35" fmla="*/ 46 h 50"/>
                <a:gd name="T36" fmla="*/ 14 w 112"/>
                <a:gd name="T37" fmla="*/ 50 h 50"/>
                <a:gd name="T38" fmla="*/ 28 w 112"/>
                <a:gd name="T39" fmla="*/ 36 h 50"/>
                <a:gd name="T40" fmla="*/ 42 w 112"/>
                <a:gd name="T41" fmla="*/ 50 h 50"/>
                <a:gd name="T42" fmla="*/ 56 w 112"/>
                <a:gd name="T43" fmla="*/ 36 h 50"/>
                <a:gd name="T44" fmla="*/ 70 w 112"/>
                <a:gd name="T45" fmla="*/ 50 h 50"/>
                <a:gd name="T46" fmla="*/ 84 w 112"/>
                <a:gd name="T47" fmla="*/ 36 h 50"/>
                <a:gd name="T48" fmla="*/ 98 w 112"/>
                <a:gd name="T49" fmla="*/ 50 h 50"/>
                <a:gd name="T50" fmla="*/ 108 w 112"/>
                <a:gd name="T51" fmla="*/ 46 h 50"/>
                <a:gd name="T52" fmla="*/ 109 w 112"/>
                <a:gd name="T53"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50">
                  <a:moveTo>
                    <a:pt x="109" y="45"/>
                  </a:moveTo>
                  <a:cubicBezTo>
                    <a:pt x="109" y="45"/>
                    <a:pt x="109" y="45"/>
                    <a:pt x="109" y="45"/>
                  </a:cubicBezTo>
                  <a:cubicBezTo>
                    <a:pt x="111" y="42"/>
                    <a:pt x="112" y="39"/>
                    <a:pt x="112" y="36"/>
                  </a:cubicBezTo>
                  <a:cubicBezTo>
                    <a:pt x="112" y="12"/>
                    <a:pt x="112" y="12"/>
                    <a:pt x="112" y="12"/>
                  </a:cubicBezTo>
                  <a:cubicBezTo>
                    <a:pt x="62" y="12"/>
                    <a:pt x="62" y="12"/>
                    <a:pt x="62" y="12"/>
                  </a:cubicBezTo>
                  <a:cubicBezTo>
                    <a:pt x="62" y="11"/>
                    <a:pt x="62" y="11"/>
                    <a:pt x="62" y="11"/>
                  </a:cubicBezTo>
                  <a:cubicBezTo>
                    <a:pt x="62" y="9"/>
                    <a:pt x="62" y="9"/>
                    <a:pt x="62" y="9"/>
                  </a:cubicBezTo>
                  <a:cubicBezTo>
                    <a:pt x="62" y="0"/>
                    <a:pt x="62" y="0"/>
                    <a:pt x="62" y="0"/>
                  </a:cubicBezTo>
                  <a:cubicBezTo>
                    <a:pt x="60" y="1"/>
                    <a:pt x="58" y="1"/>
                    <a:pt x="56" y="1"/>
                  </a:cubicBezTo>
                  <a:cubicBezTo>
                    <a:pt x="54" y="1"/>
                    <a:pt x="52" y="1"/>
                    <a:pt x="51" y="0"/>
                  </a:cubicBezTo>
                  <a:cubicBezTo>
                    <a:pt x="51" y="9"/>
                    <a:pt x="51" y="9"/>
                    <a:pt x="51" y="9"/>
                  </a:cubicBezTo>
                  <a:cubicBezTo>
                    <a:pt x="51" y="11"/>
                    <a:pt x="51" y="11"/>
                    <a:pt x="51" y="11"/>
                  </a:cubicBezTo>
                  <a:cubicBezTo>
                    <a:pt x="51" y="12"/>
                    <a:pt x="51" y="12"/>
                    <a:pt x="51" y="12"/>
                  </a:cubicBezTo>
                  <a:cubicBezTo>
                    <a:pt x="0" y="12"/>
                    <a:pt x="0" y="12"/>
                    <a:pt x="0" y="12"/>
                  </a:cubicBezTo>
                  <a:cubicBezTo>
                    <a:pt x="0" y="36"/>
                    <a:pt x="0" y="36"/>
                    <a:pt x="0" y="36"/>
                  </a:cubicBezTo>
                  <a:cubicBezTo>
                    <a:pt x="0" y="39"/>
                    <a:pt x="1" y="42"/>
                    <a:pt x="3" y="45"/>
                  </a:cubicBezTo>
                  <a:cubicBezTo>
                    <a:pt x="3" y="45"/>
                    <a:pt x="4" y="45"/>
                    <a:pt x="4" y="45"/>
                  </a:cubicBezTo>
                  <a:cubicBezTo>
                    <a:pt x="4" y="45"/>
                    <a:pt x="4" y="46"/>
                    <a:pt x="4" y="46"/>
                  </a:cubicBezTo>
                  <a:cubicBezTo>
                    <a:pt x="7" y="48"/>
                    <a:pt x="10" y="50"/>
                    <a:pt x="14" y="50"/>
                  </a:cubicBezTo>
                  <a:cubicBezTo>
                    <a:pt x="22" y="50"/>
                    <a:pt x="28" y="44"/>
                    <a:pt x="28" y="36"/>
                  </a:cubicBezTo>
                  <a:cubicBezTo>
                    <a:pt x="28" y="44"/>
                    <a:pt x="34" y="50"/>
                    <a:pt x="42" y="50"/>
                  </a:cubicBezTo>
                  <a:cubicBezTo>
                    <a:pt x="50" y="50"/>
                    <a:pt x="56" y="44"/>
                    <a:pt x="56" y="36"/>
                  </a:cubicBezTo>
                  <a:cubicBezTo>
                    <a:pt x="56" y="44"/>
                    <a:pt x="63" y="50"/>
                    <a:pt x="70" y="50"/>
                  </a:cubicBezTo>
                  <a:cubicBezTo>
                    <a:pt x="78" y="50"/>
                    <a:pt x="84" y="44"/>
                    <a:pt x="84" y="36"/>
                  </a:cubicBezTo>
                  <a:cubicBezTo>
                    <a:pt x="84" y="44"/>
                    <a:pt x="91" y="50"/>
                    <a:pt x="98" y="50"/>
                  </a:cubicBezTo>
                  <a:cubicBezTo>
                    <a:pt x="102" y="50"/>
                    <a:pt x="106" y="48"/>
                    <a:pt x="108" y="46"/>
                  </a:cubicBezTo>
                  <a:cubicBezTo>
                    <a:pt x="109" y="46"/>
                    <a:pt x="109" y="45"/>
                    <a:pt x="109"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0" name="Freeform 331"/>
            <p:cNvSpPr/>
            <p:nvPr/>
          </p:nvSpPr>
          <p:spPr bwMode="auto">
            <a:xfrm>
              <a:off x="15875" y="2806700"/>
              <a:ext cx="473075" cy="57150"/>
            </a:xfrm>
            <a:custGeom>
              <a:avLst/>
              <a:gdLst>
                <a:gd name="T0" fmla="*/ 63 w 126"/>
                <a:gd name="T1" fmla="*/ 15 h 15"/>
                <a:gd name="T2" fmla="*/ 126 w 126"/>
                <a:gd name="T3" fmla="*/ 0 h 15"/>
                <a:gd name="T4" fmla="*/ 116 w 126"/>
                <a:gd name="T5" fmla="*/ 0 h 15"/>
                <a:gd name="T6" fmla="*/ 116 w 126"/>
                <a:gd name="T7" fmla="*/ 0 h 15"/>
                <a:gd name="T8" fmla="*/ 115 w 126"/>
                <a:gd name="T9" fmla="*/ 0 h 15"/>
                <a:gd name="T10" fmla="*/ 11 w 126"/>
                <a:gd name="T11" fmla="*/ 0 h 15"/>
                <a:gd name="T12" fmla="*/ 11 w 126"/>
                <a:gd name="T13" fmla="*/ 0 h 15"/>
                <a:gd name="T14" fmla="*/ 10 w 126"/>
                <a:gd name="T15" fmla="*/ 0 h 15"/>
                <a:gd name="T16" fmla="*/ 0 w 126"/>
                <a:gd name="T17" fmla="*/ 0 h 15"/>
                <a:gd name="T18" fmla="*/ 63 w 126"/>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5">
                  <a:moveTo>
                    <a:pt x="63" y="15"/>
                  </a:moveTo>
                  <a:cubicBezTo>
                    <a:pt x="98" y="15"/>
                    <a:pt x="126" y="8"/>
                    <a:pt x="126" y="0"/>
                  </a:cubicBezTo>
                  <a:cubicBezTo>
                    <a:pt x="116" y="0"/>
                    <a:pt x="116" y="0"/>
                    <a:pt x="116" y="0"/>
                  </a:cubicBezTo>
                  <a:cubicBezTo>
                    <a:pt x="116" y="0"/>
                    <a:pt x="116" y="0"/>
                    <a:pt x="116" y="0"/>
                  </a:cubicBezTo>
                  <a:cubicBezTo>
                    <a:pt x="115" y="0"/>
                    <a:pt x="115" y="0"/>
                    <a:pt x="115" y="0"/>
                  </a:cubicBezTo>
                  <a:cubicBezTo>
                    <a:pt x="11" y="0"/>
                    <a:pt x="11" y="0"/>
                    <a:pt x="11" y="0"/>
                  </a:cubicBezTo>
                  <a:cubicBezTo>
                    <a:pt x="11" y="0"/>
                    <a:pt x="11" y="0"/>
                    <a:pt x="11" y="0"/>
                  </a:cubicBezTo>
                  <a:cubicBezTo>
                    <a:pt x="10" y="0"/>
                    <a:pt x="10" y="0"/>
                    <a:pt x="10" y="0"/>
                  </a:cubicBezTo>
                  <a:cubicBezTo>
                    <a:pt x="0" y="0"/>
                    <a:pt x="0" y="0"/>
                    <a:pt x="0" y="0"/>
                  </a:cubicBezTo>
                  <a:cubicBezTo>
                    <a:pt x="0" y="8"/>
                    <a:pt x="29" y="15"/>
                    <a:pt x="6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1" name="Freeform 332"/>
            <p:cNvSpPr/>
            <p:nvPr/>
          </p:nvSpPr>
          <p:spPr bwMode="auto">
            <a:xfrm>
              <a:off x="222250" y="2360613"/>
              <a:ext cx="60325" cy="96838"/>
            </a:xfrm>
            <a:custGeom>
              <a:avLst/>
              <a:gdLst>
                <a:gd name="T0" fmla="*/ 5 w 16"/>
                <a:gd name="T1" fmla="*/ 25 h 26"/>
                <a:gd name="T2" fmla="*/ 8 w 16"/>
                <a:gd name="T3" fmla="*/ 26 h 26"/>
                <a:gd name="T4" fmla="*/ 12 w 16"/>
                <a:gd name="T5" fmla="*/ 25 h 26"/>
                <a:gd name="T6" fmla="*/ 16 w 16"/>
                <a:gd name="T7" fmla="*/ 17 h 26"/>
                <a:gd name="T8" fmla="*/ 8 w 16"/>
                <a:gd name="T9" fmla="*/ 0 h 26"/>
                <a:gd name="T10" fmla="*/ 8 w 16"/>
                <a:gd name="T11" fmla="*/ 0 h 26"/>
                <a:gd name="T12" fmla="*/ 0 w 16"/>
                <a:gd name="T13" fmla="*/ 17 h 26"/>
                <a:gd name="T14" fmla="*/ 5 w 16"/>
                <a:gd name="T15" fmla="*/ 25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6">
                  <a:moveTo>
                    <a:pt x="5" y="25"/>
                  </a:moveTo>
                  <a:cubicBezTo>
                    <a:pt x="6" y="25"/>
                    <a:pt x="7" y="26"/>
                    <a:pt x="8" y="26"/>
                  </a:cubicBezTo>
                  <a:cubicBezTo>
                    <a:pt x="10" y="26"/>
                    <a:pt x="11" y="25"/>
                    <a:pt x="12" y="25"/>
                  </a:cubicBezTo>
                  <a:cubicBezTo>
                    <a:pt x="14" y="23"/>
                    <a:pt x="16" y="20"/>
                    <a:pt x="16" y="17"/>
                  </a:cubicBezTo>
                  <a:cubicBezTo>
                    <a:pt x="16" y="14"/>
                    <a:pt x="12" y="0"/>
                    <a:pt x="8" y="0"/>
                  </a:cubicBezTo>
                  <a:cubicBezTo>
                    <a:pt x="8" y="0"/>
                    <a:pt x="8" y="0"/>
                    <a:pt x="8" y="0"/>
                  </a:cubicBezTo>
                  <a:cubicBezTo>
                    <a:pt x="4" y="0"/>
                    <a:pt x="0" y="14"/>
                    <a:pt x="0" y="17"/>
                  </a:cubicBezTo>
                  <a:cubicBezTo>
                    <a:pt x="0" y="20"/>
                    <a:pt x="2" y="23"/>
                    <a:pt x="5"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2" name="Freeform 333"/>
            <p:cNvSpPr/>
            <p:nvPr/>
          </p:nvSpPr>
          <p:spPr bwMode="auto">
            <a:xfrm>
              <a:off x="1314450" y="1609725"/>
              <a:ext cx="323850" cy="322263"/>
            </a:xfrm>
            <a:custGeom>
              <a:avLst/>
              <a:gdLst>
                <a:gd name="T0" fmla="*/ 41 w 86"/>
                <a:gd name="T1" fmla="*/ 86 h 86"/>
                <a:gd name="T2" fmla="*/ 43 w 86"/>
                <a:gd name="T3" fmla="*/ 86 h 86"/>
                <a:gd name="T4" fmla="*/ 86 w 86"/>
                <a:gd name="T5" fmla="*/ 43 h 86"/>
                <a:gd name="T6" fmla="*/ 43 w 86"/>
                <a:gd name="T7" fmla="*/ 0 h 86"/>
                <a:gd name="T8" fmla="*/ 0 w 86"/>
                <a:gd name="T9" fmla="*/ 42 h 86"/>
                <a:gd name="T10" fmla="*/ 24 w 86"/>
                <a:gd name="T11" fmla="*/ 57 h 86"/>
                <a:gd name="T12" fmla="*/ 41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41" y="86"/>
                  </a:moveTo>
                  <a:cubicBezTo>
                    <a:pt x="42" y="86"/>
                    <a:pt x="43" y="86"/>
                    <a:pt x="43" y="86"/>
                  </a:cubicBezTo>
                  <a:cubicBezTo>
                    <a:pt x="67" y="86"/>
                    <a:pt x="86" y="67"/>
                    <a:pt x="86" y="43"/>
                  </a:cubicBezTo>
                  <a:cubicBezTo>
                    <a:pt x="86" y="19"/>
                    <a:pt x="67" y="0"/>
                    <a:pt x="43" y="0"/>
                  </a:cubicBezTo>
                  <a:cubicBezTo>
                    <a:pt x="20" y="0"/>
                    <a:pt x="1" y="19"/>
                    <a:pt x="0" y="42"/>
                  </a:cubicBezTo>
                  <a:cubicBezTo>
                    <a:pt x="9" y="45"/>
                    <a:pt x="17" y="50"/>
                    <a:pt x="24" y="57"/>
                  </a:cubicBezTo>
                  <a:cubicBezTo>
                    <a:pt x="32" y="65"/>
                    <a:pt x="38" y="75"/>
                    <a:pt x="41"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3" name="Freeform 334"/>
            <p:cNvSpPr/>
            <p:nvPr/>
          </p:nvSpPr>
          <p:spPr bwMode="auto">
            <a:xfrm>
              <a:off x="1431925" y="1514475"/>
              <a:ext cx="88900" cy="71438"/>
            </a:xfrm>
            <a:custGeom>
              <a:avLst/>
              <a:gdLst>
                <a:gd name="T0" fmla="*/ 56 w 56"/>
                <a:gd name="T1" fmla="*/ 45 h 45"/>
                <a:gd name="T2" fmla="*/ 28 w 56"/>
                <a:gd name="T3" fmla="*/ 0 h 45"/>
                <a:gd name="T4" fmla="*/ 0 w 56"/>
                <a:gd name="T5" fmla="*/ 45 h 45"/>
                <a:gd name="T6" fmla="*/ 56 w 56"/>
                <a:gd name="T7" fmla="*/ 45 h 45"/>
              </a:gdLst>
              <a:ahLst/>
              <a:cxnLst>
                <a:cxn ang="0">
                  <a:pos x="T0" y="T1"/>
                </a:cxn>
                <a:cxn ang="0">
                  <a:pos x="T2" y="T3"/>
                </a:cxn>
                <a:cxn ang="0">
                  <a:pos x="T4" y="T5"/>
                </a:cxn>
                <a:cxn ang="0">
                  <a:pos x="T6" y="T7"/>
                </a:cxn>
              </a:cxnLst>
              <a:rect l="0" t="0" r="r" b="b"/>
              <a:pathLst>
                <a:path w="56" h="45">
                  <a:moveTo>
                    <a:pt x="56" y="45"/>
                  </a:moveTo>
                  <a:lnTo>
                    <a:pt x="28" y="0"/>
                  </a:lnTo>
                  <a:lnTo>
                    <a:pt x="0" y="45"/>
                  </a:lnTo>
                  <a:lnTo>
                    <a:pt x="56"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4" name="Freeform 335"/>
            <p:cNvSpPr/>
            <p:nvPr/>
          </p:nvSpPr>
          <p:spPr bwMode="auto">
            <a:xfrm>
              <a:off x="1660525" y="1725613"/>
              <a:ext cx="71438" cy="90488"/>
            </a:xfrm>
            <a:custGeom>
              <a:avLst/>
              <a:gdLst>
                <a:gd name="T0" fmla="*/ 0 w 45"/>
                <a:gd name="T1" fmla="*/ 57 h 57"/>
                <a:gd name="T2" fmla="*/ 45 w 45"/>
                <a:gd name="T3" fmla="*/ 28 h 57"/>
                <a:gd name="T4" fmla="*/ 0 w 45"/>
                <a:gd name="T5" fmla="*/ 0 h 57"/>
                <a:gd name="T6" fmla="*/ 0 w 45"/>
                <a:gd name="T7" fmla="*/ 57 h 57"/>
              </a:gdLst>
              <a:ahLst/>
              <a:cxnLst>
                <a:cxn ang="0">
                  <a:pos x="T0" y="T1"/>
                </a:cxn>
                <a:cxn ang="0">
                  <a:pos x="T2" y="T3"/>
                </a:cxn>
                <a:cxn ang="0">
                  <a:pos x="T4" y="T5"/>
                </a:cxn>
                <a:cxn ang="0">
                  <a:pos x="T6" y="T7"/>
                </a:cxn>
              </a:cxnLst>
              <a:rect l="0" t="0" r="r" b="b"/>
              <a:pathLst>
                <a:path w="45" h="57">
                  <a:moveTo>
                    <a:pt x="0" y="57"/>
                  </a:moveTo>
                  <a:lnTo>
                    <a:pt x="45" y="28"/>
                  </a:lnTo>
                  <a:lnTo>
                    <a:pt x="0" y="0"/>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5" name="Freeform 336"/>
            <p:cNvSpPr/>
            <p:nvPr/>
          </p:nvSpPr>
          <p:spPr bwMode="auto">
            <a:xfrm>
              <a:off x="1250950" y="1725613"/>
              <a:ext cx="44450" cy="33338"/>
            </a:xfrm>
            <a:custGeom>
              <a:avLst/>
              <a:gdLst>
                <a:gd name="T0" fmla="*/ 12 w 12"/>
                <a:gd name="T1" fmla="*/ 0 h 9"/>
                <a:gd name="T2" fmla="*/ 0 w 12"/>
                <a:gd name="T3" fmla="*/ 7 h 9"/>
                <a:gd name="T4" fmla="*/ 12 w 12"/>
                <a:gd name="T5" fmla="*/ 9 h 9"/>
                <a:gd name="T6" fmla="*/ 12 w 12"/>
                <a:gd name="T7" fmla="*/ 0 h 9"/>
              </a:gdLst>
              <a:ahLst/>
              <a:cxnLst>
                <a:cxn ang="0">
                  <a:pos x="T0" y="T1"/>
                </a:cxn>
                <a:cxn ang="0">
                  <a:pos x="T2" y="T3"/>
                </a:cxn>
                <a:cxn ang="0">
                  <a:pos x="T4" y="T5"/>
                </a:cxn>
                <a:cxn ang="0">
                  <a:pos x="T6" y="T7"/>
                </a:cxn>
              </a:cxnLst>
              <a:rect l="0" t="0" r="r" b="b"/>
              <a:pathLst>
                <a:path w="12" h="9">
                  <a:moveTo>
                    <a:pt x="12" y="0"/>
                  </a:moveTo>
                  <a:cubicBezTo>
                    <a:pt x="0" y="7"/>
                    <a:pt x="0" y="7"/>
                    <a:pt x="0" y="7"/>
                  </a:cubicBezTo>
                  <a:cubicBezTo>
                    <a:pt x="4" y="8"/>
                    <a:pt x="8" y="8"/>
                    <a:pt x="12" y="9"/>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6" name="Freeform 337"/>
            <p:cNvSpPr/>
            <p:nvPr/>
          </p:nvSpPr>
          <p:spPr bwMode="auto">
            <a:xfrm>
              <a:off x="1573212" y="1590675"/>
              <a:ext cx="82550" cy="82550"/>
            </a:xfrm>
            <a:custGeom>
              <a:avLst/>
              <a:gdLst>
                <a:gd name="T0" fmla="*/ 0 w 52"/>
                <a:gd name="T1" fmla="*/ 12 h 52"/>
                <a:gd name="T2" fmla="*/ 41 w 52"/>
                <a:gd name="T3" fmla="*/ 52 h 52"/>
                <a:gd name="T4" fmla="*/ 52 w 52"/>
                <a:gd name="T5" fmla="*/ 0 h 52"/>
                <a:gd name="T6" fmla="*/ 0 w 52"/>
                <a:gd name="T7" fmla="*/ 12 h 52"/>
              </a:gdLst>
              <a:ahLst/>
              <a:cxnLst>
                <a:cxn ang="0">
                  <a:pos x="T0" y="T1"/>
                </a:cxn>
                <a:cxn ang="0">
                  <a:pos x="T2" y="T3"/>
                </a:cxn>
                <a:cxn ang="0">
                  <a:pos x="T4" y="T5"/>
                </a:cxn>
                <a:cxn ang="0">
                  <a:pos x="T6" y="T7"/>
                </a:cxn>
              </a:cxnLst>
              <a:rect l="0" t="0" r="r" b="b"/>
              <a:pathLst>
                <a:path w="52" h="52">
                  <a:moveTo>
                    <a:pt x="0" y="12"/>
                  </a:moveTo>
                  <a:lnTo>
                    <a:pt x="41" y="52"/>
                  </a:lnTo>
                  <a:lnTo>
                    <a:pt x="52" y="0"/>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7" name="Freeform 338"/>
            <p:cNvSpPr/>
            <p:nvPr/>
          </p:nvSpPr>
          <p:spPr bwMode="auto">
            <a:xfrm>
              <a:off x="1573212" y="1868488"/>
              <a:ext cx="82550" cy="82550"/>
            </a:xfrm>
            <a:custGeom>
              <a:avLst/>
              <a:gdLst>
                <a:gd name="T0" fmla="*/ 41 w 52"/>
                <a:gd name="T1" fmla="*/ 0 h 52"/>
                <a:gd name="T2" fmla="*/ 0 w 52"/>
                <a:gd name="T3" fmla="*/ 40 h 52"/>
                <a:gd name="T4" fmla="*/ 52 w 52"/>
                <a:gd name="T5" fmla="*/ 52 h 52"/>
                <a:gd name="T6" fmla="*/ 41 w 52"/>
                <a:gd name="T7" fmla="*/ 0 h 52"/>
              </a:gdLst>
              <a:ahLst/>
              <a:cxnLst>
                <a:cxn ang="0">
                  <a:pos x="T0" y="T1"/>
                </a:cxn>
                <a:cxn ang="0">
                  <a:pos x="T2" y="T3"/>
                </a:cxn>
                <a:cxn ang="0">
                  <a:pos x="T4" y="T5"/>
                </a:cxn>
                <a:cxn ang="0">
                  <a:pos x="T6" y="T7"/>
                </a:cxn>
              </a:cxnLst>
              <a:rect l="0" t="0" r="r" b="b"/>
              <a:pathLst>
                <a:path w="52" h="52">
                  <a:moveTo>
                    <a:pt x="41" y="0"/>
                  </a:moveTo>
                  <a:lnTo>
                    <a:pt x="0" y="40"/>
                  </a:lnTo>
                  <a:lnTo>
                    <a:pt x="52" y="52"/>
                  </a:lnTo>
                  <a:lnTo>
                    <a:pt x="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8" name="Freeform 339"/>
            <p:cNvSpPr/>
            <p:nvPr/>
          </p:nvSpPr>
          <p:spPr bwMode="auto">
            <a:xfrm>
              <a:off x="1295400" y="1590675"/>
              <a:ext cx="82550" cy="82550"/>
            </a:xfrm>
            <a:custGeom>
              <a:avLst/>
              <a:gdLst>
                <a:gd name="T0" fmla="*/ 12 w 52"/>
                <a:gd name="T1" fmla="*/ 52 h 52"/>
                <a:gd name="T2" fmla="*/ 52 w 52"/>
                <a:gd name="T3" fmla="*/ 12 h 52"/>
                <a:gd name="T4" fmla="*/ 0 w 52"/>
                <a:gd name="T5" fmla="*/ 0 h 52"/>
                <a:gd name="T6" fmla="*/ 12 w 52"/>
                <a:gd name="T7" fmla="*/ 52 h 52"/>
              </a:gdLst>
              <a:ahLst/>
              <a:cxnLst>
                <a:cxn ang="0">
                  <a:pos x="T0" y="T1"/>
                </a:cxn>
                <a:cxn ang="0">
                  <a:pos x="T2" y="T3"/>
                </a:cxn>
                <a:cxn ang="0">
                  <a:pos x="T4" y="T5"/>
                </a:cxn>
                <a:cxn ang="0">
                  <a:pos x="T6" y="T7"/>
                </a:cxn>
              </a:cxnLst>
              <a:rect l="0" t="0" r="r" b="b"/>
              <a:pathLst>
                <a:path w="52" h="52">
                  <a:moveTo>
                    <a:pt x="12" y="52"/>
                  </a:moveTo>
                  <a:lnTo>
                    <a:pt x="52" y="12"/>
                  </a:lnTo>
                  <a:lnTo>
                    <a:pt x="0" y="0"/>
                  </a:lnTo>
                  <a:lnTo>
                    <a:pt x="12"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9" name="Freeform 340"/>
            <p:cNvSpPr/>
            <p:nvPr/>
          </p:nvSpPr>
          <p:spPr bwMode="auto">
            <a:xfrm>
              <a:off x="954087" y="1774825"/>
              <a:ext cx="709613" cy="434975"/>
            </a:xfrm>
            <a:custGeom>
              <a:avLst/>
              <a:gdLst>
                <a:gd name="T0" fmla="*/ 155 w 189"/>
                <a:gd name="T1" fmla="*/ 49 h 116"/>
                <a:gd name="T2" fmla="*/ 150 w 189"/>
                <a:gd name="T3" fmla="*/ 49 h 116"/>
                <a:gd name="T4" fmla="*/ 134 w 189"/>
                <a:gd name="T5" fmla="*/ 57 h 116"/>
                <a:gd name="T6" fmla="*/ 133 w 189"/>
                <a:gd name="T7" fmla="*/ 48 h 116"/>
                <a:gd name="T8" fmla="*/ 131 w 189"/>
                <a:gd name="T9" fmla="*/ 41 h 116"/>
                <a:gd name="T10" fmla="*/ 96 w 189"/>
                <a:gd name="T11" fmla="*/ 4 h 116"/>
                <a:gd name="T12" fmla="*/ 91 w 189"/>
                <a:gd name="T13" fmla="*/ 2 h 116"/>
                <a:gd name="T14" fmla="*/ 76 w 189"/>
                <a:gd name="T15" fmla="*/ 0 h 116"/>
                <a:gd name="T16" fmla="*/ 73 w 189"/>
                <a:gd name="T17" fmla="*/ 0 h 116"/>
                <a:gd name="T18" fmla="*/ 17 w 189"/>
                <a:gd name="T19" fmla="*/ 58 h 116"/>
                <a:gd name="T20" fmla="*/ 20 w 189"/>
                <a:gd name="T21" fmla="*/ 75 h 116"/>
                <a:gd name="T22" fmla="*/ 0 w 189"/>
                <a:gd name="T23" fmla="*/ 95 h 116"/>
                <a:gd name="T24" fmla="*/ 21 w 189"/>
                <a:gd name="T25" fmla="*/ 116 h 116"/>
                <a:gd name="T26" fmla="*/ 76 w 189"/>
                <a:gd name="T27" fmla="*/ 116 h 116"/>
                <a:gd name="T28" fmla="*/ 78 w 189"/>
                <a:gd name="T29" fmla="*/ 116 h 116"/>
                <a:gd name="T30" fmla="*/ 155 w 189"/>
                <a:gd name="T31" fmla="*/ 116 h 116"/>
                <a:gd name="T32" fmla="*/ 189 w 189"/>
                <a:gd name="T33" fmla="*/ 82 h 116"/>
                <a:gd name="T34" fmla="*/ 155 w 189"/>
                <a:gd name="T35" fmla="*/ 4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9" h="116">
                  <a:moveTo>
                    <a:pt x="155" y="49"/>
                  </a:moveTo>
                  <a:cubicBezTo>
                    <a:pt x="154" y="49"/>
                    <a:pt x="152" y="49"/>
                    <a:pt x="150" y="49"/>
                  </a:cubicBezTo>
                  <a:cubicBezTo>
                    <a:pt x="144" y="50"/>
                    <a:pt x="138" y="53"/>
                    <a:pt x="134" y="57"/>
                  </a:cubicBezTo>
                  <a:cubicBezTo>
                    <a:pt x="134" y="54"/>
                    <a:pt x="133" y="51"/>
                    <a:pt x="133" y="48"/>
                  </a:cubicBezTo>
                  <a:cubicBezTo>
                    <a:pt x="132" y="45"/>
                    <a:pt x="132" y="43"/>
                    <a:pt x="131" y="41"/>
                  </a:cubicBezTo>
                  <a:cubicBezTo>
                    <a:pt x="126" y="24"/>
                    <a:pt x="113" y="10"/>
                    <a:pt x="96" y="4"/>
                  </a:cubicBezTo>
                  <a:cubicBezTo>
                    <a:pt x="95" y="3"/>
                    <a:pt x="93" y="2"/>
                    <a:pt x="91" y="2"/>
                  </a:cubicBezTo>
                  <a:cubicBezTo>
                    <a:pt x="86" y="1"/>
                    <a:pt x="81" y="0"/>
                    <a:pt x="76" y="0"/>
                  </a:cubicBezTo>
                  <a:cubicBezTo>
                    <a:pt x="75" y="0"/>
                    <a:pt x="74" y="0"/>
                    <a:pt x="73" y="0"/>
                  </a:cubicBezTo>
                  <a:cubicBezTo>
                    <a:pt x="42" y="1"/>
                    <a:pt x="17" y="27"/>
                    <a:pt x="17" y="58"/>
                  </a:cubicBezTo>
                  <a:cubicBezTo>
                    <a:pt x="17" y="64"/>
                    <a:pt x="18" y="70"/>
                    <a:pt x="20" y="75"/>
                  </a:cubicBezTo>
                  <a:cubicBezTo>
                    <a:pt x="9" y="75"/>
                    <a:pt x="0" y="84"/>
                    <a:pt x="0" y="95"/>
                  </a:cubicBezTo>
                  <a:cubicBezTo>
                    <a:pt x="0" y="107"/>
                    <a:pt x="9" y="116"/>
                    <a:pt x="21" y="116"/>
                  </a:cubicBezTo>
                  <a:cubicBezTo>
                    <a:pt x="76" y="116"/>
                    <a:pt x="76" y="116"/>
                    <a:pt x="76" y="116"/>
                  </a:cubicBezTo>
                  <a:cubicBezTo>
                    <a:pt x="78" y="116"/>
                    <a:pt x="78" y="116"/>
                    <a:pt x="78" y="116"/>
                  </a:cubicBezTo>
                  <a:cubicBezTo>
                    <a:pt x="155" y="116"/>
                    <a:pt x="155" y="116"/>
                    <a:pt x="155" y="116"/>
                  </a:cubicBezTo>
                  <a:cubicBezTo>
                    <a:pt x="174" y="116"/>
                    <a:pt x="189" y="101"/>
                    <a:pt x="189" y="82"/>
                  </a:cubicBezTo>
                  <a:cubicBezTo>
                    <a:pt x="189" y="64"/>
                    <a:pt x="174" y="49"/>
                    <a:pt x="155"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0" name="Rectangle 341"/>
            <p:cNvSpPr>
              <a:spLocks noChangeArrowheads="1"/>
            </p:cNvSpPr>
            <p:nvPr/>
          </p:nvSpPr>
          <p:spPr bwMode="auto">
            <a:xfrm>
              <a:off x="673100" y="169863"/>
              <a:ext cx="698500" cy="447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1" name="Freeform 342"/>
            <p:cNvSpPr/>
            <p:nvPr/>
          </p:nvSpPr>
          <p:spPr bwMode="auto">
            <a:xfrm>
              <a:off x="728662" y="681038"/>
              <a:ext cx="109538" cy="71438"/>
            </a:xfrm>
            <a:custGeom>
              <a:avLst/>
              <a:gdLst>
                <a:gd name="T0" fmla="*/ 2 w 29"/>
                <a:gd name="T1" fmla="*/ 18 h 19"/>
                <a:gd name="T2" fmla="*/ 3 w 29"/>
                <a:gd name="T3" fmla="*/ 19 h 19"/>
                <a:gd name="T4" fmla="*/ 26 w 29"/>
                <a:gd name="T5" fmla="*/ 19 h 19"/>
                <a:gd name="T6" fmla="*/ 27 w 29"/>
                <a:gd name="T7" fmla="*/ 18 h 19"/>
                <a:gd name="T8" fmla="*/ 29 w 29"/>
                <a:gd name="T9" fmla="*/ 16 h 19"/>
                <a:gd name="T10" fmla="*/ 29 w 29"/>
                <a:gd name="T11" fmla="*/ 14 h 19"/>
                <a:gd name="T12" fmla="*/ 14 w 29"/>
                <a:gd name="T13" fmla="*/ 0 h 19"/>
                <a:gd name="T14" fmla="*/ 0 w 29"/>
                <a:gd name="T15" fmla="*/ 14 h 19"/>
                <a:gd name="T16" fmla="*/ 0 w 29"/>
                <a:gd name="T17" fmla="*/ 16 h 19"/>
                <a:gd name="T18" fmla="*/ 2 w 29"/>
                <a:gd name="T1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9">
                  <a:moveTo>
                    <a:pt x="2" y="18"/>
                  </a:moveTo>
                  <a:cubicBezTo>
                    <a:pt x="2" y="19"/>
                    <a:pt x="2" y="19"/>
                    <a:pt x="3" y="19"/>
                  </a:cubicBezTo>
                  <a:cubicBezTo>
                    <a:pt x="26" y="19"/>
                    <a:pt x="26" y="19"/>
                    <a:pt x="26" y="19"/>
                  </a:cubicBezTo>
                  <a:cubicBezTo>
                    <a:pt x="27" y="19"/>
                    <a:pt x="27" y="19"/>
                    <a:pt x="27" y="18"/>
                  </a:cubicBezTo>
                  <a:cubicBezTo>
                    <a:pt x="28" y="18"/>
                    <a:pt x="28" y="17"/>
                    <a:pt x="29" y="16"/>
                  </a:cubicBezTo>
                  <a:cubicBezTo>
                    <a:pt x="29" y="16"/>
                    <a:pt x="29" y="15"/>
                    <a:pt x="29" y="14"/>
                  </a:cubicBezTo>
                  <a:cubicBezTo>
                    <a:pt x="29" y="6"/>
                    <a:pt x="23" y="0"/>
                    <a:pt x="14" y="0"/>
                  </a:cubicBezTo>
                  <a:cubicBezTo>
                    <a:pt x="6" y="0"/>
                    <a:pt x="0" y="6"/>
                    <a:pt x="0" y="14"/>
                  </a:cubicBezTo>
                  <a:cubicBezTo>
                    <a:pt x="0" y="15"/>
                    <a:pt x="0" y="16"/>
                    <a:pt x="0" y="16"/>
                  </a:cubicBezTo>
                  <a:cubicBezTo>
                    <a:pt x="0" y="17"/>
                    <a:pt x="1" y="18"/>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2" name="Freeform 343"/>
            <p:cNvSpPr/>
            <p:nvPr/>
          </p:nvSpPr>
          <p:spPr bwMode="auto">
            <a:xfrm>
              <a:off x="965200" y="681038"/>
              <a:ext cx="112713" cy="71438"/>
            </a:xfrm>
            <a:custGeom>
              <a:avLst/>
              <a:gdLst>
                <a:gd name="T0" fmla="*/ 2 w 30"/>
                <a:gd name="T1" fmla="*/ 18 h 19"/>
                <a:gd name="T2" fmla="*/ 3 w 30"/>
                <a:gd name="T3" fmla="*/ 19 h 19"/>
                <a:gd name="T4" fmla="*/ 27 w 30"/>
                <a:gd name="T5" fmla="*/ 19 h 19"/>
                <a:gd name="T6" fmla="*/ 27 w 30"/>
                <a:gd name="T7" fmla="*/ 18 h 19"/>
                <a:gd name="T8" fmla="*/ 30 w 30"/>
                <a:gd name="T9" fmla="*/ 16 h 19"/>
                <a:gd name="T10" fmla="*/ 30 w 30"/>
                <a:gd name="T11" fmla="*/ 14 h 19"/>
                <a:gd name="T12" fmla="*/ 15 w 30"/>
                <a:gd name="T13" fmla="*/ 0 h 19"/>
                <a:gd name="T14" fmla="*/ 0 w 30"/>
                <a:gd name="T15" fmla="*/ 14 h 19"/>
                <a:gd name="T16" fmla="*/ 0 w 30"/>
                <a:gd name="T17" fmla="*/ 16 h 19"/>
                <a:gd name="T18" fmla="*/ 2 w 30"/>
                <a:gd name="T1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2" y="18"/>
                  </a:moveTo>
                  <a:cubicBezTo>
                    <a:pt x="2" y="19"/>
                    <a:pt x="3" y="19"/>
                    <a:pt x="3" y="19"/>
                  </a:cubicBezTo>
                  <a:cubicBezTo>
                    <a:pt x="27" y="19"/>
                    <a:pt x="27" y="19"/>
                    <a:pt x="27" y="19"/>
                  </a:cubicBezTo>
                  <a:cubicBezTo>
                    <a:pt x="27" y="19"/>
                    <a:pt x="27" y="19"/>
                    <a:pt x="27" y="18"/>
                  </a:cubicBezTo>
                  <a:cubicBezTo>
                    <a:pt x="28" y="18"/>
                    <a:pt x="29" y="17"/>
                    <a:pt x="30" y="16"/>
                  </a:cubicBezTo>
                  <a:cubicBezTo>
                    <a:pt x="30" y="16"/>
                    <a:pt x="30" y="15"/>
                    <a:pt x="30" y="14"/>
                  </a:cubicBezTo>
                  <a:cubicBezTo>
                    <a:pt x="30" y="6"/>
                    <a:pt x="23" y="0"/>
                    <a:pt x="15" y="0"/>
                  </a:cubicBezTo>
                  <a:cubicBezTo>
                    <a:pt x="7" y="0"/>
                    <a:pt x="0" y="6"/>
                    <a:pt x="0" y="14"/>
                  </a:cubicBezTo>
                  <a:cubicBezTo>
                    <a:pt x="0" y="15"/>
                    <a:pt x="0" y="16"/>
                    <a:pt x="0" y="16"/>
                  </a:cubicBezTo>
                  <a:cubicBezTo>
                    <a:pt x="1" y="17"/>
                    <a:pt x="2" y="18"/>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3" name="Freeform 344"/>
            <p:cNvSpPr/>
            <p:nvPr/>
          </p:nvSpPr>
          <p:spPr bwMode="auto">
            <a:xfrm>
              <a:off x="1206500" y="681038"/>
              <a:ext cx="112713" cy="71438"/>
            </a:xfrm>
            <a:custGeom>
              <a:avLst/>
              <a:gdLst>
                <a:gd name="T0" fmla="*/ 2 w 30"/>
                <a:gd name="T1" fmla="*/ 19 h 19"/>
                <a:gd name="T2" fmla="*/ 26 w 30"/>
                <a:gd name="T3" fmla="*/ 19 h 19"/>
                <a:gd name="T4" fmla="*/ 27 w 30"/>
                <a:gd name="T5" fmla="*/ 18 h 19"/>
                <a:gd name="T6" fmla="*/ 30 w 30"/>
                <a:gd name="T7" fmla="*/ 16 h 19"/>
                <a:gd name="T8" fmla="*/ 30 w 30"/>
                <a:gd name="T9" fmla="*/ 14 h 19"/>
                <a:gd name="T10" fmla="*/ 15 w 30"/>
                <a:gd name="T11" fmla="*/ 0 h 19"/>
                <a:gd name="T12" fmla="*/ 0 w 30"/>
                <a:gd name="T13" fmla="*/ 14 h 19"/>
                <a:gd name="T14" fmla="*/ 1 w 30"/>
                <a:gd name="T15" fmla="*/ 17 h 19"/>
                <a:gd name="T16" fmla="*/ 2 w 30"/>
                <a:gd name="T17" fmla="*/ 18 h 19"/>
                <a:gd name="T18" fmla="*/ 2 w 30"/>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2" y="19"/>
                  </a:moveTo>
                  <a:cubicBezTo>
                    <a:pt x="26" y="19"/>
                    <a:pt x="26" y="19"/>
                    <a:pt x="26" y="19"/>
                  </a:cubicBezTo>
                  <a:cubicBezTo>
                    <a:pt x="26" y="19"/>
                    <a:pt x="27" y="19"/>
                    <a:pt x="27" y="18"/>
                  </a:cubicBezTo>
                  <a:cubicBezTo>
                    <a:pt x="28" y="17"/>
                    <a:pt x="29" y="16"/>
                    <a:pt x="30" y="16"/>
                  </a:cubicBezTo>
                  <a:cubicBezTo>
                    <a:pt x="30" y="15"/>
                    <a:pt x="30" y="15"/>
                    <a:pt x="30" y="14"/>
                  </a:cubicBezTo>
                  <a:cubicBezTo>
                    <a:pt x="30" y="6"/>
                    <a:pt x="23" y="0"/>
                    <a:pt x="15" y="0"/>
                  </a:cubicBezTo>
                  <a:cubicBezTo>
                    <a:pt x="7" y="0"/>
                    <a:pt x="0" y="6"/>
                    <a:pt x="0" y="14"/>
                  </a:cubicBezTo>
                  <a:cubicBezTo>
                    <a:pt x="0" y="15"/>
                    <a:pt x="0" y="16"/>
                    <a:pt x="1" y="17"/>
                  </a:cubicBezTo>
                  <a:cubicBezTo>
                    <a:pt x="1" y="18"/>
                    <a:pt x="1" y="18"/>
                    <a:pt x="2" y="18"/>
                  </a:cubicBezTo>
                  <a:cubicBezTo>
                    <a:pt x="2" y="19"/>
                    <a:pt x="2" y="19"/>
                    <a:pt x="2"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4" name="Freeform 345"/>
            <p:cNvSpPr/>
            <p:nvPr/>
          </p:nvSpPr>
          <p:spPr bwMode="auto">
            <a:xfrm>
              <a:off x="669925" y="749300"/>
              <a:ext cx="228600" cy="74613"/>
            </a:xfrm>
            <a:custGeom>
              <a:avLst/>
              <a:gdLst>
                <a:gd name="T0" fmla="*/ 9 w 61"/>
                <a:gd name="T1" fmla="*/ 0 h 20"/>
                <a:gd name="T2" fmla="*/ 4 w 61"/>
                <a:gd name="T3" fmla="*/ 2 h 20"/>
                <a:gd name="T4" fmla="*/ 3 w 61"/>
                <a:gd name="T5" fmla="*/ 13 h 20"/>
                <a:gd name="T6" fmla="*/ 19 w 61"/>
                <a:gd name="T7" fmla="*/ 20 h 20"/>
                <a:gd name="T8" fmla="*/ 42 w 61"/>
                <a:gd name="T9" fmla="*/ 20 h 20"/>
                <a:gd name="T10" fmla="*/ 58 w 61"/>
                <a:gd name="T11" fmla="*/ 13 h 20"/>
                <a:gd name="T12" fmla="*/ 57 w 61"/>
                <a:gd name="T13" fmla="*/ 2 h 20"/>
                <a:gd name="T14" fmla="*/ 52 w 61"/>
                <a:gd name="T15" fmla="*/ 0 h 20"/>
                <a:gd name="T16" fmla="*/ 46 w 61"/>
                <a:gd name="T17" fmla="*/ 3 h 20"/>
                <a:gd name="T18" fmla="*/ 43 w 61"/>
                <a:gd name="T19" fmla="*/ 5 h 20"/>
                <a:gd name="T20" fmla="*/ 42 w 61"/>
                <a:gd name="T21" fmla="*/ 5 h 20"/>
                <a:gd name="T22" fmla="*/ 19 w 61"/>
                <a:gd name="T23" fmla="*/ 5 h 20"/>
                <a:gd name="T24" fmla="*/ 18 w 61"/>
                <a:gd name="T25" fmla="*/ 5 h 20"/>
                <a:gd name="T26" fmla="*/ 15 w 61"/>
                <a:gd name="T27" fmla="*/ 3 h 20"/>
                <a:gd name="T28" fmla="*/ 9 w 61"/>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20">
                  <a:moveTo>
                    <a:pt x="9" y="0"/>
                  </a:moveTo>
                  <a:cubicBezTo>
                    <a:pt x="7" y="0"/>
                    <a:pt x="5" y="1"/>
                    <a:pt x="4" y="2"/>
                  </a:cubicBezTo>
                  <a:cubicBezTo>
                    <a:pt x="1" y="5"/>
                    <a:pt x="0" y="10"/>
                    <a:pt x="3" y="13"/>
                  </a:cubicBezTo>
                  <a:cubicBezTo>
                    <a:pt x="7" y="18"/>
                    <a:pt x="13" y="20"/>
                    <a:pt x="19" y="20"/>
                  </a:cubicBezTo>
                  <a:cubicBezTo>
                    <a:pt x="42" y="20"/>
                    <a:pt x="42" y="20"/>
                    <a:pt x="42" y="20"/>
                  </a:cubicBezTo>
                  <a:cubicBezTo>
                    <a:pt x="48" y="20"/>
                    <a:pt x="54" y="18"/>
                    <a:pt x="58" y="13"/>
                  </a:cubicBezTo>
                  <a:cubicBezTo>
                    <a:pt x="61" y="10"/>
                    <a:pt x="60" y="5"/>
                    <a:pt x="57" y="2"/>
                  </a:cubicBezTo>
                  <a:cubicBezTo>
                    <a:pt x="56" y="1"/>
                    <a:pt x="54" y="0"/>
                    <a:pt x="52" y="0"/>
                  </a:cubicBezTo>
                  <a:cubicBezTo>
                    <a:pt x="50" y="0"/>
                    <a:pt x="48" y="1"/>
                    <a:pt x="46" y="3"/>
                  </a:cubicBezTo>
                  <a:cubicBezTo>
                    <a:pt x="45" y="4"/>
                    <a:pt x="44" y="5"/>
                    <a:pt x="43" y="5"/>
                  </a:cubicBezTo>
                  <a:cubicBezTo>
                    <a:pt x="43" y="5"/>
                    <a:pt x="42" y="5"/>
                    <a:pt x="42" y="5"/>
                  </a:cubicBezTo>
                  <a:cubicBezTo>
                    <a:pt x="19" y="5"/>
                    <a:pt x="19" y="5"/>
                    <a:pt x="19" y="5"/>
                  </a:cubicBezTo>
                  <a:cubicBezTo>
                    <a:pt x="18" y="5"/>
                    <a:pt x="18" y="5"/>
                    <a:pt x="18" y="5"/>
                  </a:cubicBezTo>
                  <a:cubicBezTo>
                    <a:pt x="17" y="5"/>
                    <a:pt x="16" y="4"/>
                    <a:pt x="15" y="3"/>
                  </a:cubicBezTo>
                  <a:cubicBezTo>
                    <a:pt x="13"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5" name="Freeform 346"/>
            <p:cNvSpPr/>
            <p:nvPr/>
          </p:nvSpPr>
          <p:spPr bwMode="auto">
            <a:xfrm>
              <a:off x="909637" y="749300"/>
              <a:ext cx="225425" cy="74613"/>
            </a:xfrm>
            <a:custGeom>
              <a:avLst/>
              <a:gdLst>
                <a:gd name="T0" fmla="*/ 14 w 60"/>
                <a:gd name="T1" fmla="*/ 2 h 20"/>
                <a:gd name="T2" fmla="*/ 13 w 60"/>
                <a:gd name="T3" fmla="*/ 2 h 20"/>
                <a:gd name="T4" fmla="*/ 13 w 60"/>
                <a:gd name="T5" fmla="*/ 2 h 20"/>
                <a:gd name="T6" fmla="*/ 13 w 60"/>
                <a:gd name="T7" fmla="*/ 2 h 20"/>
                <a:gd name="T8" fmla="*/ 12 w 60"/>
                <a:gd name="T9" fmla="*/ 1 h 20"/>
                <a:gd name="T10" fmla="*/ 12 w 60"/>
                <a:gd name="T11" fmla="*/ 1 h 20"/>
                <a:gd name="T12" fmla="*/ 12 w 60"/>
                <a:gd name="T13" fmla="*/ 1 h 20"/>
                <a:gd name="T14" fmla="*/ 11 w 60"/>
                <a:gd name="T15" fmla="*/ 1 h 20"/>
                <a:gd name="T16" fmla="*/ 11 w 60"/>
                <a:gd name="T17" fmla="*/ 1 h 20"/>
                <a:gd name="T18" fmla="*/ 10 w 60"/>
                <a:gd name="T19" fmla="*/ 1 h 20"/>
                <a:gd name="T20" fmla="*/ 10 w 60"/>
                <a:gd name="T21" fmla="*/ 0 h 20"/>
                <a:gd name="T22" fmla="*/ 10 w 60"/>
                <a:gd name="T23" fmla="*/ 0 h 20"/>
                <a:gd name="T24" fmla="*/ 9 w 60"/>
                <a:gd name="T25" fmla="*/ 0 h 20"/>
                <a:gd name="T26" fmla="*/ 9 w 60"/>
                <a:gd name="T27" fmla="*/ 0 h 20"/>
                <a:gd name="T28" fmla="*/ 8 w 60"/>
                <a:gd name="T29" fmla="*/ 0 h 20"/>
                <a:gd name="T30" fmla="*/ 8 w 60"/>
                <a:gd name="T31" fmla="*/ 0 h 20"/>
                <a:gd name="T32" fmla="*/ 8 w 60"/>
                <a:gd name="T33" fmla="*/ 0 h 20"/>
                <a:gd name="T34" fmla="*/ 7 w 60"/>
                <a:gd name="T35" fmla="*/ 0 h 20"/>
                <a:gd name="T36" fmla="*/ 7 w 60"/>
                <a:gd name="T37" fmla="*/ 0 h 20"/>
                <a:gd name="T38" fmla="*/ 6 w 60"/>
                <a:gd name="T39" fmla="*/ 1 h 20"/>
                <a:gd name="T40" fmla="*/ 6 w 60"/>
                <a:gd name="T41" fmla="*/ 1 h 20"/>
                <a:gd name="T42" fmla="*/ 4 w 60"/>
                <a:gd name="T43" fmla="*/ 1 h 20"/>
                <a:gd name="T44" fmla="*/ 4 w 60"/>
                <a:gd name="T45" fmla="*/ 1 h 20"/>
                <a:gd name="T46" fmla="*/ 3 w 60"/>
                <a:gd name="T47" fmla="*/ 2 h 20"/>
                <a:gd name="T48" fmla="*/ 2 w 60"/>
                <a:gd name="T49" fmla="*/ 13 h 20"/>
                <a:gd name="T50" fmla="*/ 18 w 60"/>
                <a:gd name="T51" fmla="*/ 20 h 20"/>
                <a:gd name="T52" fmla="*/ 42 w 60"/>
                <a:gd name="T53" fmla="*/ 20 h 20"/>
                <a:gd name="T54" fmla="*/ 57 w 60"/>
                <a:gd name="T55" fmla="*/ 13 h 20"/>
                <a:gd name="T56" fmla="*/ 56 w 60"/>
                <a:gd name="T57" fmla="*/ 2 h 20"/>
                <a:gd name="T58" fmla="*/ 55 w 60"/>
                <a:gd name="T59" fmla="*/ 1 h 20"/>
                <a:gd name="T60" fmla="*/ 55 w 60"/>
                <a:gd name="T61" fmla="*/ 1 h 20"/>
                <a:gd name="T62" fmla="*/ 54 w 60"/>
                <a:gd name="T63" fmla="*/ 1 h 20"/>
                <a:gd name="T64" fmla="*/ 54 w 60"/>
                <a:gd name="T65" fmla="*/ 1 h 20"/>
                <a:gd name="T66" fmla="*/ 53 w 60"/>
                <a:gd name="T67" fmla="*/ 0 h 20"/>
                <a:gd name="T68" fmla="*/ 53 w 60"/>
                <a:gd name="T69" fmla="*/ 0 h 20"/>
                <a:gd name="T70" fmla="*/ 51 w 60"/>
                <a:gd name="T71" fmla="*/ 0 h 20"/>
                <a:gd name="T72" fmla="*/ 51 w 60"/>
                <a:gd name="T73" fmla="*/ 0 h 20"/>
                <a:gd name="T74" fmla="*/ 51 w 60"/>
                <a:gd name="T75" fmla="*/ 0 h 20"/>
                <a:gd name="T76" fmla="*/ 51 w 60"/>
                <a:gd name="T77" fmla="*/ 0 h 20"/>
                <a:gd name="T78" fmla="*/ 50 w 60"/>
                <a:gd name="T79" fmla="*/ 0 h 20"/>
                <a:gd name="T80" fmla="*/ 50 w 60"/>
                <a:gd name="T81" fmla="*/ 0 h 20"/>
                <a:gd name="T82" fmla="*/ 50 w 60"/>
                <a:gd name="T83" fmla="*/ 0 h 20"/>
                <a:gd name="T84" fmla="*/ 49 w 60"/>
                <a:gd name="T85" fmla="*/ 1 h 20"/>
                <a:gd name="T86" fmla="*/ 49 w 60"/>
                <a:gd name="T87" fmla="*/ 1 h 20"/>
                <a:gd name="T88" fmla="*/ 48 w 60"/>
                <a:gd name="T89" fmla="*/ 1 h 20"/>
                <a:gd name="T90" fmla="*/ 48 w 60"/>
                <a:gd name="T91" fmla="*/ 1 h 20"/>
                <a:gd name="T92" fmla="*/ 48 w 60"/>
                <a:gd name="T93" fmla="*/ 1 h 20"/>
                <a:gd name="T94" fmla="*/ 47 w 60"/>
                <a:gd name="T95" fmla="*/ 1 h 20"/>
                <a:gd name="T96" fmla="*/ 47 w 60"/>
                <a:gd name="T97" fmla="*/ 2 h 20"/>
                <a:gd name="T98" fmla="*/ 47 w 60"/>
                <a:gd name="T99" fmla="*/ 2 h 20"/>
                <a:gd name="T100" fmla="*/ 46 w 60"/>
                <a:gd name="T101" fmla="*/ 2 h 20"/>
                <a:gd name="T102" fmla="*/ 46 w 60"/>
                <a:gd name="T103" fmla="*/ 2 h 20"/>
                <a:gd name="T104" fmla="*/ 46 w 60"/>
                <a:gd name="T105" fmla="*/ 3 h 20"/>
                <a:gd name="T106" fmla="*/ 42 w 60"/>
                <a:gd name="T107" fmla="*/ 5 h 20"/>
                <a:gd name="T108" fmla="*/ 42 w 60"/>
                <a:gd name="T109" fmla="*/ 5 h 20"/>
                <a:gd name="T110" fmla="*/ 18 w 60"/>
                <a:gd name="T111" fmla="*/ 5 h 20"/>
                <a:gd name="T112" fmla="*/ 18 w 60"/>
                <a:gd name="T113" fmla="*/ 5 h 20"/>
                <a:gd name="T114" fmla="*/ 14 w 60"/>
                <a:gd name="T115" fmla="*/ 3 h 20"/>
                <a:gd name="T116" fmla="*/ 14 w 60"/>
                <a:gd name="T1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 h="20">
                  <a:moveTo>
                    <a:pt x="14" y="2"/>
                  </a:moveTo>
                  <a:cubicBezTo>
                    <a:pt x="13" y="2"/>
                    <a:pt x="13" y="2"/>
                    <a:pt x="13" y="2"/>
                  </a:cubicBezTo>
                  <a:cubicBezTo>
                    <a:pt x="13" y="2"/>
                    <a:pt x="13" y="2"/>
                    <a:pt x="13" y="2"/>
                  </a:cubicBezTo>
                  <a:cubicBezTo>
                    <a:pt x="13" y="2"/>
                    <a:pt x="13" y="2"/>
                    <a:pt x="13" y="2"/>
                  </a:cubicBezTo>
                  <a:cubicBezTo>
                    <a:pt x="13" y="2"/>
                    <a:pt x="12" y="2"/>
                    <a:pt x="12" y="1"/>
                  </a:cubicBezTo>
                  <a:cubicBezTo>
                    <a:pt x="12" y="1"/>
                    <a:pt x="12" y="1"/>
                    <a:pt x="12" y="1"/>
                  </a:cubicBezTo>
                  <a:cubicBezTo>
                    <a:pt x="12" y="1"/>
                    <a:pt x="12" y="1"/>
                    <a:pt x="12" y="1"/>
                  </a:cubicBezTo>
                  <a:cubicBezTo>
                    <a:pt x="11" y="1"/>
                    <a:pt x="11" y="1"/>
                    <a:pt x="11" y="1"/>
                  </a:cubicBezTo>
                  <a:cubicBezTo>
                    <a:pt x="11" y="1"/>
                    <a:pt x="11" y="1"/>
                    <a:pt x="11" y="1"/>
                  </a:cubicBezTo>
                  <a:cubicBezTo>
                    <a:pt x="11" y="1"/>
                    <a:pt x="11" y="1"/>
                    <a:pt x="10" y="1"/>
                  </a:cubicBezTo>
                  <a:cubicBezTo>
                    <a:pt x="10" y="1"/>
                    <a:pt x="10" y="1"/>
                    <a:pt x="10" y="0"/>
                  </a:cubicBezTo>
                  <a:cubicBezTo>
                    <a:pt x="10" y="0"/>
                    <a:pt x="10" y="0"/>
                    <a:pt x="10" y="0"/>
                  </a:cubicBezTo>
                  <a:cubicBezTo>
                    <a:pt x="10" y="0"/>
                    <a:pt x="9" y="0"/>
                    <a:pt x="9" y="0"/>
                  </a:cubicBezTo>
                  <a:cubicBezTo>
                    <a:pt x="9" y="0"/>
                    <a:pt x="9" y="0"/>
                    <a:pt x="9" y="0"/>
                  </a:cubicBezTo>
                  <a:cubicBezTo>
                    <a:pt x="9" y="0"/>
                    <a:pt x="9" y="0"/>
                    <a:pt x="8" y="0"/>
                  </a:cubicBezTo>
                  <a:cubicBezTo>
                    <a:pt x="8" y="0"/>
                    <a:pt x="8" y="0"/>
                    <a:pt x="8" y="0"/>
                  </a:cubicBezTo>
                  <a:cubicBezTo>
                    <a:pt x="8" y="0"/>
                    <a:pt x="8" y="0"/>
                    <a:pt x="8" y="0"/>
                  </a:cubicBezTo>
                  <a:cubicBezTo>
                    <a:pt x="8" y="0"/>
                    <a:pt x="7" y="0"/>
                    <a:pt x="7" y="0"/>
                  </a:cubicBezTo>
                  <a:cubicBezTo>
                    <a:pt x="7" y="0"/>
                    <a:pt x="7" y="0"/>
                    <a:pt x="7" y="0"/>
                  </a:cubicBezTo>
                  <a:cubicBezTo>
                    <a:pt x="6" y="0"/>
                    <a:pt x="6" y="1"/>
                    <a:pt x="6" y="1"/>
                  </a:cubicBezTo>
                  <a:cubicBezTo>
                    <a:pt x="6" y="1"/>
                    <a:pt x="6" y="1"/>
                    <a:pt x="6" y="1"/>
                  </a:cubicBezTo>
                  <a:cubicBezTo>
                    <a:pt x="5" y="1"/>
                    <a:pt x="5" y="1"/>
                    <a:pt x="4" y="1"/>
                  </a:cubicBezTo>
                  <a:cubicBezTo>
                    <a:pt x="4" y="1"/>
                    <a:pt x="4" y="1"/>
                    <a:pt x="4" y="1"/>
                  </a:cubicBezTo>
                  <a:cubicBezTo>
                    <a:pt x="4" y="2"/>
                    <a:pt x="4" y="2"/>
                    <a:pt x="3" y="2"/>
                  </a:cubicBezTo>
                  <a:cubicBezTo>
                    <a:pt x="0" y="5"/>
                    <a:pt x="0" y="10"/>
                    <a:pt x="2" y="13"/>
                  </a:cubicBezTo>
                  <a:cubicBezTo>
                    <a:pt x="6" y="18"/>
                    <a:pt x="12" y="20"/>
                    <a:pt x="18" y="20"/>
                  </a:cubicBezTo>
                  <a:cubicBezTo>
                    <a:pt x="42" y="20"/>
                    <a:pt x="42" y="20"/>
                    <a:pt x="42" y="20"/>
                  </a:cubicBezTo>
                  <a:cubicBezTo>
                    <a:pt x="48" y="20"/>
                    <a:pt x="53" y="18"/>
                    <a:pt x="57" y="13"/>
                  </a:cubicBezTo>
                  <a:cubicBezTo>
                    <a:pt x="60" y="10"/>
                    <a:pt x="60" y="5"/>
                    <a:pt x="56" y="2"/>
                  </a:cubicBezTo>
                  <a:cubicBezTo>
                    <a:pt x="56" y="2"/>
                    <a:pt x="56" y="2"/>
                    <a:pt x="55" y="1"/>
                  </a:cubicBezTo>
                  <a:cubicBezTo>
                    <a:pt x="55" y="1"/>
                    <a:pt x="55" y="1"/>
                    <a:pt x="55" y="1"/>
                  </a:cubicBezTo>
                  <a:cubicBezTo>
                    <a:pt x="55" y="1"/>
                    <a:pt x="54" y="1"/>
                    <a:pt x="54" y="1"/>
                  </a:cubicBezTo>
                  <a:cubicBezTo>
                    <a:pt x="54" y="1"/>
                    <a:pt x="54" y="1"/>
                    <a:pt x="54" y="1"/>
                  </a:cubicBezTo>
                  <a:cubicBezTo>
                    <a:pt x="54" y="1"/>
                    <a:pt x="53" y="0"/>
                    <a:pt x="53" y="0"/>
                  </a:cubicBezTo>
                  <a:cubicBezTo>
                    <a:pt x="53" y="0"/>
                    <a:pt x="53" y="0"/>
                    <a:pt x="53" y="0"/>
                  </a:cubicBezTo>
                  <a:cubicBezTo>
                    <a:pt x="52" y="0"/>
                    <a:pt x="52" y="0"/>
                    <a:pt x="51" y="0"/>
                  </a:cubicBezTo>
                  <a:cubicBezTo>
                    <a:pt x="51" y="0"/>
                    <a:pt x="51" y="0"/>
                    <a:pt x="51" y="0"/>
                  </a:cubicBezTo>
                  <a:cubicBezTo>
                    <a:pt x="51" y="0"/>
                    <a:pt x="51" y="0"/>
                    <a:pt x="51" y="0"/>
                  </a:cubicBezTo>
                  <a:cubicBezTo>
                    <a:pt x="51" y="0"/>
                    <a:pt x="51" y="0"/>
                    <a:pt x="51" y="0"/>
                  </a:cubicBezTo>
                  <a:cubicBezTo>
                    <a:pt x="51" y="0"/>
                    <a:pt x="50" y="0"/>
                    <a:pt x="50" y="0"/>
                  </a:cubicBezTo>
                  <a:cubicBezTo>
                    <a:pt x="50" y="0"/>
                    <a:pt x="50" y="0"/>
                    <a:pt x="50" y="0"/>
                  </a:cubicBezTo>
                  <a:cubicBezTo>
                    <a:pt x="50" y="0"/>
                    <a:pt x="50" y="0"/>
                    <a:pt x="50" y="0"/>
                  </a:cubicBezTo>
                  <a:cubicBezTo>
                    <a:pt x="49" y="1"/>
                    <a:pt x="49" y="1"/>
                    <a:pt x="49" y="1"/>
                  </a:cubicBezTo>
                  <a:cubicBezTo>
                    <a:pt x="49" y="1"/>
                    <a:pt x="49" y="1"/>
                    <a:pt x="49" y="1"/>
                  </a:cubicBezTo>
                  <a:cubicBezTo>
                    <a:pt x="49" y="1"/>
                    <a:pt x="49" y="1"/>
                    <a:pt x="48" y="1"/>
                  </a:cubicBezTo>
                  <a:cubicBezTo>
                    <a:pt x="48" y="1"/>
                    <a:pt x="48" y="1"/>
                    <a:pt x="48" y="1"/>
                  </a:cubicBezTo>
                  <a:cubicBezTo>
                    <a:pt x="48" y="1"/>
                    <a:pt x="48" y="1"/>
                    <a:pt x="48" y="1"/>
                  </a:cubicBezTo>
                  <a:cubicBezTo>
                    <a:pt x="48" y="1"/>
                    <a:pt x="47" y="1"/>
                    <a:pt x="47" y="1"/>
                  </a:cubicBezTo>
                  <a:cubicBezTo>
                    <a:pt x="47" y="2"/>
                    <a:pt x="47" y="2"/>
                    <a:pt x="47" y="2"/>
                  </a:cubicBezTo>
                  <a:cubicBezTo>
                    <a:pt x="47" y="2"/>
                    <a:pt x="47" y="2"/>
                    <a:pt x="47" y="2"/>
                  </a:cubicBezTo>
                  <a:cubicBezTo>
                    <a:pt x="47" y="2"/>
                    <a:pt x="46" y="2"/>
                    <a:pt x="46" y="2"/>
                  </a:cubicBezTo>
                  <a:cubicBezTo>
                    <a:pt x="46" y="2"/>
                    <a:pt x="46" y="2"/>
                    <a:pt x="46" y="2"/>
                  </a:cubicBezTo>
                  <a:cubicBezTo>
                    <a:pt x="46" y="3"/>
                    <a:pt x="46" y="3"/>
                    <a:pt x="46" y="3"/>
                  </a:cubicBezTo>
                  <a:cubicBezTo>
                    <a:pt x="45" y="4"/>
                    <a:pt x="43" y="5"/>
                    <a:pt x="42" y="5"/>
                  </a:cubicBezTo>
                  <a:cubicBezTo>
                    <a:pt x="42" y="5"/>
                    <a:pt x="42" y="5"/>
                    <a:pt x="42" y="5"/>
                  </a:cubicBezTo>
                  <a:cubicBezTo>
                    <a:pt x="18" y="5"/>
                    <a:pt x="18" y="5"/>
                    <a:pt x="18" y="5"/>
                  </a:cubicBezTo>
                  <a:cubicBezTo>
                    <a:pt x="18" y="5"/>
                    <a:pt x="18" y="5"/>
                    <a:pt x="18" y="5"/>
                  </a:cubicBezTo>
                  <a:cubicBezTo>
                    <a:pt x="16" y="5"/>
                    <a:pt x="15" y="4"/>
                    <a:pt x="14" y="3"/>
                  </a:cubicBezTo>
                  <a:cubicBezTo>
                    <a:pt x="14" y="3"/>
                    <a:pt x="14" y="3"/>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6" name="Freeform 347"/>
            <p:cNvSpPr/>
            <p:nvPr/>
          </p:nvSpPr>
          <p:spPr bwMode="auto">
            <a:xfrm>
              <a:off x="1146175" y="749300"/>
              <a:ext cx="225425" cy="74613"/>
            </a:xfrm>
            <a:custGeom>
              <a:avLst/>
              <a:gdLst>
                <a:gd name="T0" fmla="*/ 14 w 60"/>
                <a:gd name="T1" fmla="*/ 3 h 20"/>
                <a:gd name="T2" fmla="*/ 9 w 60"/>
                <a:gd name="T3" fmla="*/ 0 h 20"/>
                <a:gd name="T4" fmla="*/ 4 w 60"/>
                <a:gd name="T5" fmla="*/ 2 h 20"/>
                <a:gd name="T6" fmla="*/ 3 w 60"/>
                <a:gd name="T7" fmla="*/ 13 h 20"/>
                <a:gd name="T8" fmla="*/ 18 w 60"/>
                <a:gd name="T9" fmla="*/ 20 h 20"/>
                <a:gd name="T10" fmla="*/ 42 w 60"/>
                <a:gd name="T11" fmla="*/ 20 h 20"/>
                <a:gd name="T12" fmla="*/ 58 w 60"/>
                <a:gd name="T13" fmla="*/ 13 h 20"/>
                <a:gd name="T14" fmla="*/ 57 w 60"/>
                <a:gd name="T15" fmla="*/ 2 h 20"/>
                <a:gd name="T16" fmla="*/ 52 w 60"/>
                <a:gd name="T17" fmla="*/ 0 h 20"/>
                <a:gd name="T18" fmla="*/ 46 w 60"/>
                <a:gd name="T19" fmla="*/ 3 h 20"/>
                <a:gd name="T20" fmla="*/ 44 w 60"/>
                <a:gd name="T21" fmla="*/ 5 h 20"/>
                <a:gd name="T22" fmla="*/ 42 w 60"/>
                <a:gd name="T23" fmla="*/ 5 h 20"/>
                <a:gd name="T24" fmla="*/ 19 w 60"/>
                <a:gd name="T25" fmla="*/ 5 h 20"/>
                <a:gd name="T26" fmla="*/ 18 w 60"/>
                <a:gd name="T27" fmla="*/ 5 h 20"/>
                <a:gd name="T28" fmla="*/ 14 w 60"/>
                <a:gd name="T29"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0">
                  <a:moveTo>
                    <a:pt x="14" y="3"/>
                  </a:moveTo>
                  <a:cubicBezTo>
                    <a:pt x="13" y="1"/>
                    <a:pt x="11" y="0"/>
                    <a:pt x="9" y="0"/>
                  </a:cubicBezTo>
                  <a:cubicBezTo>
                    <a:pt x="7" y="0"/>
                    <a:pt x="5" y="1"/>
                    <a:pt x="4" y="2"/>
                  </a:cubicBezTo>
                  <a:cubicBezTo>
                    <a:pt x="0" y="5"/>
                    <a:pt x="0" y="10"/>
                    <a:pt x="3" y="13"/>
                  </a:cubicBezTo>
                  <a:cubicBezTo>
                    <a:pt x="7" y="18"/>
                    <a:pt x="12" y="20"/>
                    <a:pt x="18" y="20"/>
                  </a:cubicBezTo>
                  <a:cubicBezTo>
                    <a:pt x="42" y="20"/>
                    <a:pt x="42" y="20"/>
                    <a:pt x="42" y="20"/>
                  </a:cubicBezTo>
                  <a:cubicBezTo>
                    <a:pt x="48" y="20"/>
                    <a:pt x="54" y="18"/>
                    <a:pt x="58" y="13"/>
                  </a:cubicBezTo>
                  <a:cubicBezTo>
                    <a:pt x="60" y="10"/>
                    <a:pt x="60" y="5"/>
                    <a:pt x="57" y="2"/>
                  </a:cubicBezTo>
                  <a:cubicBezTo>
                    <a:pt x="55" y="1"/>
                    <a:pt x="54" y="0"/>
                    <a:pt x="52" y="0"/>
                  </a:cubicBezTo>
                  <a:cubicBezTo>
                    <a:pt x="50" y="0"/>
                    <a:pt x="47" y="1"/>
                    <a:pt x="46" y="3"/>
                  </a:cubicBezTo>
                  <a:cubicBezTo>
                    <a:pt x="45" y="4"/>
                    <a:pt x="44" y="4"/>
                    <a:pt x="44" y="5"/>
                  </a:cubicBezTo>
                  <a:cubicBezTo>
                    <a:pt x="43" y="5"/>
                    <a:pt x="43" y="5"/>
                    <a:pt x="42" y="5"/>
                  </a:cubicBezTo>
                  <a:cubicBezTo>
                    <a:pt x="19" y="5"/>
                    <a:pt x="19" y="5"/>
                    <a:pt x="19" y="5"/>
                  </a:cubicBezTo>
                  <a:cubicBezTo>
                    <a:pt x="18" y="5"/>
                    <a:pt x="18" y="5"/>
                    <a:pt x="18" y="5"/>
                  </a:cubicBezTo>
                  <a:cubicBezTo>
                    <a:pt x="17" y="5"/>
                    <a:pt x="15" y="4"/>
                    <a:pt x="1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7" name="Freeform 348"/>
            <p:cNvSpPr/>
            <p:nvPr/>
          </p:nvSpPr>
          <p:spPr bwMode="auto">
            <a:xfrm>
              <a:off x="7935912" y="3009900"/>
              <a:ext cx="484188" cy="398463"/>
            </a:xfrm>
            <a:custGeom>
              <a:avLst/>
              <a:gdLst>
                <a:gd name="T0" fmla="*/ 250 w 305"/>
                <a:gd name="T1" fmla="*/ 0 h 251"/>
                <a:gd name="T2" fmla="*/ 108 w 305"/>
                <a:gd name="T3" fmla="*/ 140 h 251"/>
                <a:gd name="T4" fmla="*/ 54 w 305"/>
                <a:gd name="T5" fmla="*/ 88 h 251"/>
                <a:gd name="T6" fmla="*/ 0 w 305"/>
                <a:gd name="T7" fmla="*/ 142 h 251"/>
                <a:gd name="T8" fmla="*/ 54 w 305"/>
                <a:gd name="T9" fmla="*/ 196 h 251"/>
                <a:gd name="T10" fmla="*/ 108 w 305"/>
                <a:gd name="T11" fmla="*/ 251 h 251"/>
                <a:gd name="T12" fmla="*/ 163 w 305"/>
                <a:gd name="T13" fmla="*/ 196 h 251"/>
                <a:gd name="T14" fmla="*/ 305 w 305"/>
                <a:gd name="T15" fmla="*/ 55 h 251"/>
                <a:gd name="T16" fmla="*/ 250 w 305"/>
                <a:gd name="T1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5" h="251">
                  <a:moveTo>
                    <a:pt x="250" y="0"/>
                  </a:moveTo>
                  <a:lnTo>
                    <a:pt x="108" y="140"/>
                  </a:lnTo>
                  <a:lnTo>
                    <a:pt x="54" y="88"/>
                  </a:lnTo>
                  <a:lnTo>
                    <a:pt x="0" y="142"/>
                  </a:lnTo>
                  <a:lnTo>
                    <a:pt x="54" y="196"/>
                  </a:lnTo>
                  <a:lnTo>
                    <a:pt x="108" y="251"/>
                  </a:lnTo>
                  <a:lnTo>
                    <a:pt x="163" y="196"/>
                  </a:lnTo>
                  <a:lnTo>
                    <a:pt x="305" y="55"/>
                  </a:lnTo>
                  <a:lnTo>
                    <a:pt x="2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8" name="Freeform 349"/>
            <p:cNvSpPr>
              <a:spLocks noEditPoints="1"/>
            </p:cNvSpPr>
            <p:nvPr/>
          </p:nvSpPr>
          <p:spPr bwMode="auto">
            <a:xfrm>
              <a:off x="11031537" y="1439863"/>
              <a:ext cx="461963" cy="461963"/>
            </a:xfrm>
            <a:custGeom>
              <a:avLst/>
              <a:gdLst>
                <a:gd name="T0" fmla="*/ 62 w 123"/>
                <a:gd name="T1" fmla="*/ 123 h 123"/>
                <a:gd name="T2" fmla="*/ 71 w 123"/>
                <a:gd name="T3" fmla="*/ 123 h 123"/>
                <a:gd name="T4" fmla="*/ 71 w 123"/>
                <a:gd name="T5" fmla="*/ 114 h 123"/>
                <a:gd name="T6" fmla="*/ 92 w 123"/>
                <a:gd name="T7" fmla="*/ 106 h 123"/>
                <a:gd name="T8" fmla="*/ 98 w 123"/>
                <a:gd name="T9" fmla="*/ 112 h 123"/>
                <a:gd name="T10" fmla="*/ 112 w 123"/>
                <a:gd name="T11" fmla="*/ 98 h 123"/>
                <a:gd name="T12" fmla="*/ 106 w 123"/>
                <a:gd name="T13" fmla="*/ 92 h 123"/>
                <a:gd name="T14" fmla="*/ 114 w 123"/>
                <a:gd name="T15" fmla="*/ 71 h 123"/>
                <a:gd name="T16" fmla="*/ 123 w 123"/>
                <a:gd name="T17" fmla="*/ 71 h 123"/>
                <a:gd name="T18" fmla="*/ 123 w 123"/>
                <a:gd name="T19" fmla="*/ 52 h 123"/>
                <a:gd name="T20" fmla="*/ 114 w 123"/>
                <a:gd name="T21" fmla="*/ 52 h 123"/>
                <a:gd name="T22" fmla="*/ 106 w 123"/>
                <a:gd name="T23" fmla="*/ 31 h 123"/>
                <a:gd name="T24" fmla="*/ 112 w 123"/>
                <a:gd name="T25" fmla="*/ 25 h 123"/>
                <a:gd name="T26" fmla="*/ 98 w 123"/>
                <a:gd name="T27" fmla="*/ 11 h 123"/>
                <a:gd name="T28" fmla="*/ 92 w 123"/>
                <a:gd name="T29" fmla="*/ 18 h 123"/>
                <a:gd name="T30" fmla="*/ 71 w 123"/>
                <a:gd name="T31" fmla="*/ 9 h 123"/>
                <a:gd name="T32" fmla="*/ 71 w 123"/>
                <a:gd name="T33" fmla="*/ 0 h 123"/>
                <a:gd name="T34" fmla="*/ 62 w 123"/>
                <a:gd name="T35" fmla="*/ 0 h 123"/>
                <a:gd name="T36" fmla="*/ 62 w 123"/>
                <a:gd name="T37" fmla="*/ 22 h 123"/>
                <a:gd name="T38" fmla="*/ 62 w 123"/>
                <a:gd name="T39" fmla="*/ 22 h 123"/>
                <a:gd name="T40" fmla="*/ 101 w 123"/>
                <a:gd name="T41" fmla="*/ 62 h 123"/>
                <a:gd name="T42" fmla="*/ 62 w 123"/>
                <a:gd name="T43" fmla="*/ 101 h 123"/>
                <a:gd name="T44" fmla="*/ 62 w 123"/>
                <a:gd name="T45" fmla="*/ 123 h 123"/>
                <a:gd name="T46" fmla="*/ 18 w 123"/>
                <a:gd name="T47" fmla="*/ 92 h 123"/>
                <a:gd name="T48" fmla="*/ 11 w 123"/>
                <a:gd name="T49" fmla="*/ 98 h 123"/>
                <a:gd name="T50" fmla="*/ 25 w 123"/>
                <a:gd name="T51" fmla="*/ 112 h 123"/>
                <a:gd name="T52" fmla="*/ 31 w 123"/>
                <a:gd name="T53" fmla="*/ 106 h 123"/>
                <a:gd name="T54" fmla="*/ 52 w 123"/>
                <a:gd name="T55" fmla="*/ 114 h 123"/>
                <a:gd name="T56" fmla="*/ 52 w 123"/>
                <a:gd name="T57" fmla="*/ 123 h 123"/>
                <a:gd name="T58" fmla="*/ 62 w 123"/>
                <a:gd name="T59" fmla="*/ 123 h 123"/>
                <a:gd name="T60" fmla="*/ 62 w 123"/>
                <a:gd name="T61" fmla="*/ 101 h 123"/>
                <a:gd name="T62" fmla="*/ 22 w 123"/>
                <a:gd name="T63" fmla="*/ 62 h 123"/>
                <a:gd name="T64" fmla="*/ 62 w 123"/>
                <a:gd name="T65" fmla="*/ 22 h 123"/>
                <a:gd name="T66" fmla="*/ 62 w 123"/>
                <a:gd name="T67" fmla="*/ 0 h 123"/>
                <a:gd name="T68" fmla="*/ 52 w 123"/>
                <a:gd name="T69" fmla="*/ 0 h 123"/>
                <a:gd name="T70" fmla="*/ 52 w 123"/>
                <a:gd name="T71" fmla="*/ 9 h 123"/>
                <a:gd name="T72" fmla="*/ 31 w 123"/>
                <a:gd name="T73" fmla="*/ 18 h 123"/>
                <a:gd name="T74" fmla="*/ 25 w 123"/>
                <a:gd name="T75" fmla="*/ 11 h 123"/>
                <a:gd name="T76" fmla="*/ 11 w 123"/>
                <a:gd name="T77" fmla="*/ 25 h 123"/>
                <a:gd name="T78" fmla="*/ 18 w 123"/>
                <a:gd name="T79" fmla="*/ 31 h 123"/>
                <a:gd name="T80" fmla="*/ 9 w 123"/>
                <a:gd name="T81" fmla="*/ 52 h 123"/>
                <a:gd name="T82" fmla="*/ 0 w 123"/>
                <a:gd name="T83" fmla="*/ 52 h 123"/>
                <a:gd name="T84" fmla="*/ 0 w 123"/>
                <a:gd name="T85" fmla="*/ 71 h 123"/>
                <a:gd name="T86" fmla="*/ 9 w 123"/>
                <a:gd name="T87" fmla="*/ 71 h 123"/>
                <a:gd name="T88" fmla="*/ 18 w 123"/>
                <a:gd name="T89" fmla="*/ 92 h 123"/>
                <a:gd name="T90" fmla="*/ 62 w 123"/>
                <a:gd name="T91" fmla="*/ 22 h 123"/>
                <a:gd name="T92" fmla="*/ 62 w 123"/>
                <a:gd name="T93" fmla="*/ 2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2" y="123"/>
                  </a:moveTo>
                  <a:cubicBezTo>
                    <a:pt x="71" y="123"/>
                    <a:pt x="71" y="123"/>
                    <a:pt x="71" y="123"/>
                  </a:cubicBezTo>
                  <a:cubicBezTo>
                    <a:pt x="71" y="114"/>
                    <a:pt x="71" y="114"/>
                    <a:pt x="71" y="114"/>
                  </a:cubicBezTo>
                  <a:cubicBezTo>
                    <a:pt x="79" y="113"/>
                    <a:pt x="86" y="110"/>
                    <a:pt x="92" y="106"/>
                  </a:cubicBezTo>
                  <a:cubicBezTo>
                    <a:pt x="98" y="112"/>
                    <a:pt x="98" y="112"/>
                    <a:pt x="98" y="112"/>
                  </a:cubicBezTo>
                  <a:cubicBezTo>
                    <a:pt x="112" y="98"/>
                    <a:pt x="112" y="98"/>
                    <a:pt x="112" y="98"/>
                  </a:cubicBezTo>
                  <a:cubicBezTo>
                    <a:pt x="106" y="92"/>
                    <a:pt x="106" y="92"/>
                    <a:pt x="106" y="92"/>
                  </a:cubicBezTo>
                  <a:cubicBezTo>
                    <a:pt x="110" y="86"/>
                    <a:pt x="113" y="79"/>
                    <a:pt x="114" y="71"/>
                  </a:cubicBezTo>
                  <a:cubicBezTo>
                    <a:pt x="123" y="71"/>
                    <a:pt x="123" y="71"/>
                    <a:pt x="123" y="71"/>
                  </a:cubicBezTo>
                  <a:cubicBezTo>
                    <a:pt x="123" y="52"/>
                    <a:pt x="123" y="52"/>
                    <a:pt x="123" y="52"/>
                  </a:cubicBezTo>
                  <a:cubicBezTo>
                    <a:pt x="114" y="52"/>
                    <a:pt x="114" y="52"/>
                    <a:pt x="114" y="52"/>
                  </a:cubicBezTo>
                  <a:cubicBezTo>
                    <a:pt x="113" y="44"/>
                    <a:pt x="110" y="37"/>
                    <a:pt x="106" y="31"/>
                  </a:cubicBezTo>
                  <a:cubicBezTo>
                    <a:pt x="112" y="25"/>
                    <a:pt x="112" y="25"/>
                    <a:pt x="112" y="25"/>
                  </a:cubicBezTo>
                  <a:cubicBezTo>
                    <a:pt x="98" y="11"/>
                    <a:pt x="98" y="11"/>
                    <a:pt x="98" y="11"/>
                  </a:cubicBezTo>
                  <a:cubicBezTo>
                    <a:pt x="92" y="18"/>
                    <a:pt x="92" y="18"/>
                    <a:pt x="92" y="18"/>
                  </a:cubicBezTo>
                  <a:cubicBezTo>
                    <a:pt x="86" y="13"/>
                    <a:pt x="79" y="11"/>
                    <a:pt x="71" y="9"/>
                  </a:cubicBezTo>
                  <a:cubicBezTo>
                    <a:pt x="71" y="0"/>
                    <a:pt x="71" y="0"/>
                    <a:pt x="71" y="0"/>
                  </a:cubicBezTo>
                  <a:cubicBezTo>
                    <a:pt x="62" y="0"/>
                    <a:pt x="62" y="0"/>
                    <a:pt x="62" y="0"/>
                  </a:cubicBezTo>
                  <a:cubicBezTo>
                    <a:pt x="62" y="22"/>
                    <a:pt x="62" y="22"/>
                    <a:pt x="62" y="22"/>
                  </a:cubicBezTo>
                  <a:cubicBezTo>
                    <a:pt x="62" y="22"/>
                    <a:pt x="62" y="22"/>
                    <a:pt x="62" y="22"/>
                  </a:cubicBezTo>
                  <a:cubicBezTo>
                    <a:pt x="83" y="22"/>
                    <a:pt x="101" y="40"/>
                    <a:pt x="101" y="62"/>
                  </a:cubicBezTo>
                  <a:cubicBezTo>
                    <a:pt x="101" y="83"/>
                    <a:pt x="83" y="101"/>
                    <a:pt x="62" y="101"/>
                  </a:cubicBezTo>
                  <a:lnTo>
                    <a:pt x="62" y="123"/>
                  </a:lnTo>
                  <a:close/>
                  <a:moveTo>
                    <a:pt x="18" y="92"/>
                  </a:moveTo>
                  <a:cubicBezTo>
                    <a:pt x="11" y="98"/>
                    <a:pt x="11" y="98"/>
                    <a:pt x="11" y="98"/>
                  </a:cubicBezTo>
                  <a:cubicBezTo>
                    <a:pt x="25" y="112"/>
                    <a:pt x="25" y="112"/>
                    <a:pt x="25" y="112"/>
                  </a:cubicBezTo>
                  <a:cubicBezTo>
                    <a:pt x="31" y="106"/>
                    <a:pt x="31" y="106"/>
                    <a:pt x="31" y="106"/>
                  </a:cubicBezTo>
                  <a:cubicBezTo>
                    <a:pt x="37" y="110"/>
                    <a:pt x="44" y="113"/>
                    <a:pt x="52" y="114"/>
                  </a:cubicBezTo>
                  <a:cubicBezTo>
                    <a:pt x="52" y="123"/>
                    <a:pt x="52" y="123"/>
                    <a:pt x="52" y="123"/>
                  </a:cubicBezTo>
                  <a:cubicBezTo>
                    <a:pt x="62" y="123"/>
                    <a:pt x="62" y="123"/>
                    <a:pt x="62" y="123"/>
                  </a:cubicBezTo>
                  <a:cubicBezTo>
                    <a:pt x="62" y="101"/>
                    <a:pt x="62" y="101"/>
                    <a:pt x="62" y="101"/>
                  </a:cubicBezTo>
                  <a:cubicBezTo>
                    <a:pt x="40" y="101"/>
                    <a:pt x="22" y="83"/>
                    <a:pt x="22" y="62"/>
                  </a:cubicBezTo>
                  <a:cubicBezTo>
                    <a:pt x="22" y="40"/>
                    <a:pt x="40" y="22"/>
                    <a:pt x="62" y="22"/>
                  </a:cubicBezTo>
                  <a:cubicBezTo>
                    <a:pt x="62" y="0"/>
                    <a:pt x="62" y="0"/>
                    <a:pt x="62" y="0"/>
                  </a:cubicBezTo>
                  <a:cubicBezTo>
                    <a:pt x="52" y="0"/>
                    <a:pt x="52" y="0"/>
                    <a:pt x="52" y="0"/>
                  </a:cubicBezTo>
                  <a:cubicBezTo>
                    <a:pt x="52" y="9"/>
                    <a:pt x="52" y="9"/>
                    <a:pt x="52" y="9"/>
                  </a:cubicBezTo>
                  <a:cubicBezTo>
                    <a:pt x="44" y="11"/>
                    <a:pt x="37" y="13"/>
                    <a:pt x="31" y="18"/>
                  </a:cubicBezTo>
                  <a:cubicBezTo>
                    <a:pt x="25" y="11"/>
                    <a:pt x="25" y="11"/>
                    <a:pt x="25" y="11"/>
                  </a:cubicBezTo>
                  <a:cubicBezTo>
                    <a:pt x="11" y="25"/>
                    <a:pt x="11" y="25"/>
                    <a:pt x="11" y="25"/>
                  </a:cubicBezTo>
                  <a:cubicBezTo>
                    <a:pt x="18" y="31"/>
                    <a:pt x="18" y="31"/>
                    <a:pt x="18" y="31"/>
                  </a:cubicBezTo>
                  <a:cubicBezTo>
                    <a:pt x="13" y="37"/>
                    <a:pt x="10" y="44"/>
                    <a:pt x="9" y="52"/>
                  </a:cubicBezTo>
                  <a:cubicBezTo>
                    <a:pt x="0" y="52"/>
                    <a:pt x="0" y="52"/>
                    <a:pt x="0" y="52"/>
                  </a:cubicBezTo>
                  <a:cubicBezTo>
                    <a:pt x="0" y="71"/>
                    <a:pt x="0" y="71"/>
                    <a:pt x="0" y="71"/>
                  </a:cubicBezTo>
                  <a:cubicBezTo>
                    <a:pt x="9" y="71"/>
                    <a:pt x="9" y="71"/>
                    <a:pt x="9" y="71"/>
                  </a:cubicBezTo>
                  <a:cubicBezTo>
                    <a:pt x="10" y="79"/>
                    <a:pt x="13" y="86"/>
                    <a:pt x="18" y="92"/>
                  </a:cubicBezTo>
                  <a:close/>
                  <a:moveTo>
                    <a:pt x="62" y="22"/>
                  </a:moveTo>
                  <a:cubicBezTo>
                    <a:pt x="62" y="22"/>
                    <a:pt x="62" y="22"/>
                    <a:pt x="62"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9" name="Freeform 350"/>
            <p:cNvSpPr>
              <a:spLocks noEditPoints="1"/>
            </p:cNvSpPr>
            <p:nvPr/>
          </p:nvSpPr>
          <p:spPr bwMode="auto">
            <a:xfrm>
              <a:off x="11425239" y="1195680"/>
              <a:ext cx="311150" cy="314325"/>
            </a:xfrm>
            <a:custGeom>
              <a:avLst/>
              <a:gdLst>
                <a:gd name="T0" fmla="*/ 77 w 83"/>
                <a:gd name="T1" fmla="*/ 35 h 84"/>
                <a:gd name="T2" fmla="*/ 83 w 83"/>
                <a:gd name="T3" fmla="*/ 33 h 84"/>
                <a:gd name="T4" fmla="*/ 77 w 83"/>
                <a:gd name="T5" fmla="*/ 18 h 84"/>
                <a:gd name="T6" fmla="*/ 71 w 83"/>
                <a:gd name="T7" fmla="*/ 21 h 84"/>
                <a:gd name="T8" fmla="*/ 62 w 83"/>
                <a:gd name="T9" fmla="*/ 12 h 84"/>
                <a:gd name="T10" fmla="*/ 64 w 83"/>
                <a:gd name="T11" fmla="*/ 6 h 84"/>
                <a:gd name="T12" fmla="*/ 50 w 83"/>
                <a:gd name="T13" fmla="*/ 0 h 84"/>
                <a:gd name="T14" fmla="*/ 47 w 83"/>
                <a:gd name="T15" fmla="*/ 6 h 84"/>
                <a:gd name="T16" fmla="*/ 41 w 83"/>
                <a:gd name="T17" fmla="*/ 5 h 84"/>
                <a:gd name="T18" fmla="*/ 41 w 83"/>
                <a:gd name="T19" fmla="*/ 17 h 84"/>
                <a:gd name="T20" fmla="*/ 64 w 83"/>
                <a:gd name="T21" fmla="*/ 32 h 84"/>
                <a:gd name="T22" fmla="*/ 51 w 83"/>
                <a:gd name="T23" fmla="*/ 64 h 84"/>
                <a:gd name="T24" fmla="*/ 51 w 83"/>
                <a:gd name="T25" fmla="*/ 64 h 84"/>
                <a:gd name="T26" fmla="*/ 41 w 83"/>
                <a:gd name="T27" fmla="*/ 66 h 84"/>
                <a:gd name="T28" fmla="*/ 41 w 83"/>
                <a:gd name="T29" fmla="*/ 66 h 84"/>
                <a:gd name="T30" fmla="*/ 41 w 83"/>
                <a:gd name="T31" fmla="*/ 78 h 84"/>
                <a:gd name="T32" fmla="*/ 48 w 83"/>
                <a:gd name="T33" fmla="*/ 78 h 84"/>
                <a:gd name="T34" fmla="*/ 51 w 83"/>
                <a:gd name="T35" fmla="*/ 84 h 84"/>
                <a:gd name="T36" fmla="*/ 65 w 83"/>
                <a:gd name="T37" fmla="*/ 77 h 84"/>
                <a:gd name="T38" fmla="*/ 63 w 83"/>
                <a:gd name="T39" fmla="*/ 72 h 84"/>
                <a:gd name="T40" fmla="*/ 72 w 83"/>
                <a:gd name="T41" fmla="*/ 62 h 84"/>
                <a:gd name="T42" fmla="*/ 77 w 83"/>
                <a:gd name="T43" fmla="*/ 65 h 84"/>
                <a:gd name="T44" fmla="*/ 83 w 83"/>
                <a:gd name="T45" fmla="*/ 50 h 84"/>
                <a:gd name="T46" fmla="*/ 77 w 83"/>
                <a:gd name="T47" fmla="*/ 48 h 84"/>
                <a:gd name="T48" fmla="*/ 77 w 83"/>
                <a:gd name="T49" fmla="*/ 35 h 84"/>
                <a:gd name="T50" fmla="*/ 41 w 83"/>
                <a:gd name="T51" fmla="*/ 5 h 84"/>
                <a:gd name="T52" fmla="*/ 35 w 83"/>
                <a:gd name="T53" fmla="*/ 6 h 84"/>
                <a:gd name="T54" fmla="*/ 32 w 83"/>
                <a:gd name="T55" fmla="*/ 0 h 84"/>
                <a:gd name="T56" fmla="*/ 18 w 83"/>
                <a:gd name="T57" fmla="*/ 6 h 84"/>
                <a:gd name="T58" fmla="*/ 20 w 83"/>
                <a:gd name="T59" fmla="*/ 12 h 84"/>
                <a:gd name="T60" fmla="*/ 11 w 83"/>
                <a:gd name="T61" fmla="*/ 21 h 84"/>
                <a:gd name="T62" fmla="*/ 5 w 83"/>
                <a:gd name="T63" fmla="*/ 19 h 84"/>
                <a:gd name="T64" fmla="*/ 0 w 83"/>
                <a:gd name="T65" fmla="*/ 34 h 84"/>
                <a:gd name="T66" fmla="*/ 5 w 83"/>
                <a:gd name="T67" fmla="*/ 36 h 84"/>
                <a:gd name="T68" fmla="*/ 6 w 83"/>
                <a:gd name="T69" fmla="*/ 49 h 84"/>
                <a:gd name="T70" fmla="*/ 0 w 83"/>
                <a:gd name="T71" fmla="*/ 51 h 84"/>
                <a:gd name="T72" fmla="*/ 6 w 83"/>
                <a:gd name="T73" fmla="*/ 66 h 84"/>
                <a:gd name="T74" fmla="*/ 12 w 83"/>
                <a:gd name="T75" fmla="*/ 63 h 84"/>
                <a:gd name="T76" fmla="*/ 21 w 83"/>
                <a:gd name="T77" fmla="*/ 72 h 84"/>
                <a:gd name="T78" fmla="*/ 19 w 83"/>
                <a:gd name="T79" fmla="*/ 78 h 84"/>
                <a:gd name="T80" fmla="*/ 33 w 83"/>
                <a:gd name="T81" fmla="*/ 84 h 84"/>
                <a:gd name="T82" fmla="*/ 35 w 83"/>
                <a:gd name="T83" fmla="*/ 78 h 84"/>
                <a:gd name="T84" fmla="*/ 41 w 83"/>
                <a:gd name="T85" fmla="*/ 78 h 84"/>
                <a:gd name="T86" fmla="*/ 41 w 83"/>
                <a:gd name="T87" fmla="*/ 66 h 84"/>
                <a:gd name="T88" fmla="*/ 19 w 83"/>
                <a:gd name="T89" fmla="*/ 51 h 84"/>
                <a:gd name="T90" fmla="*/ 32 w 83"/>
                <a:gd name="T91" fmla="*/ 19 h 84"/>
                <a:gd name="T92" fmla="*/ 41 w 83"/>
                <a:gd name="T93" fmla="*/ 17 h 84"/>
                <a:gd name="T94" fmla="*/ 41 w 83"/>
                <a:gd name="T95" fmla="*/ 17 h 84"/>
                <a:gd name="T96" fmla="*/ 41 w 83"/>
                <a:gd name="T97"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84">
                  <a:moveTo>
                    <a:pt x="77" y="35"/>
                  </a:moveTo>
                  <a:cubicBezTo>
                    <a:pt x="83" y="33"/>
                    <a:pt x="83" y="33"/>
                    <a:pt x="83" y="33"/>
                  </a:cubicBezTo>
                  <a:cubicBezTo>
                    <a:pt x="77" y="18"/>
                    <a:pt x="77" y="18"/>
                    <a:pt x="77" y="18"/>
                  </a:cubicBezTo>
                  <a:cubicBezTo>
                    <a:pt x="71" y="21"/>
                    <a:pt x="71" y="21"/>
                    <a:pt x="71" y="21"/>
                  </a:cubicBezTo>
                  <a:cubicBezTo>
                    <a:pt x="69" y="17"/>
                    <a:pt x="65" y="14"/>
                    <a:pt x="62" y="12"/>
                  </a:cubicBezTo>
                  <a:cubicBezTo>
                    <a:pt x="64" y="6"/>
                    <a:pt x="64" y="6"/>
                    <a:pt x="64" y="6"/>
                  </a:cubicBezTo>
                  <a:cubicBezTo>
                    <a:pt x="50" y="0"/>
                    <a:pt x="50" y="0"/>
                    <a:pt x="50" y="0"/>
                  </a:cubicBezTo>
                  <a:cubicBezTo>
                    <a:pt x="47" y="6"/>
                    <a:pt x="47" y="6"/>
                    <a:pt x="47" y="6"/>
                  </a:cubicBezTo>
                  <a:cubicBezTo>
                    <a:pt x="45" y="6"/>
                    <a:pt x="43" y="5"/>
                    <a:pt x="41" y="5"/>
                  </a:cubicBezTo>
                  <a:cubicBezTo>
                    <a:pt x="41" y="17"/>
                    <a:pt x="41" y="17"/>
                    <a:pt x="41" y="17"/>
                  </a:cubicBezTo>
                  <a:cubicBezTo>
                    <a:pt x="51" y="17"/>
                    <a:pt x="60" y="23"/>
                    <a:pt x="64" y="32"/>
                  </a:cubicBezTo>
                  <a:cubicBezTo>
                    <a:pt x="69" y="45"/>
                    <a:pt x="63" y="59"/>
                    <a:pt x="51" y="64"/>
                  </a:cubicBezTo>
                  <a:cubicBezTo>
                    <a:pt x="51" y="64"/>
                    <a:pt x="51" y="64"/>
                    <a:pt x="51" y="64"/>
                  </a:cubicBezTo>
                  <a:cubicBezTo>
                    <a:pt x="48" y="66"/>
                    <a:pt x="45" y="66"/>
                    <a:pt x="41" y="66"/>
                  </a:cubicBezTo>
                  <a:cubicBezTo>
                    <a:pt x="41" y="66"/>
                    <a:pt x="41" y="66"/>
                    <a:pt x="41" y="66"/>
                  </a:cubicBezTo>
                  <a:cubicBezTo>
                    <a:pt x="41" y="78"/>
                    <a:pt x="41" y="78"/>
                    <a:pt x="41" y="78"/>
                  </a:cubicBezTo>
                  <a:cubicBezTo>
                    <a:pt x="44" y="78"/>
                    <a:pt x="46" y="78"/>
                    <a:pt x="48" y="78"/>
                  </a:cubicBezTo>
                  <a:cubicBezTo>
                    <a:pt x="51" y="84"/>
                    <a:pt x="51" y="84"/>
                    <a:pt x="51" y="84"/>
                  </a:cubicBezTo>
                  <a:cubicBezTo>
                    <a:pt x="65" y="77"/>
                    <a:pt x="65" y="77"/>
                    <a:pt x="65" y="77"/>
                  </a:cubicBezTo>
                  <a:cubicBezTo>
                    <a:pt x="63" y="72"/>
                    <a:pt x="63" y="72"/>
                    <a:pt x="63" y="72"/>
                  </a:cubicBezTo>
                  <a:cubicBezTo>
                    <a:pt x="66" y="69"/>
                    <a:pt x="69" y="66"/>
                    <a:pt x="72" y="62"/>
                  </a:cubicBezTo>
                  <a:cubicBezTo>
                    <a:pt x="77" y="65"/>
                    <a:pt x="77" y="65"/>
                    <a:pt x="77" y="65"/>
                  </a:cubicBezTo>
                  <a:cubicBezTo>
                    <a:pt x="83" y="50"/>
                    <a:pt x="83" y="50"/>
                    <a:pt x="83" y="50"/>
                  </a:cubicBezTo>
                  <a:cubicBezTo>
                    <a:pt x="77" y="48"/>
                    <a:pt x="77" y="48"/>
                    <a:pt x="77" y="48"/>
                  </a:cubicBezTo>
                  <a:cubicBezTo>
                    <a:pt x="78" y="44"/>
                    <a:pt x="78" y="39"/>
                    <a:pt x="77" y="35"/>
                  </a:cubicBezTo>
                  <a:close/>
                  <a:moveTo>
                    <a:pt x="41" y="5"/>
                  </a:moveTo>
                  <a:cubicBezTo>
                    <a:pt x="39" y="5"/>
                    <a:pt x="37" y="6"/>
                    <a:pt x="35" y="6"/>
                  </a:cubicBezTo>
                  <a:cubicBezTo>
                    <a:pt x="32" y="0"/>
                    <a:pt x="32" y="0"/>
                    <a:pt x="32" y="0"/>
                  </a:cubicBezTo>
                  <a:cubicBezTo>
                    <a:pt x="18" y="6"/>
                    <a:pt x="18" y="6"/>
                    <a:pt x="18" y="6"/>
                  </a:cubicBezTo>
                  <a:cubicBezTo>
                    <a:pt x="20" y="12"/>
                    <a:pt x="20" y="12"/>
                    <a:pt x="20" y="12"/>
                  </a:cubicBezTo>
                  <a:cubicBezTo>
                    <a:pt x="17" y="15"/>
                    <a:pt x="14" y="18"/>
                    <a:pt x="11" y="21"/>
                  </a:cubicBezTo>
                  <a:cubicBezTo>
                    <a:pt x="5" y="19"/>
                    <a:pt x="5" y="19"/>
                    <a:pt x="5" y="19"/>
                  </a:cubicBezTo>
                  <a:cubicBezTo>
                    <a:pt x="0" y="34"/>
                    <a:pt x="0" y="34"/>
                    <a:pt x="0" y="34"/>
                  </a:cubicBezTo>
                  <a:cubicBezTo>
                    <a:pt x="5" y="36"/>
                    <a:pt x="5" y="36"/>
                    <a:pt x="5" y="36"/>
                  </a:cubicBezTo>
                  <a:cubicBezTo>
                    <a:pt x="5" y="40"/>
                    <a:pt x="5" y="44"/>
                    <a:pt x="6" y="49"/>
                  </a:cubicBezTo>
                  <a:cubicBezTo>
                    <a:pt x="0" y="51"/>
                    <a:pt x="0" y="51"/>
                    <a:pt x="0" y="51"/>
                  </a:cubicBezTo>
                  <a:cubicBezTo>
                    <a:pt x="6" y="66"/>
                    <a:pt x="6" y="66"/>
                    <a:pt x="6" y="66"/>
                  </a:cubicBezTo>
                  <a:cubicBezTo>
                    <a:pt x="12" y="63"/>
                    <a:pt x="12" y="63"/>
                    <a:pt x="12" y="63"/>
                  </a:cubicBezTo>
                  <a:cubicBezTo>
                    <a:pt x="14" y="67"/>
                    <a:pt x="17" y="70"/>
                    <a:pt x="21" y="72"/>
                  </a:cubicBezTo>
                  <a:cubicBezTo>
                    <a:pt x="19" y="78"/>
                    <a:pt x="19" y="78"/>
                    <a:pt x="19" y="78"/>
                  </a:cubicBezTo>
                  <a:cubicBezTo>
                    <a:pt x="33" y="84"/>
                    <a:pt x="33" y="84"/>
                    <a:pt x="33" y="84"/>
                  </a:cubicBezTo>
                  <a:cubicBezTo>
                    <a:pt x="35" y="78"/>
                    <a:pt x="35" y="78"/>
                    <a:pt x="35" y="78"/>
                  </a:cubicBezTo>
                  <a:cubicBezTo>
                    <a:pt x="37" y="78"/>
                    <a:pt x="39" y="78"/>
                    <a:pt x="41" y="78"/>
                  </a:cubicBezTo>
                  <a:cubicBezTo>
                    <a:pt x="41" y="66"/>
                    <a:pt x="41" y="66"/>
                    <a:pt x="41" y="66"/>
                  </a:cubicBezTo>
                  <a:cubicBezTo>
                    <a:pt x="32" y="66"/>
                    <a:pt x="23" y="61"/>
                    <a:pt x="19" y="51"/>
                  </a:cubicBezTo>
                  <a:cubicBezTo>
                    <a:pt x="14" y="39"/>
                    <a:pt x="19" y="25"/>
                    <a:pt x="32" y="19"/>
                  </a:cubicBezTo>
                  <a:cubicBezTo>
                    <a:pt x="35" y="18"/>
                    <a:pt x="38" y="17"/>
                    <a:pt x="41" y="17"/>
                  </a:cubicBezTo>
                  <a:cubicBezTo>
                    <a:pt x="41" y="17"/>
                    <a:pt x="41" y="17"/>
                    <a:pt x="41" y="17"/>
                  </a:cubicBezTo>
                  <a:lnTo>
                    <a:pt x="4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0" name="Freeform 351"/>
            <p:cNvSpPr/>
            <p:nvPr/>
          </p:nvSpPr>
          <p:spPr bwMode="auto">
            <a:xfrm>
              <a:off x="3457575" y="6278563"/>
              <a:ext cx="161925" cy="201613"/>
            </a:xfrm>
            <a:custGeom>
              <a:avLst/>
              <a:gdLst>
                <a:gd name="T0" fmla="*/ 0 w 43"/>
                <a:gd name="T1" fmla="*/ 0 h 54"/>
                <a:gd name="T2" fmla="*/ 17 w 43"/>
                <a:gd name="T3" fmla="*/ 54 h 54"/>
                <a:gd name="T4" fmla="*/ 43 w 43"/>
                <a:gd name="T5" fmla="*/ 0 h 54"/>
                <a:gd name="T6" fmla="*/ 0 w 43"/>
                <a:gd name="T7" fmla="*/ 0 h 54"/>
              </a:gdLst>
              <a:ahLst/>
              <a:cxnLst>
                <a:cxn ang="0">
                  <a:pos x="T0" y="T1"/>
                </a:cxn>
                <a:cxn ang="0">
                  <a:pos x="T2" y="T3"/>
                </a:cxn>
                <a:cxn ang="0">
                  <a:pos x="T4" y="T5"/>
                </a:cxn>
                <a:cxn ang="0">
                  <a:pos x="T6" y="T7"/>
                </a:cxn>
              </a:cxnLst>
              <a:rect l="0" t="0" r="r" b="b"/>
              <a:pathLst>
                <a:path w="43" h="54">
                  <a:moveTo>
                    <a:pt x="0" y="0"/>
                  </a:moveTo>
                  <a:cubicBezTo>
                    <a:pt x="1" y="22"/>
                    <a:pt x="8" y="40"/>
                    <a:pt x="17" y="54"/>
                  </a:cubicBezTo>
                  <a:cubicBezTo>
                    <a:pt x="32" y="40"/>
                    <a:pt x="41" y="21"/>
                    <a:pt x="43"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1" name="Freeform 352"/>
            <p:cNvSpPr/>
            <p:nvPr/>
          </p:nvSpPr>
          <p:spPr bwMode="auto">
            <a:xfrm>
              <a:off x="3457575" y="6026150"/>
              <a:ext cx="161925" cy="198438"/>
            </a:xfrm>
            <a:custGeom>
              <a:avLst/>
              <a:gdLst>
                <a:gd name="T0" fmla="*/ 17 w 43"/>
                <a:gd name="T1" fmla="*/ 0 h 53"/>
                <a:gd name="T2" fmla="*/ 0 w 43"/>
                <a:gd name="T3" fmla="*/ 53 h 53"/>
                <a:gd name="T4" fmla="*/ 43 w 43"/>
                <a:gd name="T5" fmla="*/ 53 h 53"/>
                <a:gd name="T6" fmla="*/ 17 w 43"/>
                <a:gd name="T7" fmla="*/ 0 h 53"/>
              </a:gdLst>
              <a:ahLst/>
              <a:cxnLst>
                <a:cxn ang="0">
                  <a:pos x="T0" y="T1"/>
                </a:cxn>
                <a:cxn ang="0">
                  <a:pos x="T2" y="T3"/>
                </a:cxn>
                <a:cxn ang="0">
                  <a:pos x="T4" y="T5"/>
                </a:cxn>
                <a:cxn ang="0">
                  <a:pos x="T6" y="T7"/>
                </a:cxn>
              </a:cxnLst>
              <a:rect l="0" t="0" r="r" b="b"/>
              <a:pathLst>
                <a:path w="43" h="53">
                  <a:moveTo>
                    <a:pt x="17" y="0"/>
                  </a:moveTo>
                  <a:cubicBezTo>
                    <a:pt x="8" y="13"/>
                    <a:pt x="1" y="32"/>
                    <a:pt x="0" y="53"/>
                  </a:cubicBezTo>
                  <a:cubicBezTo>
                    <a:pt x="43" y="53"/>
                    <a:pt x="43" y="53"/>
                    <a:pt x="43" y="53"/>
                  </a:cubicBezTo>
                  <a:cubicBezTo>
                    <a:pt x="41" y="32"/>
                    <a:pt x="32" y="13"/>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2" name="Freeform 353"/>
            <p:cNvSpPr/>
            <p:nvPr/>
          </p:nvSpPr>
          <p:spPr bwMode="auto">
            <a:xfrm>
              <a:off x="3338512" y="5943600"/>
              <a:ext cx="141288" cy="280988"/>
            </a:xfrm>
            <a:custGeom>
              <a:avLst/>
              <a:gdLst>
                <a:gd name="T0" fmla="*/ 0 w 38"/>
                <a:gd name="T1" fmla="*/ 0 h 75"/>
                <a:gd name="T2" fmla="*/ 0 w 38"/>
                <a:gd name="T3" fmla="*/ 75 h 75"/>
                <a:gd name="T4" fmla="*/ 19 w 38"/>
                <a:gd name="T5" fmla="*/ 75 h 75"/>
                <a:gd name="T6" fmla="*/ 38 w 38"/>
                <a:gd name="T7" fmla="*/ 13 h 75"/>
                <a:gd name="T8" fmla="*/ 0 w 38"/>
                <a:gd name="T9" fmla="*/ 0 h 75"/>
              </a:gdLst>
              <a:ahLst/>
              <a:cxnLst>
                <a:cxn ang="0">
                  <a:pos x="T0" y="T1"/>
                </a:cxn>
                <a:cxn ang="0">
                  <a:pos x="T2" y="T3"/>
                </a:cxn>
                <a:cxn ang="0">
                  <a:pos x="T4" y="T5"/>
                </a:cxn>
                <a:cxn ang="0">
                  <a:pos x="T6" y="T7"/>
                </a:cxn>
                <a:cxn ang="0">
                  <a:pos x="T8" y="T9"/>
                </a:cxn>
              </a:cxnLst>
              <a:rect l="0" t="0" r="r" b="b"/>
              <a:pathLst>
                <a:path w="38" h="75">
                  <a:moveTo>
                    <a:pt x="0" y="0"/>
                  </a:moveTo>
                  <a:cubicBezTo>
                    <a:pt x="0" y="75"/>
                    <a:pt x="0" y="75"/>
                    <a:pt x="0" y="75"/>
                  </a:cubicBezTo>
                  <a:cubicBezTo>
                    <a:pt x="19" y="75"/>
                    <a:pt x="19" y="75"/>
                    <a:pt x="19" y="75"/>
                  </a:cubicBezTo>
                  <a:cubicBezTo>
                    <a:pt x="20" y="50"/>
                    <a:pt x="28" y="29"/>
                    <a:pt x="38" y="13"/>
                  </a:cubicBezTo>
                  <a:cubicBezTo>
                    <a:pt x="27" y="6"/>
                    <a:pt x="14"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3" name="Freeform 354"/>
            <p:cNvSpPr/>
            <p:nvPr/>
          </p:nvSpPr>
          <p:spPr bwMode="auto">
            <a:xfrm>
              <a:off x="3143250" y="6278563"/>
              <a:ext cx="141288" cy="280988"/>
            </a:xfrm>
            <a:custGeom>
              <a:avLst/>
              <a:gdLst>
                <a:gd name="T0" fmla="*/ 38 w 38"/>
                <a:gd name="T1" fmla="*/ 75 h 75"/>
                <a:gd name="T2" fmla="*/ 38 w 38"/>
                <a:gd name="T3" fmla="*/ 0 h 75"/>
                <a:gd name="T4" fmla="*/ 19 w 38"/>
                <a:gd name="T5" fmla="*/ 0 h 75"/>
                <a:gd name="T6" fmla="*/ 0 w 38"/>
                <a:gd name="T7" fmla="*/ 62 h 75"/>
                <a:gd name="T8" fmla="*/ 38 w 38"/>
                <a:gd name="T9" fmla="*/ 75 h 75"/>
              </a:gdLst>
              <a:ahLst/>
              <a:cxnLst>
                <a:cxn ang="0">
                  <a:pos x="T0" y="T1"/>
                </a:cxn>
                <a:cxn ang="0">
                  <a:pos x="T2" y="T3"/>
                </a:cxn>
                <a:cxn ang="0">
                  <a:pos x="T4" y="T5"/>
                </a:cxn>
                <a:cxn ang="0">
                  <a:pos x="T6" y="T7"/>
                </a:cxn>
                <a:cxn ang="0">
                  <a:pos x="T8" y="T9"/>
                </a:cxn>
              </a:cxnLst>
              <a:rect l="0" t="0" r="r" b="b"/>
              <a:pathLst>
                <a:path w="38" h="75">
                  <a:moveTo>
                    <a:pt x="38" y="75"/>
                  </a:moveTo>
                  <a:cubicBezTo>
                    <a:pt x="38" y="0"/>
                    <a:pt x="38" y="0"/>
                    <a:pt x="38" y="0"/>
                  </a:cubicBezTo>
                  <a:cubicBezTo>
                    <a:pt x="19" y="0"/>
                    <a:pt x="19" y="0"/>
                    <a:pt x="19" y="0"/>
                  </a:cubicBezTo>
                  <a:cubicBezTo>
                    <a:pt x="18" y="25"/>
                    <a:pt x="10" y="46"/>
                    <a:pt x="0" y="62"/>
                  </a:cubicBezTo>
                  <a:cubicBezTo>
                    <a:pt x="11" y="69"/>
                    <a:pt x="24" y="74"/>
                    <a:pt x="38"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4" name="Freeform 355"/>
            <p:cNvSpPr/>
            <p:nvPr/>
          </p:nvSpPr>
          <p:spPr bwMode="auto">
            <a:xfrm>
              <a:off x="3143250" y="5943600"/>
              <a:ext cx="141288" cy="280988"/>
            </a:xfrm>
            <a:custGeom>
              <a:avLst/>
              <a:gdLst>
                <a:gd name="T0" fmla="*/ 19 w 38"/>
                <a:gd name="T1" fmla="*/ 75 h 75"/>
                <a:gd name="T2" fmla="*/ 38 w 38"/>
                <a:gd name="T3" fmla="*/ 75 h 75"/>
                <a:gd name="T4" fmla="*/ 38 w 38"/>
                <a:gd name="T5" fmla="*/ 0 h 75"/>
                <a:gd name="T6" fmla="*/ 0 w 38"/>
                <a:gd name="T7" fmla="*/ 14 h 75"/>
                <a:gd name="T8" fmla="*/ 19 w 38"/>
                <a:gd name="T9" fmla="*/ 75 h 75"/>
              </a:gdLst>
              <a:ahLst/>
              <a:cxnLst>
                <a:cxn ang="0">
                  <a:pos x="T0" y="T1"/>
                </a:cxn>
                <a:cxn ang="0">
                  <a:pos x="T2" y="T3"/>
                </a:cxn>
                <a:cxn ang="0">
                  <a:pos x="T4" y="T5"/>
                </a:cxn>
                <a:cxn ang="0">
                  <a:pos x="T6" y="T7"/>
                </a:cxn>
                <a:cxn ang="0">
                  <a:pos x="T8" y="T9"/>
                </a:cxn>
              </a:cxnLst>
              <a:rect l="0" t="0" r="r" b="b"/>
              <a:pathLst>
                <a:path w="38" h="75">
                  <a:moveTo>
                    <a:pt x="19" y="75"/>
                  </a:moveTo>
                  <a:cubicBezTo>
                    <a:pt x="38" y="75"/>
                    <a:pt x="38" y="75"/>
                    <a:pt x="38" y="75"/>
                  </a:cubicBezTo>
                  <a:cubicBezTo>
                    <a:pt x="38" y="0"/>
                    <a:pt x="38" y="0"/>
                    <a:pt x="38" y="0"/>
                  </a:cubicBezTo>
                  <a:cubicBezTo>
                    <a:pt x="24" y="1"/>
                    <a:pt x="11" y="6"/>
                    <a:pt x="0" y="14"/>
                  </a:cubicBezTo>
                  <a:cubicBezTo>
                    <a:pt x="10" y="29"/>
                    <a:pt x="18" y="51"/>
                    <a:pt x="19"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5" name="Freeform 356"/>
            <p:cNvSpPr/>
            <p:nvPr/>
          </p:nvSpPr>
          <p:spPr bwMode="auto">
            <a:xfrm>
              <a:off x="3003550" y="6278563"/>
              <a:ext cx="157163" cy="198438"/>
            </a:xfrm>
            <a:custGeom>
              <a:avLst/>
              <a:gdLst>
                <a:gd name="T0" fmla="*/ 26 w 42"/>
                <a:gd name="T1" fmla="*/ 53 h 53"/>
                <a:gd name="T2" fmla="*/ 42 w 42"/>
                <a:gd name="T3" fmla="*/ 0 h 53"/>
                <a:gd name="T4" fmla="*/ 0 w 42"/>
                <a:gd name="T5" fmla="*/ 0 h 53"/>
                <a:gd name="T6" fmla="*/ 26 w 42"/>
                <a:gd name="T7" fmla="*/ 53 h 53"/>
              </a:gdLst>
              <a:ahLst/>
              <a:cxnLst>
                <a:cxn ang="0">
                  <a:pos x="T0" y="T1"/>
                </a:cxn>
                <a:cxn ang="0">
                  <a:pos x="T2" y="T3"/>
                </a:cxn>
                <a:cxn ang="0">
                  <a:pos x="T4" y="T5"/>
                </a:cxn>
                <a:cxn ang="0">
                  <a:pos x="T6" y="T7"/>
                </a:cxn>
              </a:cxnLst>
              <a:rect l="0" t="0" r="r" b="b"/>
              <a:pathLst>
                <a:path w="42" h="53">
                  <a:moveTo>
                    <a:pt x="26" y="53"/>
                  </a:moveTo>
                  <a:cubicBezTo>
                    <a:pt x="35" y="40"/>
                    <a:pt x="41" y="21"/>
                    <a:pt x="42" y="0"/>
                  </a:cubicBezTo>
                  <a:cubicBezTo>
                    <a:pt x="0" y="0"/>
                    <a:pt x="0" y="0"/>
                    <a:pt x="0" y="0"/>
                  </a:cubicBezTo>
                  <a:cubicBezTo>
                    <a:pt x="2" y="21"/>
                    <a:pt x="12" y="40"/>
                    <a:pt x="26"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6" name="Freeform 357"/>
            <p:cNvSpPr/>
            <p:nvPr/>
          </p:nvSpPr>
          <p:spPr bwMode="auto">
            <a:xfrm>
              <a:off x="3003550" y="6026150"/>
              <a:ext cx="157163" cy="198438"/>
            </a:xfrm>
            <a:custGeom>
              <a:avLst/>
              <a:gdLst>
                <a:gd name="T0" fmla="*/ 26 w 42"/>
                <a:gd name="T1" fmla="*/ 0 h 53"/>
                <a:gd name="T2" fmla="*/ 0 w 42"/>
                <a:gd name="T3" fmla="*/ 53 h 53"/>
                <a:gd name="T4" fmla="*/ 42 w 42"/>
                <a:gd name="T5" fmla="*/ 53 h 53"/>
                <a:gd name="T6" fmla="*/ 26 w 42"/>
                <a:gd name="T7" fmla="*/ 0 h 53"/>
              </a:gdLst>
              <a:ahLst/>
              <a:cxnLst>
                <a:cxn ang="0">
                  <a:pos x="T0" y="T1"/>
                </a:cxn>
                <a:cxn ang="0">
                  <a:pos x="T2" y="T3"/>
                </a:cxn>
                <a:cxn ang="0">
                  <a:pos x="T4" y="T5"/>
                </a:cxn>
                <a:cxn ang="0">
                  <a:pos x="T6" y="T7"/>
                </a:cxn>
              </a:cxnLst>
              <a:rect l="0" t="0" r="r" b="b"/>
              <a:pathLst>
                <a:path w="42" h="53">
                  <a:moveTo>
                    <a:pt x="26" y="0"/>
                  </a:moveTo>
                  <a:cubicBezTo>
                    <a:pt x="12" y="14"/>
                    <a:pt x="2" y="32"/>
                    <a:pt x="0" y="53"/>
                  </a:cubicBezTo>
                  <a:cubicBezTo>
                    <a:pt x="42" y="53"/>
                    <a:pt x="42" y="53"/>
                    <a:pt x="42" y="53"/>
                  </a:cubicBezTo>
                  <a:cubicBezTo>
                    <a:pt x="41" y="32"/>
                    <a:pt x="35" y="13"/>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7" name="Freeform 358"/>
            <p:cNvSpPr/>
            <p:nvPr/>
          </p:nvSpPr>
          <p:spPr bwMode="auto">
            <a:xfrm>
              <a:off x="3338512" y="6278563"/>
              <a:ext cx="141288" cy="280988"/>
            </a:xfrm>
            <a:custGeom>
              <a:avLst/>
              <a:gdLst>
                <a:gd name="T0" fmla="*/ 0 w 38"/>
                <a:gd name="T1" fmla="*/ 75 h 75"/>
                <a:gd name="T2" fmla="*/ 38 w 38"/>
                <a:gd name="T3" fmla="*/ 62 h 75"/>
                <a:gd name="T4" fmla="*/ 19 w 38"/>
                <a:gd name="T5" fmla="*/ 0 h 75"/>
                <a:gd name="T6" fmla="*/ 0 w 38"/>
                <a:gd name="T7" fmla="*/ 0 h 75"/>
                <a:gd name="T8" fmla="*/ 0 w 38"/>
                <a:gd name="T9" fmla="*/ 75 h 75"/>
              </a:gdLst>
              <a:ahLst/>
              <a:cxnLst>
                <a:cxn ang="0">
                  <a:pos x="T0" y="T1"/>
                </a:cxn>
                <a:cxn ang="0">
                  <a:pos x="T2" y="T3"/>
                </a:cxn>
                <a:cxn ang="0">
                  <a:pos x="T4" y="T5"/>
                </a:cxn>
                <a:cxn ang="0">
                  <a:pos x="T6" y="T7"/>
                </a:cxn>
                <a:cxn ang="0">
                  <a:pos x="T8" y="T9"/>
                </a:cxn>
              </a:cxnLst>
              <a:rect l="0" t="0" r="r" b="b"/>
              <a:pathLst>
                <a:path w="38" h="75">
                  <a:moveTo>
                    <a:pt x="0" y="75"/>
                  </a:moveTo>
                  <a:cubicBezTo>
                    <a:pt x="14" y="74"/>
                    <a:pt x="27" y="69"/>
                    <a:pt x="38" y="62"/>
                  </a:cubicBezTo>
                  <a:cubicBezTo>
                    <a:pt x="28" y="47"/>
                    <a:pt x="20" y="25"/>
                    <a:pt x="19" y="0"/>
                  </a:cubicBezTo>
                  <a:cubicBezTo>
                    <a:pt x="0" y="0"/>
                    <a:pt x="0" y="0"/>
                    <a:pt x="0" y="0"/>
                  </a:cubicBezTo>
                  <a:lnTo>
                    <a:pt x="0"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8" name="Freeform 359"/>
            <p:cNvSpPr>
              <a:spLocks noEditPoints="1"/>
            </p:cNvSpPr>
            <p:nvPr/>
          </p:nvSpPr>
          <p:spPr bwMode="auto">
            <a:xfrm>
              <a:off x="2782887" y="1574800"/>
              <a:ext cx="561975" cy="447675"/>
            </a:xfrm>
            <a:custGeom>
              <a:avLst/>
              <a:gdLst>
                <a:gd name="T0" fmla="*/ 135 w 150"/>
                <a:gd name="T1" fmla="*/ 27 h 119"/>
                <a:gd name="T2" fmla="*/ 122 w 150"/>
                <a:gd name="T3" fmla="*/ 27 h 119"/>
                <a:gd name="T4" fmla="*/ 122 w 150"/>
                <a:gd name="T5" fmla="*/ 34 h 119"/>
                <a:gd name="T6" fmla="*/ 137 w 150"/>
                <a:gd name="T7" fmla="*/ 67 h 119"/>
                <a:gd name="T8" fmla="*/ 137 w 150"/>
                <a:gd name="T9" fmla="*/ 83 h 119"/>
                <a:gd name="T10" fmla="*/ 122 w 150"/>
                <a:gd name="T11" fmla="*/ 119 h 119"/>
                <a:gd name="T12" fmla="*/ 150 w 150"/>
                <a:gd name="T13" fmla="*/ 112 h 119"/>
                <a:gd name="T14" fmla="*/ 150 w 150"/>
                <a:gd name="T15" fmla="*/ 43 h 119"/>
                <a:gd name="T16" fmla="*/ 121 w 150"/>
                <a:gd name="T17" fmla="*/ 0 h 119"/>
                <a:gd name="T18" fmla="*/ 75 w 150"/>
                <a:gd name="T19" fmla="*/ 10 h 119"/>
                <a:gd name="T20" fmla="*/ 122 w 150"/>
                <a:gd name="T21" fmla="*/ 27 h 119"/>
                <a:gd name="T22" fmla="*/ 75 w 150"/>
                <a:gd name="T23" fmla="*/ 95 h 119"/>
                <a:gd name="T24" fmla="*/ 114 w 150"/>
                <a:gd name="T25" fmla="*/ 112 h 119"/>
                <a:gd name="T26" fmla="*/ 122 w 150"/>
                <a:gd name="T27" fmla="*/ 119 h 119"/>
                <a:gd name="T28" fmla="*/ 107 w 150"/>
                <a:gd name="T29" fmla="*/ 83 h 119"/>
                <a:gd name="T30" fmla="*/ 122 w 150"/>
                <a:gd name="T31" fmla="*/ 67 h 119"/>
                <a:gd name="T32" fmla="*/ 75 w 150"/>
                <a:gd name="T33" fmla="*/ 34 h 119"/>
                <a:gd name="T34" fmla="*/ 75 w 150"/>
                <a:gd name="T35" fmla="*/ 0 h 119"/>
                <a:gd name="T36" fmla="*/ 29 w 150"/>
                <a:gd name="T37" fmla="*/ 1 h 119"/>
                <a:gd name="T38" fmla="*/ 38 w 150"/>
                <a:gd name="T39" fmla="*/ 10 h 119"/>
                <a:gd name="T40" fmla="*/ 75 w 150"/>
                <a:gd name="T41" fmla="*/ 10 h 119"/>
                <a:gd name="T42" fmla="*/ 29 w 150"/>
                <a:gd name="T43" fmla="*/ 119 h 119"/>
                <a:gd name="T44" fmla="*/ 36 w 150"/>
                <a:gd name="T45" fmla="*/ 112 h 119"/>
                <a:gd name="T46" fmla="*/ 75 w 150"/>
                <a:gd name="T47" fmla="*/ 95 h 119"/>
                <a:gd name="T48" fmla="*/ 29 w 150"/>
                <a:gd name="T49" fmla="*/ 34 h 119"/>
                <a:gd name="T50" fmla="*/ 44 w 150"/>
                <a:gd name="T51" fmla="*/ 67 h 119"/>
                <a:gd name="T52" fmla="*/ 44 w 150"/>
                <a:gd name="T53" fmla="*/ 83 h 119"/>
                <a:gd name="T54" fmla="*/ 29 w 150"/>
                <a:gd name="T55" fmla="*/ 119 h 119"/>
                <a:gd name="T56" fmla="*/ 15 w 150"/>
                <a:gd name="T57" fmla="*/ 27 h 119"/>
                <a:gd name="T58" fmla="*/ 0 w 150"/>
                <a:gd name="T59" fmla="*/ 91 h 119"/>
                <a:gd name="T60" fmla="*/ 0 w 150"/>
                <a:gd name="T61" fmla="*/ 112 h 119"/>
                <a:gd name="T62" fmla="*/ 29 w 150"/>
                <a:gd name="T63" fmla="*/ 119 h 119"/>
                <a:gd name="T64" fmla="*/ 14 w 150"/>
                <a:gd name="T65" fmla="*/ 83 h 119"/>
                <a:gd name="T66" fmla="*/ 29 w 150"/>
                <a:gd name="T67" fmla="*/ 67 h 119"/>
                <a:gd name="T68" fmla="*/ 25 w 150"/>
                <a:gd name="T69" fmla="*/ 34 h 119"/>
                <a:gd name="T70" fmla="*/ 29 w 150"/>
                <a:gd name="T7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19">
                  <a:moveTo>
                    <a:pt x="150" y="43"/>
                  </a:moveTo>
                  <a:cubicBezTo>
                    <a:pt x="135" y="27"/>
                    <a:pt x="135" y="27"/>
                    <a:pt x="135" y="27"/>
                  </a:cubicBezTo>
                  <a:cubicBezTo>
                    <a:pt x="122" y="1"/>
                    <a:pt x="122" y="1"/>
                    <a:pt x="122" y="1"/>
                  </a:cubicBezTo>
                  <a:cubicBezTo>
                    <a:pt x="122" y="27"/>
                    <a:pt x="122" y="27"/>
                    <a:pt x="122" y="27"/>
                  </a:cubicBezTo>
                  <a:cubicBezTo>
                    <a:pt x="125" y="34"/>
                    <a:pt x="125" y="34"/>
                    <a:pt x="125" y="34"/>
                  </a:cubicBezTo>
                  <a:cubicBezTo>
                    <a:pt x="122" y="34"/>
                    <a:pt x="122" y="34"/>
                    <a:pt x="122" y="34"/>
                  </a:cubicBezTo>
                  <a:cubicBezTo>
                    <a:pt x="122" y="67"/>
                    <a:pt x="122" y="67"/>
                    <a:pt x="122" y="67"/>
                  </a:cubicBezTo>
                  <a:cubicBezTo>
                    <a:pt x="137" y="67"/>
                    <a:pt x="137" y="67"/>
                    <a:pt x="137" y="67"/>
                  </a:cubicBezTo>
                  <a:cubicBezTo>
                    <a:pt x="137" y="83"/>
                    <a:pt x="137" y="83"/>
                    <a:pt x="137" y="83"/>
                  </a:cubicBezTo>
                  <a:cubicBezTo>
                    <a:pt x="137" y="83"/>
                    <a:pt x="137" y="83"/>
                    <a:pt x="137" y="83"/>
                  </a:cubicBezTo>
                  <a:cubicBezTo>
                    <a:pt x="122" y="83"/>
                    <a:pt x="122" y="83"/>
                    <a:pt x="122" y="83"/>
                  </a:cubicBezTo>
                  <a:cubicBezTo>
                    <a:pt x="122" y="119"/>
                    <a:pt x="122" y="119"/>
                    <a:pt x="122" y="119"/>
                  </a:cubicBezTo>
                  <a:cubicBezTo>
                    <a:pt x="143" y="119"/>
                    <a:pt x="143" y="119"/>
                    <a:pt x="143" y="119"/>
                  </a:cubicBezTo>
                  <a:cubicBezTo>
                    <a:pt x="147" y="119"/>
                    <a:pt x="150" y="116"/>
                    <a:pt x="150" y="112"/>
                  </a:cubicBezTo>
                  <a:cubicBezTo>
                    <a:pt x="150" y="95"/>
                    <a:pt x="150" y="95"/>
                    <a:pt x="150" y="95"/>
                  </a:cubicBezTo>
                  <a:lnTo>
                    <a:pt x="150" y="43"/>
                  </a:lnTo>
                  <a:close/>
                  <a:moveTo>
                    <a:pt x="122" y="1"/>
                  </a:moveTo>
                  <a:cubicBezTo>
                    <a:pt x="121" y="0"/>
                    <a:pt x="121" y="0"/>
                    <a:pt x="121" y="0"/>
                  </a:cubicBezTo>
                  <a:cubicBezTo>
                    <a:pt x="75" y="0"/>
                    <a:pt x="75" y="0"/>
                    <a:pt x="75" y="0"/>
                  </a:cubicBezTo>
                  <a:cubicBezTo>
                    <a:pt x="75" y="10"/>
                    <a:pt x="75" y="10"/>
                    <a:pt x="75" y="10"/>
                  </a:cubicBezTo>
                  <a:cubicBezTo>
                    <a:pt x="113" y="10"/>
                    <a:pt x="113" y="10"/>
                    <a:pt x="113" y="10"/>
                  </a:cubicBezTo>
                  <a:cubicBezTo>
                    <a:pt x="122" y="27"/>
                    <a:pt x="122" y="27"/>
                    <a:pt x="122" y="27"/>
                  </a:cubicBezTo>
                  <a:cubicBezTo>
                    <a:pt x="122" y="1"/>
                    <a:pt x="122" y="1"/>
                    <a:pt x="122" y="1"/>
                  </a:cubicBezTo>
                  <a:close/>
                  <a:moveTo>
                    <a:pt x="75" y="95"/>
                  </a:moveTo>
                  <a:cubicBezTo>
                    <a:pt x="114" y="95"/>
                    <a:pt x="114" y="95"/>
                    <a:pt x="114" y="95"/>
                  </a:cubicBezTo>
                  <a:cubicBezTo>
                    <a:pt x="114" y="112"/>
                    <a:pt x="114" y="112"/>
                    <a:pt x="114" y="112"/>
                  </a:cubicBezTo>
                  <a:cubicBezTo>
                    <a:pt x="114" y="116"/>
                    <a:pt x="117" y="119"/>
                    <a:pt x="121" y="119"/>
                  </a:cubicBezTo>
                  <a:cubicBezTo>
                    <a:pt x="122" y="119"/>
                    <a:pt x="122" y="119"/>
                    <a:pt x="122" y="119"/>
                  </a:cubicBezTo>
                  <a:cubicBezTo>
                    <a:pt x="122" y="83"/>
                    <a:pt x="122" y="83"/>
                    <a:pt x="122" y="83"/>
                  </a:cubicBezTo>
                  <a:cubicBezTo>
                    <a:pt x="107" y="83"/>
                    <a:pt x="107" y="83"/>
                    <a:pt x="107" y="83"/>
                  </a:cubicBezTo>
                  <a:cubicBezTo>
                    <a:pt x="107" y="67"/>
                    <a:pt x="107" y="67"/>
                    <a:pt x="107" y="67"/>
                  </a:cubicBezTo>
                  <a:cubicBezTo>
                    <a:pt x="122" y="67"/>
                    <a:pt x="122" y="67"/>
                    <a:pt x="122" y="67"/>
                  </a:cubicBezTo>
                  <a:cubicBezTo>
                    <a:pt x="122" y="34"/>
                    <a:pt x="122" y="34"/>
                    <a:pt x="122" y="34"/>
                  </a:cubicBezTo>
                  <a:cubicBezTo>
                    <a:pt x="75" y="34"/>
                    <a:pt x="75" y="34"/>
                    <a:pt x="75" y="34"/>
                  </a:cubicBezTo>
                  <a:lnTo>
                    <a:pt x="75" y="95"/>
                  </a:lnTo>
                  <a:close/>
                  <a:moveTo>
                    <a:pt x="75" y="0"/>
                  </a:moveTo>
                  <a:cubicBezTo>
                    <a:pt x="29" y="0"/>
                    <a:pt x="29" y="0"/>
                    <a:pt x="29" y="0"/>
                  </a:cubicBezTo>
                  <a:cubicBezTo>
                    <a:pt x="29" y="1"/>
                    <a:pt x="29" y="1"/>
                    <a:pt x="29" y="1"/>
                  </a:cubicBezTo>
                  <a:cubicBezTo>
                    <a:pt x="29" y="27"/>
                    <a:pt x="29" y="27"/>
                    <a:pt x="29" y="27"/>
                  </a:cubicBezTo>
                  <a:cubicBezTo>
                    <a:pt x="38" y="10"/>
                    <a:pt x="38" y="10"/>
                    <a:pt x="38" y="10"/>
                  </a:cubicBezTo>
                  <a:cubicBezTo>
                    <a:pt x="38" y="10"/>
                    <a:pt x="38" y="10"/>
                    <a:pt x="38" y="10"/>
                  </a:cubicBezTo>
                  <a:cubicBezTo>
                    <a:pt x="75" y="10"/>
                    <a:pt x="75" y="10"/>
                    <a:pt x="75" y="10"/>
                  </a:cubicBezTo>
                  <a:cubicBezTo>
                    <a:pt x="75" y="0"/>
                    <a:pt x="75" y="0"/>
                    <a:pt x="75" y="0"/>
                  </a:cubicBezTo>
                  <a:close/>
                  <a:moveTo>
                    <a:pt x="29" y="119"/>
                  </a:moveTo>
                  <a:cubicBezTo>
                    <a:pt x="29" y="119"/>
                    <a:pt x="29" y="119"/>
                    <a:pt x="29" y="119"/>
                  </a:cubicBezTo>
                  <a:cubicBezTo>
                    <a:pt x="33" y="119"/>
                    <a:pt x="36" y="116"/>
                    <a:pt x="36" y="112"/>
                  </a:cubicBezTo>
                  <a:cubicBezTo>
                    <a:pt x="36" y="95"/>
                    <a:pt x="36" y="95"/>
                    <a:pt x="36" y="95"/>
                  </a:cubicBezTo>
                  <a:cubicBezTo>
                    <a:pt x="75" y="95"/>
                    <a:pt x="75" y="95"/>
                    <a:pt x="75" y="95"/>
                  </a:cubicBezTo>
                  <a:cubicBezTo>
                    <a:pt x="75" y="34"/>
                    <a:pt x="75" y="34"/>
                    <a:pt x="75" y="34"/>
                  </a:cubicBezTo>
                  <a:cubicBezTo>
                    <a:pt x="29" y="34"/>
                    <a:pt x="29" y="34"/>
                    <a:pt x="29" y="34"/>
                  </a:cubicBezTo>
                  <a:cubicBezTo>
                    <a:pt x="29" y="67"/>
                    <a:pt x="29" y="67"/>
                    <a:pt x="29" y="67"/>
                  </a:cubicBezTo>
                  <a:cubicBezTo>
                    <a:pt x="44" y="67"/>
                    <a:pt x="44" y="67"/>
                    <a:pt x="44" y="67"/>
                  </a:cubicBezTo>
                  <a:cubicBezTo>
                    <a:pt x="44" y="83"/>
                    <a:pt x="44" y="83"/>
                    <a:pt x="44" y="83"/>
                  </a:cubicBezTo>
                  <a:cubicBezTo>
                    <a:pt x="44" y="83"/>
                    <a:pt x="44" y="83"/>
                    <a:pt x="44" y="83"/>
                  </a:cubicBezTo>
                  <a:cubicBezTo>
                    <a:pt x="29" y="83"/>
                    <a:pt x="29" y="83"/>
                    <a:pt x="29" y="83"/>
                  </a:cubicBezTo>
                  <a:lnTo>
                    <a:pt x="29" y="119"/>
                  </a:lnTo>
                  <a:close/>
                  <a:moveTo>
                    <a:pt x="29" y="1"/>
                  </a:moveTo>
                  <a:cubicBezTo>
                    <a:pt x="15" y="27"/>
                    <a:pt x="15" y="27"/>
                    <a:pt x="15" y="27"/>
                  </a:cubicBezTo>
                  <a:cubicBezTo>
                    <a:pt x="0" y="43"/>
                    <a:pt x="0" y="43"/>
                    <a:pt x="0" y="43"/>
                  </a:cubicBezTo>
                  <a:cubicBezTo>
                    <a:pt x="0" y="91"/>
                    <a:pt x="0" y="91"/>
                    <a:pt x="0" y="91"/>
                  </a:cubicBezTo>
                  <a:cubicBezTo>
                    <a:pt x="0" y="95"/>
                    <a:pt x="0" y="95"/>
                    <a:pt x="0" y="95"/>
                  </a:cubicBezTo>
                  <a:cubicBezTo>
                    <a:pt x="0" y="112"/>
                    <a:pt x="0" y="112"/>
                    <a:pt x="0" y="112"/>
                  </a:cubicBezTo>
                  <a:cubicBezTo>
                    <a:pt x="0" y="116"/>
                    <a:pt x="3" y="119"/>
                    <a:pt x="7" y="119"/>
                  </a:cubicBezTo>
                  <a:cubicBezTo>
                    <a:pt x="29" y="119"/>
                    <a:pt x="29" y="119"/>
                    <a:pt x="29" y="119"/>
                  </a:cubicBezTo>
                  <a:cubicBezTo>
                    <a:pt x="29" y="83"/>
                    <a:pt x="29" y="83"/>
                    <a:pt x="29" y="83"/>
                  </a:cubicBezTo>
                  <a:cubicBezTo>
                    <a:pt x="14" y="83"/>
                    <a:pt x="14" y="83"/>
                    <a:pt x="14" y="83"/>
                  </a:cubicBezTo>
                  <a:cubicBezTo>
                    <a:pt x="14" y="67"/>
                    <a:pt x="14" y="67"/>
                    <a:pt x="14" y="67"/>
                  </a:cubicBezTo>
                  <a:cubicBezTo>
                    <a:pt x="29" y="67"/>
                    <a:pt x="29" y="67"/>
                    <a:pt x="29" y="67"/>
                  </a:cubicBezTo>
                  <a:cubicBezTo>
                    <a:pt x="29" y="34"/>
                    <a:pt x="29" y="34"/>
                    <a:pt x="29" y="34"/>
                  </a:cubicBezTo>
                  <a:cubicBezTo>
                    <a:pt x="25" y="34"/>
                    <a:pt x="25" y="34"/>
                    <a:pt x="25" y="34"/>
                  </a:cubicBezTo>
                  <a:cubicBezTo>
                    <a:pt x="29" y="27"/>
                    <a:pt x="29" y="27"/>
                    <a:pt x="29" y="27"/>
                  </a:cubicBezTo>
                  <a:lnTo>
                    <a:pt x="2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9" name="Freeform 360"/>
            <p:cNvSpPr/>
            <p:nvPr/>
          </p:nvSpPr>
          <p:spPr bwMode="auto">
            <a:xfrm>
              <a:off x="4849812" y="5561013"/>
              <a:ext cx="236538" cy="242888"/>
            </a:xfrm>
            <a:custGeom>
              <a:avLst/>
              <a:gdLst>
                <a:gd name="T0" fmla="*/ 14 w 63"/>
                <a:gd name="T1" fmla="*/ 59 h 65"/>
                <a:gd name="T2" fmla="*/ 31 w 63"/>
                <a:gd name="T3" fmla="*/ 65 h 65"/>
                <a:gd name="T4" fmla="*/ 63 w 63"/>
                <a:gd name="T5" fmla="*/ 33 h 65"/>
                <a:gd name="T6" fmla="*/ 31 w 63"/>
                <a:gd name="T7" fmla="*/ 0 h 65"/>
                <a:gd name="T8" fmla="*/ 0 w 63"/>
                <a:gd name="T9" fmla="*/ 28 h 65"/>
                <a:gd name="T10" fmla="*/ 31 w 63"/>
                <a:gd name="T11" fmla="*/ 28 h 65"/>
                <a:gd name="T12" fmla="*/ 42 w 63"/>
                <a:gd name="T13" fmla="*/ 28 h 65"/>
                <a:gd name="T14" fmla="*/ 35 w 63"/>
                <a:gd name="T15" fmla="*/ 36 h 65"/>
                <a:gd name="T16" fmla="*/ 14 w 63"/>
                <a:gd name="T17"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65">
                  <a:moveTo>
                    <a:pt x="14" y="59"/>
                  </a:moveTo>
                  <a:cubicBezTo>
                    <a:pt x="19" y="63"/>
                    <a:pt x="25" y="65"/>
                    <a:pt x="31" y="65"/>
                  </a:cubicBezTo>
                  <a:cubicBezTo>
                    <a:pt x="49" y="65"/>
                    <a:pt x="63" y="50"/>
                    <a:pt x="63" y="33"/>
                  </a:cubicBezTo>
                  <a:cubicBezTo>
                    <a:pt x="63" y="15"/>
                    <a:pt x="49" y="0"/>
                    <a:pt x="31" y="0"/>
                  </a:cubicBezTo>
                  <a:cubicBezTo>
                    <a:pt x="15" y="0"/>
                    <a:pt x="2" y="12"/>
                    <a:pt x="0" y="28"/>
                  </a:cubicBezTo>
                  <a:cubicBezTo>
                    <a:pt x="31" y="28"/>
                    <a:pt x="31" y="28"/>
                    <a:pt x="31" y="28"/>
                  </a:cubicBezTo>
                  <a:cubicBezTo>
                    <a:pt x="42" y="28"/>
                    <a:pt x="42" y="28"/>
                    <a:pt x="42" y="28"/>
                  </a:cubicBezTo>
                  <a:cubicBezTo>
                    <a:pt x="35" y="36"/>
                    <a:pt x="35" y="36"/>
                    <a:pt x="35" y="36"/>
                  </a:cubicBezTo>
                  <a:lnTo>
                    <a:pt x="1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0" name="Freeform 361"/>
            <p:cNvSpPr/>
            <p:nvPr/>
          </p:nvSpPr>
          <p:spPr bwMode="auto">
            <a:xfrm>
              <a:off x="4471987" y="5684838"/>
              <a:ext cx="495300" cy="465138"/>
            </a:xfrm>
            <a:custGeom>
              <a:avLst/>
              <a:gdLst>
                <a:gd name="T0" fmla="*/ 59 w 132"/>
                <a:gd name="T1" fmla="*/ 66 h 124"/>
                <a:gd name="T2" fmla="*/ 59 w 132"/>
                <a:gd name="T3" fmla="*/ 70 h 124"/>
                <a:gd name="T4" fmla="*/ 59 w 132"/>
                <a:gd name="T5" fmla="*/ 73 h 124"/>
                <a:gd name="T6" fmla="*/ 59 w 132"/>
                <a:gd name="T7" fmla="*/ 113 h 124"/>
                <a:gd name="T8" fmla="*/ 44 w 132"/>
                <a:gd name="T9" fmla="*/ 124 h 124"/>
                <a:gd name="T10" fmla="*/ 87 w 132"/>
                <a:gd name="T11" fmla="*/ 124 h 124"/>
                <a:gd name="T12" fmla="*/ 73 w 132"/>
                <a:gd name="T13" fmla="*/ 113 h 124"/>
                <a:gd name="T14" fmla="*/ 73 w 132"/>
                <a:gd name="T15" fmla="*/ 73 h 124"/>
                <a:gd name="T16" fmla="*/ 73 w 132"/>
                <a:gd name="T17" fmla="*/ 70 h 124"/>
                <a:gd name="T18" fmla="*/ 73 w 132"/>
                <a:gd name="T19" fmla="*/ 66 h 124"/>
                <a:gd name="T20" fmla="*/ 111 w 132"/>
                <a:gd name="T21" fmla="*/ 24 h 124"/>
                <a:gd name="T22" fmla="*/ 132 w 132"/>
                <a:gd name="T23" fmla="*/ 0 h 124"/>
                <a:gd name="T24" fmla="*/ 100 w 132"/>
                <a:gd name="T25" fmla="*/ 0 h 124"/>
                <a:gd name="T26" fmla="*/ 0 w 132"/>
                <a:gd name="T27" fmla="*/ 0 h 124"/>
                <a:gd name="T28" fmla="*/ 59 w 132"/>
                <a:gd name="T29" fmla="*/ 66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124">
                  <a:moveTo>
                    <a:pt x="59" y="66"/>
                  </a:moveTo>
                  <a:cubicBezTo>
                    <a:pt x="59" y="70"/>
                    <a:pt x="59" y="70"/>
                    <a:pt x="59" y="70"/>
                  </a:cubicBezTo>
                  <a:cubicBezTo>
                    <a:pt x="59" y="73"/>
                    <a:pt x="59" y="73"/>
                    <a:pt x="59" y="73"/>
                  </a:cubicBezTo>
                  <a:cubicBezTo>
                    <a:pt x="59" y="113"/>
                    <a:pt x="59" y="113"/>
                    <a:pt x="59" y="113"/>
                  </a:cubicBezTo>
                  <a:cubicBezTo>
                    <a:pt x="50" y="114"/>
                    <a:pt x="44" y="119"/>
                    <a:pt x="44" y="124"/>
                  </a:cubicBezTo>
                  <a:cubicBezTo>
                    <a:pt x="87" y="124"/>
                    <a:pt x="87" y="124"/>
                    <a:pt x="87" y="124"/>
                  </a:cubicBezTo>
                  <a:cubicBezTo>
                    <a:pt x="87" y="119"/>
                    <a:pt x="81" y="115"/>
                    <a:pt x="73" y="113"/>
                  </a:cubicBezTo>
                  <a:cubicBezTo>
                    <a:pt x="73" y="73"/>
                    <a:pt x="73" y="73"/>
                    <a:pt x="73" y="73"/>
                  </a:cubicBezTo>
                  <a:cubicBezTo>
                    <a:pt x="73" y="70"/>
                    <a:pt x="73" y="70"/>
                    <a:pt x="73" y="70"/>
                  </a:cubicBezTo>
                  <a:cubicBezTo>
                    <a:pt x="73" y="66"/>
                    <a:pt x="73" y="66"/>
                    <a:pt x="73" y="66"/>
                  </a:cubicBezTo>
                  <a:cubicBezTo>
                    <a:pt x="111" y="24"/>
                    <a:pt x="111" y="24"/>
                    <a:pt x="111" y="24"/>
                  </a:cubicBezTo>
                  <a:cubicBezTo>
                    <a:pt x="132" y="0"/>
                    <a:pt x="132" y="0"/>
                    <a:pt x="132" y="0"/>
                  </a:cubicBezTo>
                  <a:cubicBezTo>
                    <a:pt x="100" y="0"/>
                    <a:pt x="100" y="0"/>
                    <a:pt x="100" y="0"/>
                  </a:cubicBezTo>
                  <a:cubicBezTo>
                    <a:pt x="0" y="0"/>
                    <a:pt x="0" y="0"/>
                    <a:pt x="0" y="0"/>
                  </a:cubicBezTo>
                  <a:lnTo>
                    <a:pt x="59"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1" name="Rectangle 362"/>
            <p:cNvSpPr>
              <a:spLocks noChangeArrowheads="1"/>
            </p:cNvSpPr>
            <p:nvPr/>
          </p:nvSpPr>
          <p:spPr bwMode="auto">
            <a:xfrm>
              <a:off x="4868862" y="174625"/>
              <a:ext cx="585788"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2" name="Freeform 363"/>
            <p:cNvSpPr>
              <a:spLocks noEditPoints="1"/>
            </p:cNvSpPr>
            <p:nvPr/>
          </p:nvSpPr>
          <p:spPr bwMode="auto">
            <a:xfrm>
              <a:off x="4868862" y="312738"/>
              <a:ext cx="585788" cy="236538"/>
            </a:xfrm>
            <a:custGeom>
              <a:avLst/>
              <a:gdLst>
                <a:gd name="T0" fmla="*/ 312 w 369"/>
                <a:gd name="T1" fmla="*/ 149 h 149"/>
                <a:gd name="T2" fmla="*/ 369 w 369"/>
                <a:gd name="T3" fmla="*/ 149 h 149"/>
                <a:gd name="T4" fmla="*/ 369 w 369"/>
                <a:gd name="T5" fmla="*/ 0 h 149"/>
                <a:gd name="T6" fmla="*/ 312 w 369"/>
                <a:gd name="T7" fmla="*/ 0 h 149"/>
                <a:gd name="T8" fmla="*/ 312 w 369"/>
                <a:gd name="T9" fmla="*/ 71 h 149"/>
                <a:gd name="T10" fmla="*/ 312 w 369"/>
                <a:gd name="T11" fmla="*/ 71 h 149"/>
                <a:gd name="T12" fmla="*/ 341 w 369"/>
                <a:gd name="T13" fmla="*/ 100 h 149"/>
                <a:gd name="T14" fmla="*/ 312 w 369"/>
                <a:gd name="T15" fmla="*/ 126 h 149"/>
                <a:gd name="T16" fmla="*/ 312 w 369"/>
                <a:gd name="T17" fmla="*/ 149 h 149"/>
                <a:gd name="T18" fmla="*/ 0 w 369"/>
                <a:gd name="T19" fmla="*/ 149 h 149"/>
                <a:gd name="T20" fmla="*/ 312 w 369"/>
                <a:gd name="T21" fmla="*/ 149 h 149"/>
                <a:gd name="T22" fmla="*/ 312 w 369"/>
                <a:gd name="T23" fmla="*/ 126 h 149"/>
                <a:gd name="T24" fmla="*/ 286 w 369"/>
                <a:gd name="T25" fmla="*/ 100 h 149"/>
                <a:gd name="T26" fmla="*/ 312 w 369"/>
                <a:gd name="T27" fmla="*/ 71 h 149"/>
                <a:gd name="T28" fmla="*/ 312 w 369"/>
                <a:gd name="T29" fmla="*/ 0 h 149"/>
                <a:gd name="T30" fmla="*/ 0 w 369"/>
                <a:gd name="T31" fmla="*/ 0 h 149"/>
                <a:gd name="T32" fmla="*/ 0 w 369"/>
                <a:gd name="T33" fmla="*/ 149 h 149"/>
                <a:gd name="T34" fmla="*/ 0 w 369"/>
                <a:gd name="T35" fmla="*/ 149 h 149"/>
                <a:gd name="T36" fmla="*/ 312 w 369"/>
                <a:gd name="T37" fmla="*/ 71 h 149"/>
                <a:gd name="T38" fmla="*/ 312 w 369"/>
                <a:gd name="T39" fmla="*/ 7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9" h="149">
                  <a:moveTo>
                    <a:pt x="312" y="149"/>
                  </a:moveTo>
                  <a:lnTo>
                    <a:pt x="369" y="149"/>
                  </a:lnTo>
                  <a:lnTo>
                    <a:pt x="369" y="0"/>
                  </a:lnTo>
                  <a:lnTo>
                    <a:pt x="312" y="0"/>
                  </a:lnTo>
                  <a:lnTo>
                    <a:pt x="312" y="71"/>
                  </a:lnTo>
                  <a:lnTo>
                    <a:pt x="312" y="71"/>
                  </a:lnTo>
                  <a:lnTo>
                    <a:pt x="341" y="100"/>
                  </a:lnTo>
                  <a:lnTo>
                    <a:pt x="312" y="126"/>
                  </a:lnTo>
                  <a:lnTo>
                    <a:pt x="312" y="149"/>
                  </a:lnTo>
                  <a:close/>
                  <a:moveTo>
                    <a:pt x="0" y="149"/>
                  </a:moveTo>
                  <a:lnTo>
                    <a:pt x="312" y="149"/>
                  </a:lnTo>
                  <a:lnTo>
                    <a:pt x="312" y="126"/>
                  </a:lnTo>
                  <a:lnTo>
                    <a:pt x="286" y="100"/>
                  </a:lnTo>
                  <a:lnTo>
                    <a:pt x="312" y="71"/>
                  </a:lnTo>
                  <a:lnTo>
                    <a:pt x="312" y="0"/>
                  </a:lnTo>
                  <a:lnTo>
                    <a:pt x="0" y="0"/>
                  </a:lnTo>
                  <a:lnTo>
                    <a:pt x="0" y="149"/>
                  </a:lnTo>
                  <a:lnTo>
                    <a:pt x="0" y="149"/>
                  </a:lnTo>
                  <a:close/>
                  <a:moveTo>
                    <a:pt x="312" y="71"/>
                  </a:moveTo>
                  <a:lnTo>
                    <a:pt x="31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3" name="Freeform 364"/>
            <p:cNvSpPr>
              <a:spLocks noEditPoints="1"/>
            </p:cNvSpPr>
            <p:nvPr/>
          </p:nvSpPr>
          <p:spPr bwMode="auto">
            <a:xfrm>
              <a:off x="4868862" y="312738"/>
              <a:ext cx="585788" cy="236538"/>
            </a:xfrm>
            <a:custGeom>
              <a:avLst/>
              <a:gdLst>
                <a:gd name="T0" fmla="*/ 312 w 369"/>
                <a:gd name="T1" fmla="*/ 149 h 149"/>
                <a:gd name="T2" fmla="*/ 369 w 369"/>
                <a:gd name="T3" fmla="*/ 149 h 149"/>
                <a:gd name="T4" fmla="*/ 369 w 369"/>
                <a:gd name="T5" fmla="*/ 0 h 149"/>
                <a:gd name="T6" fmla="*/ 312 w 369"/>
                <a:gd name="T7" fmla="*/ 0 h 149"/>
                <a:gd name="T8" fmla="*/ 312 w 369"/>
                <a:gd name="T9" fmla="*/ 71 h 149"/>
                <a:gd name="T10" fmla="*/ 312 w 369"/>
                <a:gd name="T11" fmla="*/ 71 h 149"/>
                <a:gd name="T12" fmla="*/ 341 w 369"/>
                <a:gd name="T13" fmla="*/ 100 h 149"/>
                <a:gd name="T14" fmla="*/ 312 w 369"/>
                <a:gd name="T15" fmla="*/ 126 h 149"/>
                <a:gd name="T16" fmla="*/ 312 w 369"/>
                <a:gd name="T17" fmla="*/ 149 h 149"/>
                <a:gd name="T18" fmla="*/ 0 w 369"/>
                <a:gd name="T19" fmla="*/ 149 h 149"/>
                <a:gd name="T20" fmla="*/ 312 w 369"/>
                <a:gd name="T21" fmla="*/ 149 h 149"/>
                <a:gd name="T22" fmla="*/ 312 w 369"/>
                <a:gd name="T23" fmla="*/ 126 h 149"/>
                <a:gd name="T24" fmla="*/ 286 w 369"/>
                <a:gd name="T25" fmla="*/ 100 h 149"/>
                <a:gd name="T26" fmla="*/ 312 w 369"/>
                <a:gd name="T27" fmla="*/ 71 h 149"/>
                <a:gd name="T28" fmla="*/ 312 w 369"/>
                <a:gd name="T29" fmla="*/ 0 h 149"/>
                <a:gd name="T30" fmla="*/ 0 w 369"/>
                <a:gd name="T31" fmla="*/ 0 h 149"/>
                <a:gd name="T32" fmla="*/ 0 w 369"/>
                <a:gd name="T33" fmla="*/ 149 h 149"/>
                <a:gd name="T34" fmla="*/ 0 w 369"/>
                <a:gd name="T35" fmla="*/ 149 h 149"/>
                <a:gd name="T36" fmla="*/ 312 w 369"/>
                <a:gd name="T37" fmla="*/ 71 h 149"/>
                <a:gd name="T38" fmla="*/ 312 w 369"/>
                <a:gd name="T39" fmla="*/ 7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9" h="149">
                  <a:moveTo>
                    <a:pt x="312" y="149"/>
                  </a:moveTo>
                  <a:lnTo>
                    <a:pt x="369" y="149"/>
                  </a:lnTo>
                  <a:lnTo>
                    <a:pt x="369" y="0"/>
                  </a:lnTo>
                  <a:lnTo>
                    <a:pt x="312" y="0"/>
                  </a:lnTo>
                  <a:lnTo>
                    <a:pt x="312" y="71"/>
                  </a:lnTo>
                  <a:lnTo>
                    <a:pt x="312" y="71"/>
                  </a:lnTo>
                  <a:lnTo>
                    <a:pt x="341" y="100"/>
                  </a:lnTo>
                  <a:lnTo>
                    <a:pt x="312" y="126"/>
                  </a:lnTo>
                  <a:lnTo>
                    <a:pt x="312" y="149"/>
                  </a:lnTo>
                  <a:moveTo>
                    <a:pt x="0" y="149"/>
                  </a:moveTo>
                  <a:lnTo>
                    <a:pt x="312" y="149"/>
                  </a:lnTo>
                  <a:lnTo>
                    <a:pt x="312" y="126"/>
                  </a:lnTo>
                  <a:lnTo>
                    <a:pt x="286" y="100"/>
                  </a:lnTo>
                  <a:lnTo>
                    <a:pt x="312" y="71"/>
                  </a:lnTo>
                  <a:lnTo>
                    <a:pt x="312" y="0"/>
                  </a:lnTo>
                  <a:lnTo>
                    <a:pt x="0" y="0"/>
                  </a:lnTo>
                  <a:lnTo>
                    <a:pt x="0" y="149"/>
                  </a:lnTo>
                  <a:lnTo>
                    <a:pt x="0" y="149"/>
                  </a:lnTo>
                  <a:moveTo>
                    <a:pt x="312" y="71"/>
                  </a:moveTo>
                  <a:lnTo>
                    <a:pt x="312" y="71"/>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4" name="Freeform 365"/>
            <p:cNvSpPr/>
            <p:nvPr/>
          </p:nvSpPr>
          <p:spPr bwMode="auto">
            <a:xfrm>
              <a:off x="7432675" y="1597025"/>
              <a:ext cx="404813" cy="365125"/>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5" name="Freeform 366"/>
            <p:cNvSpPr/>
            <p:nvPr/>
          </p:nvSpPr>
          <p:spPr bwMode="auto">
            <a:xfrm>
              <a:off x="7346950" y="1928813"/>
              <a:ext cx="577850" cy="296863"/>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6" name="Freeform 367"/>
            <p:cNvSpPr/>
            <p:nvPr/>
          </p:nvSpPr>
          <p:spPr bwMode="auto">
            <a:xfrm>
              <a:off x="7688262" y="1612900"/>
              <a:ext cx="165100" cy="104775"/>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7" name="Freeform 368"/>
            <p:cNvSpPr/>
            <p:nvPr/>
          </p:nvSpPr>
          <p:spPr bwMode="auto">
            <a:xfrm>
              <a:off x="6862762" y="1241425"/>
              <a:ext cx="592138" cy="157163"/>
            </a:xfrm>
            <a:custGeom>
              <a:avLst/>
              <a:gdLst>
                <a:gd name="T0" fmla="*/ 49 w 373"/>
                <a:gd name="T1" fmla="*/ 99 h 99"/>
                <a:gd name="T2" fmla="*/ 59 w 373"/>
                <a:gd name="T3" fmla="*/ 99 h 99"/>
                <a:gd name="T4" fmla="*/ 314 w 373"/>
                <a:gd name="T5" fmla="*/ 99 h 99"/>
                <a:gd name="T6" fmla="*/ 319 w 373"/>
                <a:gd name="T7" fmla="*/ 99 h 99"/>
                <a:gd name="T8" fmla="*/ 373 w 373"/>
                <a:gd name="T9" fmla="*/ 0 h 99"/>
                <a:gd name="T10" fmla="*/ 371 w 373"/>
                <a:gd name="T11" fmla="*/ 0 h 99"/>
                <a:gd name="T12" fmla="*/ 316 w 373"/>
                <a:gd name="T13" fmla="*/ 0 h 99"/>
                <a:gd name="T14" fmla="*/ 271 w 373"/>
                <a:gd name="T15" fmla="*/ 0 h 99"/>
                <a:gd name="T16" fmla="*/ 99 w 373"/>
                <a:gd name="T17" fmla="*/ 0 h 99"/>
                <a:gd name="T18" fmla="*/ 56 w 373"/>
                <a:gd name="T19" fmla="*/ 0 h 99"/>
                <a:gd name="T20" fmla="*/ 0 w 373"/>
                <a:gd name="T21" fmla="*/ 0 h 99"/>
                <a:gd name="T22" fmla="*/ 49 w 373"/>
                <a:gd name="T2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3" h="99">
                  <a:moveTo>
                    <a:pt x="49" y="99"/>
                  </a:moveTo>
                  <a:lnTo>
                    <a:pt x="59" y="99"/>
                  </a:lnTo>
                  <a:lnTo>
                    <a:pt x="314" y="99"/>
                  </a:lnTo>
                  <a:lnTo>
                    <a:pt x="319" y="99"/>
                  </a:lnTo>
                  <a:lnTo>
                    <a:pt x="373" y="0"/>
                  </a:lnTo>
                  <a:lnTo>
                    <a:pt x="371" y="0"/>
                  </a:lnTo>
                  <a:lnTo>
                    <a:pt x="316" y="0"/>
                  </a:lnTo>
                  <a:lnTo>
                    <a:pt x="271" y="0"/>
                  </a:lnTo>
                  <a:lnTo>
                    <a:pt x="99" y="0"/>
                  </a:lnTo>
                  <a:lnTo>
                    <a:pt x="56" y="0"/>
                  </a:lnTo>
                  <a:lnTo>
                    <a:pt x="0" y="0"/>
                  </a:lnTo>
                  <a:lnTo>
                    <a:pt x="49"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8" name="Freeform 369"/>
            <p:cNvSpPr/>
            <p:nvPr/>
          </p:nvSpPr>
          <p:spPr bwMode="auto">
            <a:xfrm>
              <a:off x="6858000" y="1274763"/>
              <a:ext cx="593725" cy="280988"/>
            </a:xfrm>
            <a:custGeom>
              <a:avLst/>
              <a:gdLst>
                <a:gd name="T0" fmla="*/ 0 w 158"/>
                <a:gd name="T1" fmla="*/ 75 h 75"/>
                <a:gd name="T2" fmla="*/ 158 w 158"/>
                <a:gd name="T3" fmla="*/ 75 h 75"/>
                <a:gd name="T4" fmla="*/ 158 w 158"/>
                <a:gd name="T5" fmla="*/ 0 h 75"/>
                <a:gd name="T6" fmla="*/ 140 w 158"/>
                <a:gd name="T7" fmla="*/ 35 h 75"/>
                <a:gd name="T8" fmla="*/ 139 w 158"/>
                <a:gd name="T9" fmla="*/ 37 h 75"/>
                <a:gd name="T10" fmla="*/ 136 w 158"/>
                <a:gd name="T11" fmla="*/ 37 h 75"/>
                <a:gd name="T12" fmla="*/ 131 w 158"/>
                <a:gd name="T13" fmla="*/ 37 h 75"/>
                <a:gd name="T14" fmla="*/ 92 w 158"/>
                <a:gd name="T15" fmla="*/ 37 h 75"/>
                <a:gd name="T16" fmla="*/ 92 w 158"/>
                <a:gd name="T17" fmla="*/ 39 h 75"/>
                <a:gd name="T18" fmla="*/ 90 w 158"/>
                <a:gd name="T19" fmla="*/ 46 h 75"/>
                <a:gd name="T20" fmla="*/ 80 w 158"/>
                <a:gd name="T21" fmla="*/ 51 h 75"/>
                <a:gd name="T22" fmla="*/ 69 w 158"/>
                <a:gd name="T23" fmla="*/ 46 h 75"/>
                <a:gd name="T24" fmla="*/ 67 w 158"/>
                <a:gd name="T25" fmla="*/ 39 h 75"/>
                <a:gd name="T26" fmla="*/ 68 w 158"/>
                <a:gd name="T27" fmla="*/ 37 h 75"/>
                <a:gd name="T28" fmla="*/ 29 w 158"/>
                <a:gd name="T29" fmla="*/ 37 h 75"/>
                <a:gd name="T30" fmla="*/ 22 w 158"/>
                <a:gd name="T31" fmla="*/ 37 h 75"/>
                <a:gd name="T32" fmla="*/ 19 w 158"/>
                <a:gd name="T33" fmla="*/ 37 h 75"/>
                <a:gd name="T34" fmla="*/ 18 w 158"/>
                <a:gd name="T35" fmla="*/ 35 h 75"/>
                <a:gd name="T36" fmla="*/ 0 w 158"/>
                <a:gd name="T37" fmla="*/ 1 h 75"/>
                <a:gd name="T38" fmla="*/ 0 w 158"/>
                <a:gd name="T39"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75">
                  <a:moveTo>
                    <a:pt x="0" y="75"/>
                  </a:moveTo>
                  <a:cubicBezTo>
                    <a:pt x="158" y="75"/>
                    <a:pt x="158" y="75"/>
                    <a:pt x="158" y="75"/>
                  </a:cubicBezTo>
                  <a:cubicBezTo>
                    <a:pt x="158" y="0"/>
                    <a:pt x="158" y="0"/>
                    <a:pt x="158" y="0"/>
                  </a:cubicBezTo>
                  <a:cubicBezTo>
                    <a:pt x="140" y="35"/>
                    <a:pt x="140" y="35"/>
                    <a:pt x="140" y="35"/>
                  </a:cubicBezTo>
                  <a:cubicBezTo>
                    <a:pt x="139" y="37"/>
                    <a:pt x="139" y="37"/>
                    <a:pt x="139" y="37"/>
                  </a:cubicBezTo>
                  <a:cubicBezTo>
                    <a:pt x="136" y="37"/>
                    <a:pt x="136" y="37"/>
                    <a:pt x="136" y="37"/>
                  </a:cubicBezTo>
                  <a:cubicBezTo>
                    <a:pt x="131" y="37"/>
                    <a:pt x="131" y="37"/>
                    <a:pt x="131" y="37"/>
                  </a:cubicBezTo>
                  <a:cubicBezTo>
                    <a:pt x="92" y="37"/>
                    <a:pt x="92" y="37"/>
                    <a:pt x="92" y="37"/>
                  </a:cubicBezTo>
                  <a:cubicBezTo>
                    <a:pt x="92" y="38"/>
                    <a:pt x="92" y="38"/>
                    <a:pt x="92" y="39"/>
                  </a:cubicBezTo>
                  <a:cubicBezTo>
                    <a:pt x="92" y="42"/>
                    <a:pt x="91" y="44"/>
                    <a:pt x="90" y="46"/>
                  </a:cubicBezTo>
                  <a:cubicBezTo>
                    <a:pt x="88" y="50"/>
                    <a:pt x="84" y="51"/>
                    <a:pt x="80" y="51"/>
                  </a:cubicBezTo>
                  <a:cubicBezTo>
                    <a:pt x="75" y="51"/>
                    <a:pt x="72" y="50"/>
                    <a:pt x="69" y="46"/>
                  </a:cubicBezTo>
                  <a:cubicBezTo>
                    <a:pt x="68" y="44"/>
                    <a:pt x="67" y="42"/>
                    <a:pt x="67" y="39"/>
                  </a:cubicBezTo>
                  <a:cubicBezTo>
                    <a:pt x="67" y="38"/>
                    <a:pt x="68" y="38"/>
                    <a:pt x="68" y="37"/>
                  </a:cubicBezTo>
                  <a:cubicBezTo>
                    <a:pt x="29" y="37"/>
                    <a:pt x="29" y="37"/>
                    <a:pt x="29" y="37"/>
                  </a:cubicBezTo>
                  <a:cubicBezTo>
                    <a:pt x="22" y="37"/>
                    <a:pt x="22" y="37"/>
                    <a:pt x="22" y="37"/>
                  </a:cubicBezTo>
                  <a:cubicBezTo>
                    <a:pt x="19" y="37"/>
                    <a:pt x="19" y="37"/>
                    <a:pt x="19" y="37"/>
                  </a:cubicBezTo>
                  <a:cubicBezTo>
                    <a:pt x="18" y="35"/>
                    <a:pt x="18" y="35"/>
                    <a:pt x="18" y="35"/>
                  </a:cubicBezTo>
                  <a:cubicBezTo>
                    <a:pt x="0" y="1"/>
                    <a:pt x="0" y="1"/>
                    <a:pt x="0" y="1"/>
                  </a:cubicBezTo>
                  <a:lnTo>
                    <a:pt x="0"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9" name="Freeform 370"/>
            <p:cNvSpPr/>
            <p:nvPr/>
          </p:nvSpPr>
          <p:spPr bwMode="auto">
            <a:xfrm>
              <a:off x="6951662" y="1027113"/>
              <a:ext cx="412750" cy="195263"/>
            </a:xfrm>
            <a:custGeom>
              <a:avLst/>
              <a:gdLst>
                <a:gd name="T0" fmla="*/ 110 w 110"/>
                <a:gd name="T1" fmla="*/ 52 h 52"/>
                <a:gd name="T2" fmla="*/ 110 w 110"/>
                <a:gd name="T3" fmla="*/ 23 h 52"/>
                <a:gd name="T4" fmla="*/ 89 w 110"/>
                <a:gd name="T5" fmla="*/ 0 h 52"/>
                <a:gd name="T6" fmla="*/ 21 w 110"/>
                <a:gd name="T7" fmla="*/ 0 h 52"/>
                <a:gd name="T8" fmla="*/ 0 w 110"/>
                <a:gd name="T9" fmla="*/ 23 h 52"/>
                <a:gd name="T10" fmla="*/ 0 w 110"/>
                <a:gd name="T11" fmla="*/ 52 h 52"/>
                <a:gd name="T12" fmla="*/ 18 w 110"/>
                <a:gd name="T13" fmla="*/ 52 h 52"/>
                <a:gd name="T14" fmla="*/ 18 w 110"/>
                <a:gd name="T15" fmla="*/ 23 h 52"/>
                <a:gd name="T16" fmla="*/ 21 w 110"/>
                <a:gd name="T17" fmla="*/ 19 h 52"/>
                <a:gd name="T18" fmla="*/ 89 w 110"/>
                <a:gd name="T19" fmla="*/ 19 h 52"/>
                <a:gd name="T20" fmla="*/ 91 w 110"/>
                <a:gd name="T21" fmla="*/ 23 h 52"/>
                <a:gd name="T22" fmla="*/ 91 w 110"/>
                <a:gd name="T23" fmla="*/ 52 h 52"/>
                <a:gd name="T24" fmla="*/ 110 w 110"/>
                <a:gd name="T2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52">
                  <a:moveTo>
                    <a:pt x="110" y="52"/>
                  </a:moveTo>
                  <a:cubicBezTo>
                    <a:pt x="110" y="23"/>
                    <a:pt x="110" y="23"/>
                    <a:pt x="110" y="23"/>
                  </a:cubicBezTo>
                  <a:cubicBezTo>
                    <a:pt x="110" y="11"/>
                    <a:pt x="101" y="0"/>
                    <a:pt x="89" y="0"/>
                  </a:cubicBezTo>
                  <a:cubicBezTo>
                    <a:pt x="21" y="0"/>
                    <a:pt x="21" y="0"/>
                    <a:pt x="21" y="0"/>
                  </a:cubicBezTo>
                  <a:cubicBezTo>
                    <a:pt x="9" y="0"/>
                    <a:pt x="0" y="11"/>
                    <a:pt x="0" y="23"/>
                  </a:cubicBezTo>
                  <a:cubicBezTo>
                    <a:pt x="0" y="52"/>
                    <a:pt x="0" y="52"/>
                    <a:pt x="0" y="52"/>
                  </a:cubicBezTo>
                  <a:cubicBezTo>
                    <a:pt x="18" y="52"/>
                    <a:pt x="18" y="52"/>
                    <a:pt x="18" y="52"/>
                  </a:cubicBezTo>
                  <a:cubicBezTo>
                    <a:pt x="18" y="23"/>
                    <a:pt x="18" y="23"/>
                    <a:pt x="18" y="23"/>
                  </a:cubicBezTo>
                  <a:cubicBezTo>
                    <a:pt x="18" y="21"/>
                    <a:pt x="19" y="19"/>
                    <a:pt x="21" y="19"/>
                  </a:cubicBezTo>
                  <a:cubicBezTo>
                    <a:pt x="89" y="19"/>
                    <a:pt x="89" y="19"/>
                    <a:pt x="89" y="19"/>
                  </a:cubicBezTo>
                  <a:cubicBezTo>
                    <a:pt x="90" y="19"/>
                    <a:pt x="91" y="21"/>
                    <a:pt x="91" y="23"/>
                  </a:cubicBezTo>
                  <a:cubicBezTo>
                    <a:pt x="91" y="52"/>
                    <a:pt x="91" y="52"/>
                    <a:pt x="91" y="52"/>
                  </a:cubicBezTo>
                  <a:lnTo>
                    <a:pt x="11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0" name="Freeform 371"/>
            <p:cNvSpPr/>
            <p:nvPr/>
          </p:nvSpPr>
          <p:spPr bwMode="auto">
            <a:xfrm>
              <a:off x="6711950" y="628650"/>
              <a:ext cx="198438" cy="217488"/>
            </a:xfrm>
            <a:custGeom>
              <a:avLst/>
              <a:gdLst>
                <a:gd name="T0" fmla="*/ 34 w 53"/>
                <a:gd name="T1" fmla="*/ 0 h 58"/>
                <a:gd name="T2" fmla="*/ 15 w 53"/>
                <a:gd name="T3" fmla="*/ 15 h 58"/>
                <a:gd name="T4" fmla="*/ 7 w 53"/>
                <a:gd name="T5" fmla="*/ 17 h 58"/>
                <a:gd name="T6" fmla="*/ 7 w 53"/>
                <a:gd name="T7" fmla="*/ 18 h 58"/>
                <a:gd name="T8" fmla="*/ 15 w 53"/>
                <a:gd name="T9" fmla="*/ 53 h 58"/>
                <a:gd name="T10" fmla="*/ 46 w 53"/>
                <a:gd name="T11" fmla="*/ 36 h 58"/>
                <a:gd name="T12" fmla="*/ 39 w 53"/>
                <a:gd name="T13" fmla="*/ 1 h 58"/>
                <a:gd name="T14" fmla="*/ 34 w 53"/>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8">
                  <a:moveTo>
                    <a:pt x="34" y="0"/>
                  </a:moveTo>
                  <a:cubicBezTo>
                    <a:pt x="30" y="7"/>
                    <a:pt x="23" y="12"/>
                    <a:pt x="15" y="15"/>
                  </a:cubicBezTo>
                  <a:cubicBezTo>
                    <a:pt x="12" y="16"/>
                    <a:pt x="10" y="17"/>
                    <a:pt x="7" y="17"/>
                  </a:cubicBezTo>
                  <a:cubicBezTo>
                    <a:pt x="7" y="17"/>
                    <a:pt x="7" y="18"/>
                    <a:pt x="7" y="18"/>
                  </a:cubicBezTo>
                  <a:cubicBezTo>
                    <a:pt x="0" y="32"/>
                    <a:pt x="4" y="47"/>
                    <a:pt x="15" y="53"/>
                  </a:cubicBezTo>
                  <a:cubicBezTo>
                    <a:pt x="25" y="58"/>
                    <a:pt x="40" y="50"/>
                    <a:pt x="46" y="36"/>
                  </a:cubicBezTo>
                  <a:cubicBezTo>
                    <a:pt x="53" y="22"/>
                    <a:pt x="50" y="7"/>
                    <a:pt x="39" y="1"/>
                  </a:cubicBezTo>
                  <a:cubicBezTo>
                    <a:pt x="37" y="1"/>
                    <a:pt x="36"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1" name="Freeform 372"/>
            <p:cNvSpPr/>
            <p:nvPr/>
          </p:nvSpPr>
          <p:spPr bwMode="auto">
            <a:xfrm>
              <a:off x="6467475" y="369888"/>
              <a:ext cx="398463" cy="311150"/>
            </a:xfrm>
            <a:custGeom>
              <a:avLst/>
              <a:gdLst>
                <a:gd name="T0" fmla="*/ 37 w 106"/>
                <a:gd name="T1" fmla="*/ 76 h 83"/>
                <a:gd name="T2" fmla="*/ 76 w 106"/>
                <a:gd name="T3" fmla="*/ 80 h 83"/>
                <a:gd name="T4" fmla="*/ 78 w 106"/>
                <a:gd name="T5" fmla="*/ 79 h 83"/>
                <a:gd name="T6" fmla="*/ 93 w 106"/>
                <a:gd name="T7" fmla="*/ 69 h 83"/>
                <a:gd name="T8" fmla="*/ 97 w 106"/>
                <a:gd name="T9" fmla="*/ 63 h 83"/>
                <a:gd name="T10" fmla="*/ 69 w 106"/>
                <a:gd name="T11" fmla="*/ 8 h 83"/>
                <a:gd name="T12" fmla="*/ 27 w 106"/>
                <a:gd name="T13" fmla="*/ 5 h 83"/>
                <a:gd name="T14" fmla="*/ 8 w 106"/>
                <a:gd name="T15" fmla="*/ 21 h 83"/>
                <a:gd name="T16" fmla="*/ 37 w 106"/>
                <a:gd name="T17" fmla="*/ 7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83">
                  <a:moveTo>
                    <a:pt x="37" y="76"/>
                  </a:moveTo>
                  <a:cubicBezTo>
                    <a:pt x="50" y="82"/>
                    <a:pt x="65" y="83"/>
                    <a:pt x="76" y="80"/>
                  </a:cubicBezTo>
                  <a:cubicBezTo>
                    <a:pt x="77" y="80"/>
                    <a:pt x="77" y="79"/>
                    <a:pt x="78" y="79"/>
                  </a:cubicBezTo>
                  <a:cubicBezTo>
                    <a:pt x="84" y="77"/>
                    <a:pt x="89" y="74"/>
                    <a:pt x="93" y="69"/>
                  </a:cubicBezTo>
                  <a:cubicBezTo>
                    <a:pt x="94" y="67"/>
                    <a:pt x="96" y="65"/>
                    <a:pt x="97" y="63"/>
                  </a:cubicBezTo>
                  <a:cubicBezTo>
                    <a:pt x="106" y="44"/>
                    <a:pt x="93" y="19"/>
                    <a:pt x="69" y="8"/>
                  </a:cubicBezTo>
                  <a:cubicBezTo>
                    <a:pt x="54" y="1"/>
                    <a:pt x="39" y="0"/>
                    <a:pt x="27" y="5"/>
                  </a:cubicBezTo>
                  <a:cubicBezTo>
                    <a:pt x="19" y="8"/>
                    <a:pt x="12" y="13"/>
                    <a:pt x="8" y="21"/>
                  </a:cubicBezTo>
                  <a:cubicBezTo>
                    <a:pt x="0" y="40"/>
                    <a:pt x="12" y="65"/>
                    <a:pt x="37"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2" name="Freeform 373"/>
            <p:cNvSpPr/>
            <p:nvPr/>
          </p:nvSpPr>
          <p:spPr bwMode="auto">
            <a:xfrm>
              <a:off x="6956425" y="560388"/>
              <a:ext cx="231775" cy="173038"/>
            </a:xfrm>
            <a:custGeom>
              <a:avLst/>
              <a:gdLst>
                <a:gd name="T0" fmla="*/ 56 w 62"/>
                <a:gd name="T1" fmla="*/ 32 h 46"/>
                <a:gd name="T2" fmla="*/ 40 w 62"/>
                <a:gd name="T3" fmla="*/ 0 h 46"/>
                <a:gd name="T4" fmla="*/ 40 w 62"/>
                <a:gd name="T5" fmla="*/ 0 h 46"/>
                <a:gd name="T6" fmla="*/ 33 w 62"/>
                <a:gd name="T7" fmla="*/ 3 h 46"/>
                <a:gd name="T8" fmla="*/ 8 w 62"/>
                <a:gd name="T9" fmla="*/ 4 h 46"/>
                <a:gd name="T10" fmla="*/ 5 w 62"/>
                <a:gd name="T11" fmla="*/ 8 h 46"/>
                <a:gd name="T12" fmla="*/ 22 w 62"/>
                <a:gd name="T13" fmla="*/ 40 h 46"/>
                <a:gd name="T14" fmla="*/ 56 w 62"/>
                <a:gd name="T15" fmla="*/ 32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46">
                  <a:moveTo>
                    <a:pt x="56" y="32"/>
                  </a:moveTo>
                  <a:cubicBezTo>
                    <a:pt x="62" y="21"/>
                    <a:pt x="54" y="7"/>
                    <a:pt x="40" y="0"/>
                  </a:cubicBezTo>
                  <a:cubicBezTo>
                    <a:pt x="40" y="0"/>
                    <a:pt x="40" y="0"/>
                    <a:pt x="40" y="0"/>
                  </a:cubicBezTo>
                  <a:cubicBezTo>
                    <a:pt x="37" y="1"/>
                    <a:pt x="35" y="2"/>
                    <a:pt x="33" y="3"/>
                  </a:cubicBezTo>
                  <a:cubicBezTo>
                    <a:pt x="24" y="6"/>
                    <a:pt x="16" y="7"/>
                    <a:pt x="8" y="4"/>
                  </a:cubicBezTo>
                  <a:cubicBezTo>
                    <a:pt x="7" y="5"/>
                    <a:pt x="6" y="7"/>
                    <a:pt x="5" y="8"/>
                  </a:cubicBezTo>
                  <a:cubicBezTo>
                    <a:pt x="0" y="19"/>
                    <a:pt x="7" y="33"/>
                    <a:pt x="22" y="40"/>
                  </a:cubicBezTo>
                  <a:cubicBezTo>
                    <a:pt x="36" y="46"/>
                    <a:pt x="51" y="43"/>
                    <a:pt x="56"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3" name="Freeform 374"/>
            <p:cNvSpPr/>
            <p:nvPr/>
          </p:nvSpPr>
          <p:spPr bwMode="auto">
            <a:xfrm>
              <a:off x="6884987" y="207963"/>
              <a:ext cx="341313" cy="357188"/>
            </a:xfrm>
            <a:custGeom>
              <a:avLst/>
              <a:gdLst>
                <a:gd name="T0" fmla="*/ 66 w 91"/>
                <a:gd name="T1" fmla="*/ 3 h 95"/>
                <a:gd name="T2" fmla="*/ 41 w 91"/>
                <a:gd name="T3" fmla="*/ 3 h 95"/>
                <a:gd name="T4" fmla="*/ 11 w 91"/>
                <a:gd name="T5" fmla="*/ 31 h 95"/>
                <a:gd name="T6" fmla="*/ 25 w 91"/>
                <a:gd name="T7" fmla="*/ 92 h 95"/>
                <a:gd name="T8" fmla="*/ 32 w 91"/>
                <a:gd name="T9" fmla="*/ 94 h 95"/>
                <a:gd name="T10" fmla="*/ 50 w 91"/>
                <a:gd name="T11" fmla="*/ 92 h 95"/>
                <a:gd name="T12" fmla="*/ 51 w 91"/>
                <a:gd name="T13" fmla="*/ 92 h 95"/>
                <a:gd name="T14" fmla="*/ 80 w 91"/>
                <a:gd name="T15" fmla="*/ 64 h 95"/>
                <a:gd name="T16" fmla="*/ 66 w 91"/>
                <a:gd name="T17" fmla="*/ 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5">
                  <a:moveTo>
                    <a:pt x="66" y="3"/>
                  </a:moveTo>
                  <a:cubicBezTo>
                    <a:pt x="58" y="0"/>
                    <a:pt x="49" y="0"/>
                    <a:pt x="41" y="3"/>
                  </a:cubicBezTo>
                  <a:cubicBezTo>
                    <a:pt x="29" y="7"/>
                    <a:pt x="18" y="17"/>
                    <a:pt x="11" y="31"/>
                  </a:cubicBezTo>
                  <a:cubicBezTo>
                    <a:pt x="0" y="56"/>
                    <a:pt x="6" y="83"/>
                    <a:pt x="25" y="92"/>
                  </a:cubicBezTo>
                  <a:cubicBezTo>
                    <a:pt x="27" y="93"/>
                    <a:pt x="29" y="94"/>
                    <a:pt x="32" y="94"/>
                  </a:cubicBezTo>
                  <a:cubicBezTo>
                    <a:pt x="38" y="95"/>
                    <a:pt x="44" y="94"/>
                    <a:pt x="50" y="92"/>
                  </a:cubicBezTo>
                  <a:cubicBezTo>
                    <a:pt x="50" y="92"/>
                    <a:pt x="51" y="92"/>
                    <a:pt x="51" y="92"/>
                  </a:cubicBezTo>
                  <a:cubicBezTo>
                    <a:pt x="63" y="87"/>
                    <a:pt x="73" y="77"/>
                    <a:pt x="80" y="64"/>
                  </a:cubicBezTo>
                  <a:cubicBezTo>
                    <a:pt x="91" y="39"/>
                    <a:pt x="85" y="12"/>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4" name="Freeform 375"/>
            <p:cNvSpPr/>
            <p:nvPr/>
          </p:nvSpPr>
          <p:spPr bwMode="auto">
            <a:xfrm>
              <a:off x="6756400" y="309563"/>
              <a:ext cx="236538" cy="458788"/>
            </a:xfrm>
            <a:custGeom>
              <a:avLst/>
              <a:gdLst>
                <a:gd name="T0" fmla="*/ 31 w 63"/>
                <a:gd name="T1" fmla="*/ 5 h 122"/>
                <a:gd name="T2" fmla="*/ 26 w 63"/>
                <a:gd name="T3" fmla="*/ 3 h 122"/>
                <a:gd name="T4" fmla="*/ 22 w 63"/>
                <a:gd name="T5" fmla="*/ 17 h 122"/>
                <a:gd name="T6" fmla="*/ 20 w 63"/>
                <a:gd name="T7" fmla="*/ 17 h 122"/>
                <a:gd name="T8" fmla="*/ 17 w 63"/>
                <a:gd name="T9" fmla="*/ 19 h 122"/>
                <a:gd name="T10" fmla="*/ 5 w 63"/>
                <a:gd name="T11" fmla="*/ 10 h 122"/>
                <a:gd name="T12" fmla="*/ 3 w 63"/>
                <a:gd name="T13" fmla="*/ 15 h 122"/>
                <a:gd name="T14" fmla="*/ 15 w 63"/>
                <a:gd name="T15" fmla="*/ 23 h 122"/>
                <a:gd name="T16" fmla="*/ 15 w 63"/>
                <a:gd name="T17" fmla="*/ 27 h 122"/>
                <a:gd name="T18" fmla="*/ 21 w 63"/>
                <a:gd name="T19" fmla="*/ 42 h 122"/>
                <a:gd name="T20" fmla="*/ 28 w 63"/>
                <a:gd name="T21" fmla="*/ 61 h 122"/>
                <a:gd name="T22" fmla="*/ 47 w 63"/>
                <a:gd name="T23" fmla="*/ 116 h 122"/>
                <a:gd name="T24" fmla="*/ 57 w 63"/>
                <a:gd name="T25" fmla="*/ 120 h 122"/>
                <a:gd name="T26" fmla="*/ 61 w 63"/>
                <a:gd name="T27" fmla="*/ 111 h 122"/>
                <a:gd name="T28" fmla="*/ 42 w 63"/>
                <a:gd name="T29" fmla="*/ 56 h 122"/>
                <a:gd name="T30" fmla="*/ 35 w 63"/>
                <a:gd name="T31" fmla="*/ 37 h 122"/>
                <a:gd name="T32" fmla="*/ 29 w 63"/>
                <a:gd name="T33" fmla="*/ 22 h 122"/>
                <a:gd name="T34" fmla="*/ 27 w 63"/>
                <a:gd name="T35" fmla="*/ 19 h 122"/>
                <a:gd name="T36" fmla="*/ 31 w 63"/>
                <a:gd name="T37" fmla="*/ 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122">
                  <a:moveTo>
                    <a:pt x="31" y="5"/>
                  </a:moveTo>
                  <a:cubicBezTo>
                    <a:pt x="32" y="2"/>
                    <a:pt x="28" y="0"/>
                    <a:pt x="26" y="3"/>
                  </a:cubicBezTo>
                  <a:cubicBezTo>
                    <a:pt x="24" y="7"/>
                    <a:pt x="23" y="12"/>
                    <a:pt x="22" y="17"/>
                  </a:cubicBezTo>
                  <a:cubicBezTo>
                    <a:pt x="21" y="17"/>
                    <a:pt x="20" y="17"/>
                    <a:pt x="20" y="17"/>
                  </a:cubicBezTo>
                  <a:cubicBezTo>
                    <a:pt x="19" y="18"/>
                    <a:pt x="18" y="18"/>
                    <a:pt x="17" y="19"/>
                  </a:cubicBezTo>
                  <a:cubicBezTo>
                    <a:pt x="14" y="15"/>
                    <a:pt x="10" y="12"/>
                    <a:pt x="5" y="10"/>
                  </a:cubicBezTo>
                  <a:cubicBezTo>
                    <a:pt x="2" y="9"/>
                    <a:pt x="0" y="14"/>
                    <a:pt x="3" y="15"/>
                  </a:cubicBezTo>
                  <a:cubicBezTo>
                    <a:pt x="8" y="17"/>
                    <a:pt x="11" y="20"/>
                    <a:pt x="15" y="23"/>
                  </a:cubicBezTo>
                  <a:cubicBezTo>
                    <a:pt x="15" y="24"/>
                    <a:pt x="15" y="26"/>
                    <a:pt x="15" y="27"/>
                  </a:cubicBezTo>
                  <a:cubicBezTo>
                    <a:pt x="21" y="42"/>
                    <a:pt x="21" y="42"/>
                    <a:pt x="21" y="42"/>
                  </a:cubicBezTo>
                  <a:cubicBezTo>
                    <a:pt x="28" y="61"/>
                    <a:pt x="28" y="61"/>
                    <a:pt x="28" y="61"/>
                  </a:cubicBezTo>
                  <a:cubicBezTo>
                    <a:pt x="47" y="116"/>
                    <a:pt x="47" y="116"/>
                    <a:pt x="47" y="116"/>
                  </a:cubicBezTo>
                  <a:cubicBezTo>
                    <a:pt x="49" y="120"/>
                    <a:pt x="53" y="122"/>
                    <a:pt x="57" y="120"/>
                  </a:cubicBezTo>
                  <a:cubicBezTo>
                    <a:pt x="61" y="119"/>
                    <a:pt x="63" y="115"/>
                    <a:pt x="61" y="111"/>
                  </a:cubicBezTo>
                  <a:cubicBezTo>
                    <a:pt x="42" y="56"/>
                    <a:pt x="42" y="56"/>
                    <a:pt x="42" y="56"/>
                  </a:cubicBezTo>
                  <a:cubicBezTo>
                    <a:pt x="35" y="37"/>
                    <a:pt x="35" y="37"/>
                    <a:pt x="35" y="37"/>
                  </a:cubicBezTo>
                  <a:cubicBezTo>
                    <a:pt x="29" y="22"/>
                    <a:pt x="29" y="22"/>
                    <a:pt x="29" y="22"/>
                  </a:cubicBezTo>
                  <a:cubicBezTo>
                    <a:pt x="29" y="21"/>
                    <a:pt x="28" y="20"/>
                    <a:pt x="27" y="19"/>
                  </a:cubicBezTo>
                  <a:cubicBezTo>
                    <a:pt x="27" y="14"/>
                    <a:pt x="29" y="10"/>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5" name="Freeform 376"/>
            <p:cNvSpPr>
              <a:spLocks noEditPoints="1"/>
            </p:cNvSpPr>
            <p:nvPr/>
          </p:nvSpPr>
          <p:spPr bwMode="auto">
            <a:xfrm>
              <a:off x="10986294" y="605630"/>
              <a:ext cx="601663" cy="436563"/>
            </a:xfrm>
            <a:custGeom>
              <a:avLst/>
              <a:gdLst>
                <a:gd name="T0" fmla="*/ 107 w 160"/>
                <a:gd name="T1" fmla="*/ 116 h 116"/>
                <a:gd name="T2" fmla="*/ 160 w 160"/>
                <a:gd name="T3" fmla="*/ 116 h 116"/>
                <a:gd name="T4" fmla="*/ 160 w 160"/>
                <a:gd name="T5" fmla="*/ 0 h 116"/>
                <a:gd name="T6" fmla="*/ 107 w 160"/>
                <a:gd name="T7" fmla="*/ 0 h 116"/>
                <a:gd name="T8" fmla="*/ 107 w 160"/>
                <a:gd name="T9" fmla="*/ 49 h 116"/>
                <a:gd name="T10" fmla="*/ 145 w 160"/>
                <a:gd name="T11" fmla="*/ 102 h 116"/>
                <a:gd name="T12" fmla="*/ 107 w 160"/>
                <a:gd name="T13" fmla="*/ 102 h 116"/>
                <a:gd name="T14" fmla="*/ 107 w 160"/>
                <a:gd name="T15" fmla="*/ 116 h 116"/>
                <a:gd name="T16" fmla="*/ 73 w 160"/>
                <a:gd name="T17" fmla="*/ 116 h 116"/>
                <a:gd name="T18" fmla="*/ 107 w 160"/>
                <a:gd name="T19" fmla="*/ 116 h 116"/>
                <a:gd name="T20" fmla="*/ 107 w 160"/>
                <a:gd name="T21" fmla="*/ 102 h 116"/>
                <a:gd name="T22" fmla="*/ 83 w 160"/>
                <a:gd name="T23" fmla="*/ 102 h 116"/>
                <a:gd name="T24" fmla="*/ 81 w 160"/>
                <a:gd name="T25" fmla="*/ 100 h 116"/>
                <a:gd name="T26" fmla="*/ 73 w 160"/>
                <a:gd name="T27" fmla="*/ 88 h 116"/>
                <a:gd name="T28" fmla="*/ 73 w 160"/>
                <a:gd name="T29" fmla="*/ 96 h 116"/>
                <a:gd name="T30" fmla="*/ 78 w 160"/>
                <a:gd name="T31" fmla="*/ 102 h 116"/>
                <a:gd name="T32" fmla="*/ 73 w 160"/>
                <a:gd name="T33" fmla="*/ 102 h 116"/>
                <a:gd name="T34" fmla="*/ 73 w 160"/>
                <a:gd name="T35" fmla="*/ 116 h 116"/>
                <a:gd name="T36" fmla="*/ 107 w 160"/>
                <a:gd name="T37" fmla="*/ 0 h 116"/>
                <a:gd name="T38" fmla="*/ 73 w 160"/>
                <a:gd name="T39" fmla="*/ 0 h 116"/>
                <a:gd name="T40" fmla="*/ 73 w 160"/>
                <a:gd name="T41" fmla="*/ 75 h 116"/>
                <a:gd name="T42" fmla="*/ 99 w 160"/>
                <a:gd name="T43" fmla="*/ 38 h 116"/>
                <a:gd name="T44" fmla="*/ 99 w 160"/>
                <a:gd name="T45" fmla="*/ 38 h 116"/>
                <a:gd name="T46" fmla="*/ 107 w 160"/>
                <a:gd name="T47" fmla="*/ 49 h 116"/>
                <a:gd name="T48" fmla="*/ 107 w 160"/>
                <a:gd name="T49" fmla="*/ 0 h 116"/>
                <a:gd name="T50" fmla="*/ 46 w 160"/>
                <a:gd name="T51" fmla="*/ 116 h 116"/>
                <a:gd name="T52" fmla="*/ 73 w 160"/>
                <a:gd name="T53" fmla="*/ 116 h 116"/>
                <a:gd name="T54" fmla="*/ 73 w 160"/>
                <a:gd name="T55" fmla="*/ 102 h 116"/>
                <a:gd name="T56" fmla="*/ 53 w 160"/>
                <a:gd name="T57" fmla="*/ 102 h 116"/>
                <a:gd name="T58" fmla="*/ 46 w 160"/>
                <a:gd name="T59" fmla="*/ 102 h 116"/>
                <a:gd name="T60" fmla="*/ 46 w 160"/>
                <a:gd name="T61" fmla="*/ 116 h 116"/>
                <a:gd name="T62" fmla="*/ 73 w 160"/>
                <a:gd name="T63" fmla="*/ 0 h 116"/>
                <a:gd name="T64" fmla="*/ 46 w 160"/>
                <a:gd name="T65" fmla="*/ 0 h 116"/>
                <a:gd name="T66" fmla="*/ 46 w 160"/>
                <a:gd name="T67" fmla="*/ 20 h 116"/>
                <a:gd name="T68" fmla="*/ 48 w 160"/>
                <a:gd name="T69" fmla="*/ 28 h 116"/>
                <a:gd name="T70" fmla="*/ 46 w 160"/>
                <a:gd name="T71" fmla="*/ 36 h 116"/>
                <a:gd name="T72" fmla="*/ 46 w 160"/>
                <a:gd name="T73" fmla="*/ 58 h 116"/>
                <a:gd name="T74" fmla="*/ 46 w 160"/>
                <a:gd name="T75" fmla="*/ 58 h 116"/>
                <a:gd name="T76" fmla="*/ 65 w 160"/>
                <a:gd name="T77" fmla="*/ 85 h 116"/>
                <a:gd name="T78" fmla="*/ 73 w 160"/>
                <a:gd name="T79" fmla="*/ 96 h 116"/>
                <a:gd name="T80" fmla="*/ 73 w 160"/>
                <a:gd name="T81" fmla="*/ 88 h 116"/>
                <a:gd name="T82" fmla="*/ 68 w 160"/>
                <a:gd name="T83" fmla="*/ 81 h 116"/>
                <a:gd name="T84" fmla="*/ 73 w 160"/>
                <a:gd name="T85" fmla="*/ 75 h 116"/>
                <a:gd name="T86" fmla="*/ 73 w 160"/>
                <a:gd name="T87" fmla="*/ 0 h 116"/>
                <a:gd name="T88" fmla="*/ 0 w 160"/>
                <a:gd name="T89" fmla="*/ 116 h 116"/>
                <a:gd name="T90" fmla="*/ 46 w 160"/>
                <a:gd name="T91" fmla="*/ 116 h 116"/>
                <a:gd name="T92" fmla="*/ 46 w 160"/>
                <a:gd name="T93" fmla="*/ 102 h 116"/>
                <a:gd name="T94" fmla="*/ 14 w 160"/>
                <a:gd name="T95" fmla="*/ 102 h 116"/>
                <a:gd name="T96" fmla="*/ 14 w 160"/>
                <a:gd name="T97" fmla="*/ 102 h 116"/>
                <a:gd name="T98" fmla="*/ 46 w 160"/>
                <a:gd name="T99" fmla="*/ 58 h 116"/>
                <a:gd name="T100" fmla="*/ 46 w 160"/>
                <a:gd name="T101" fmla="*/ 36 h 116"/>
                <a:gd name="T102" fmla="*/ 36 w 160"/>
                <a:gd name="T103" fmla="*/ 40 h 116"/>
                <a:gd name="T104" fmla="*/ 23 w 160"/>
                <a:gd name="T105" fmla="*/ 28 h 116"/>
                <a:gd name="T106" fmla="*/ 36 w 160"/>
                <a:gd name="T107" fmla="*/ 15 h 116"/>
                <a:gd name="T108" fmla="*/ 36 w 160"/>
                <a:gd name="T109" fmla="*/ 15 h 116"/>
                <a:gd name="T110" fmla="*/ 46 w 160"/>
                <a:gd name="T111" fmla="*/ 20 h 116"/>
                <a:gd name="T112" fmla="*/ 46 w 160"/>
                <a:gd name="T113" fmla="*/ 0 h 116"/>
                <a:gd name="T114" fmla="*/ 0 w 160"/>
                <a:gd name="T115" fmla="*/ 0 h 116"/>
                <a:gd name="T116" fmla="*/ 0 w 160"/>
                <a:gd name="T11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0" h="116">
                  <a:moveTo>
                    <a:pt x="107" y="116"/>
                  </a:moveTo>
                  <a:cubicBezTo>
                    <a:pt x="160" y="116"/>
                    <a:pt x="160" y="116"/>
                    <a:pt x="160" y="116"/>
                  </a:cubicBezTo>
                  <a:cubicBezTo>
                    <a:pt x="160" y="0"/>
                    <a:pt x="160" y="0"/>
                    <a:pt x="160" y="0"/>
                  </a:cubicBezTo>
                  <a:cubicBezTo>
                    <a:pt x="107" y="0"/>
                    <a:pt x="107" y="0"/>
                    <a:pt x="107" y="0"/>
                  </a:cubicBezTo>
                  <a:cubicBezTo>
                    <a:pt x="107" y="49"/>
                    <a:pt x="107" y="49"/>
                    <a:pt x="107" y="49"/>
                  </a:cubicBezTo>
                  <a:cubicBezTo>
                    <a:pt x="145" y="102"/>
                    <a:pt x="145" y="102"/>
                    <a:pt x="145" y="102"/>
                  </a:cubicBezTo>
                  <a:cubicBezTo>
                    <a:pt x="107" y="102"/>
                    <a:pt x="107" y="102"/>
                    <a:pt x="107" y="102"/>
                  </a:cubicBezTo>
                  <a:lnTo>
                    <a:pt x="107" y="116"/>
                  </a:lnTo>
                  <a:close/>
                  <a:moveTo>
                    <a:pt x="73" y="116"/>
                  </a:moveTo>
                  <a:cubicBezTo>
                    <a:pt x="107" y="116"/>
                    <a:pt x="107" y="116"/>
                    <a:pt x="107" y="116"/>
                  </a:cubicBezTo>
                  <a:cubicBezTo>
                    <a:pt x="107" y="102"/>
                    <a:pt x="107" y="102"/>
                    <a:pt x="107" y="102"/>
                  </a:cubicBezTo>
                  <a:cubicBezTo>
                    <a:pt x="83" y="102"/>
                    <a:pt x="83" y="102"/>
                    <a:pt x="83" y="102"/>
                  </a:cubicBezTo>
                  <a:cubicBezTo>
                    <a:pt x="81" y="100"/>
                    <a:pt x="81" y="100"/>
                    <a:pt x="81" y="100"/>
                  </a:cubicBezTo>
                  <a:cubicBezTo>
                    <a:pt x="73" y="88"/>
                    <a:pt x="73" y="88"/>
                    <a:pt x="73" y="88"/>
                  </a:cubicBezTo>
                  <a:cubicBezTo>
                    <a:pt x="73" y="96"/>
                    <a:pt x="73" y="96"/>
                    <a:pt x="73" y="96"/>
                  </a:cubicBezTo>
                  <a:cubicBezTo>
                    <a:pt x="78" y="102"/>
                    <a:pt x="78" y="102"/>
                    <a:pt x="78" y="102"/>
                  </a:cubicBezTo>
                  <a:cubicBezTo>
                    <a:pt x="73" y="102"/>
                    <a:pt x="73" y="102"/>
                    <a:pt x="73" y="102"/>
                  </a:cubicBezTo>
                  <a:cubicBezTo>
                    <a:pt x="73" y="116"/>
                    <a:pt x="73" y="116"/>
                    <a:pt x="73" y="116"/>
                  </a:cubicBezTo>
                  <a:close/>
                  <a:moveTo>
                    <a:pt x="107" y="0"/>
                  </a:moveTo>
                  <a:cubicBezTo>
                    <a:pt x="73" y="0"/>
                    <a:pt x="73" y="0"/>
                    <a:pt x="73" y="0"/>
                  </a:cubicBezTo>
                  <a:cubicBezTo>
                    <a:pt x="73" y="75"/>
                    <a:pt x="73" y="75"/>
                    <a:pt x="73" y="75"/>
                  </a:cubicBezTo>
                  <a:cubicBezTo>
                    <a:pt x="99" y="38"/>
                    <a:pt x="99" y="38"/>
                    <a:pt x="99" y="38"/>
                  </a:cubicBezTo>
                  <a:cubicBezTo>
                    <a:pt x="99" y="38"/>
                    <a:pt x="99" y="38"/>
                    <a:pt x="99" y="38"/>
                  </a:cubicBezTo>
                  <a:cubicBezTo>
                    <a:pt x="107" y="49"/>
                    <a:pt x="107" y="49"/>
                    <a:pt x="107" y="49"/>
                  </a:cubicBezTo>
                  <a:lnTo>
                    <a:pt x="107" y="0"/>
                  </a:lnTo>
                  <a:close/>
                  <a:moveTo>
                    <a:pt x="46" y="116"/>
                  </a:moveTo>
                  <a:cubicBezTo>
                    <a:pt x="73" y="116"/>
                    <a:pt x="73" y="116"/>
                    <a:pt x="73" y="116"/>
                  </a:cubicBezTo>
                  <a:cubicBezTo>
                    <a:pt x="73" y="102"/>
                    <a:pt x="73" y="102"/>
                    <a:pt x="73" y="102"/>
                  </a:cubicBezTo>
                  <a:cubicBezTo>
                    <a:pt x="53" y="102"/>
                    <a:pt x="53" y="102"/>
                    <a:pt x="53" y="102"/>
                  </a:cubicBezTo>
                  <a:cubicBezTo>
                    <a:pt x="46" y="102"/>
                    <a:pt x="46" y="102"/>
                    <a:pt x="46" y="102"/>
                  </a:cubicBezTo>
                  <a:cubicBezTo>
                    <a:pt x="46" y="116"/>
                    <a:pt x="46" y="116"/>
                    <a:pt x="46" y="116"/>
                  </a:cubicBezTo>
                  <a:close/>
                  <a:moveTo>
                    <a:pt x="73" y="0"/>
                  </a:moveTo>
                  <a:cubicBezTo>
                    <a:pt x="46" y="0"/>
                    <a:pt x="46" y="0"/>
                    <a:pt x="46" y="0"/>
                  </a:cubicBezTo>
                  <a:cubicBezTo>
                    <a:pt x="46" y="20"/>
                    <a:pt x="46" y="20"/>
                    <a:pt x="46" y="20"/>
                  </a:cubicBezTo>
                  <a:cubicBezTo>
                    <a:pt x="47" y="22"/>
                    <a:pt x="48" y="25"/>
                    <a:pt x="48" y="28"/>
                  </a:cubicBezTo>
                  <a:cubicBezTo>
                    <a:pt x="48" y="31"/>
                    <a:pt x="47" y="33"/>
                    <a:pt x="46" y="36"/>
                  </a:cubicBezTo>
                  <a:cubicBezTo>
                    <a:pt x="46" y="58"/>
                    <a:pt x="46" y="58"/>
                    <a:pt x="46" y="58"/>
                  </a:cubicBezTo>
                  <a:cubicBezTo>
                    <a:pt x="46" y="58"/>
                    <a:pt x="46" y="58"/>
                    <a:pt x="46" y="58"/>
                  </a:cubicBezTo>
                  <a:cubicBezTo>
                    <a:pt x="65" y="85"/>
                    <a:pt x="65" y="85"/>
                    <a:pt x="65" y="85"/>
                  </a:cubicBezTo>
                  <a:cubicBezTo>
                    <a:pt x="73" y="96"/>
                    <a:pt x="73" y="96"/>
                    <a:pt x="73" y="96"/>
                  </a:cubicBezTo>
                  <a:cubicBezTo>
                    <a:pt x="73" y="88"/>
                    <a:pt x="73" y="88"/>
                    <a:pt x="73" y="88"/>
                  </a:cubicBezTo>
                  <a:cubicBezTo>
                    <a:pt x="68" y="81"/>
                    <a:pt x="68" y="81"/>
                    <a:pt x="68" y="81"/>
                  </a:cubicBezTo>
                  <a:cubicBezTo>
                    <a:pt x="73" y="75"/>
                    <a:pt x="73" y="75"/>
                    <a:pt x="73" y="75"/>
                  </a:cubicBezTo>
                  <a:lnTo>
                    <a:pt x="73" y="0"/>
                  </a:lnTo>
                  <a:close/>
                  <a:moveTo>
                    <a:pt x="0" y="116"/>
                  </a:moveTo>
                  <a:cubicBezTo>
                    <a:pt x="46" y="116"/>
                    <a:pt x="46" y="116"/>
                    <a:pt x="46" y="116"/>
                  </a:cubicBezTo>
                  <a:cubicBezTo>
                    <a:pt x="46" y="102"/>
                    <a:pt x="46" y="102"/>
                    <a:pt x="46" y="102"/>
                  </a:cubicBezTo>
                  <a:cubicBezTo>
                    <a:pt x="14" y="102"/>
                    <a:pt x="14" y="102"/>
                    <a:pt x="14" y="102"/>
                  </a:cubicBezTo>
                  <a:cubicBezTo>
                    <a:pt x="14" y="102"/>
                    <a:pt x="14" y="102"/>
                    <a:pt x="14" y="102"/>
                  </a:cubicBezTo>
                  <a:cubicBezTo>
                    <a:pt x="46" y="58"/>
                    <a:pt x="46" y="58"/>
                    <a:pt x="46" y="58"/>
                  </a:cubicBezTo>
                  <a:cubicBezTo>
                    <a:pt x="46" y="36"/>
                    <a:pt x="46" y="36"/>
                    <a:pt x="46" y="36"/>
                  </a:cubicBezTo>
                  <a:cubicBezTo>
                    <a:pt x="43" y="39"/>
                    <a:pt x="40" y="40"/>
                    <a:pt x="36" y="40"/>
                  </a:cubicBezTo>
                  <a:cubicBezTo>
                    <a:pt x="29" y="40"/>
                    <a:pt x="23" y="35"/>
                    <a:pt x="23" y="28"/>
                  </a:cubicBezTo>
                  <a:cubicBezTo>
                    <a:pt x="23" y="21"/>
                    <a:pt x="29" y="15"/>
                    <a:pt x="36" y="15"/>
                  </a:cubicBezTo>
                  <a:cubicBezTo>
                    <a:pt x="36" y="15"/>
                    <a:pt x="36" y="15"/>
                    <a:pt x="36" y="15"/>
                  </a:cubicBezTo>
                  <a:cubicBezTo>
                    <a:pt x="40" y="15"/>
                    <a:pt x="43" y="17"/>
                    <a:pt x="46" y="20"/>
                  </a:cubicBezTo>
                  <a:cubicBezTo>
                    <a:pt x="46" y="0"/>
                    <a:pt x="46" y="0"/>
                    <a:pt x="46" y="0"/>
                  </a:cubicBezTo>
                  <a:cubicBezTo>
                    <a:pt x="0" y="0"/>
                    <a:pt x="0" y="0"/>
                    <a:pt x="0" y="0"/>
                  </a:cubicBezTo>
                  <a:lnTo>
                    <a:pt x="0"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6" name="Freeform 377"/>
            <p:cNvSpPr/>
            <p:nvPr/>
          </p:nvSpPr>
          <p:spPr bwMode="auto">
            <a:xfrm>
              <a:off x="6224587" y="3460750"/>
              <a:ext cx="212725" cy="319088"/>
            </a:xfrm>
            <a:custGeom>
              <a:avLst/>
              <a:gdLst>
                <a:gd name="T0" fmla="*/ 134 w 134"/>
                <a:gd name="T1" fmla="*/ 38 h 201"/>
                <a:gd name="T2" fmla="*/ 101 w 134"/>
                <a:gd name="T3" fmla="*/ 38 h 201"/>
                <a:gd name="T4" fmla="*/ 120 w 134"/>
                <a:gd name="T5" fmla="*/ 0 h 201"/>
                <a:gd name="T6" fmla="*/ 75 w 134"/>
                <a:gd name="T7" fmla="*/ 0 h 201"/>
                <a:gd name="T8" fmla="*/ 71 w 134"/>
                <a:gd name="T9" fmla="*/ 0 h 201"/>
                <a:gd name="T10" fmla="*/ 52 w 134"/>
                <a:gd name="T11" fmla="*/ 0 h 201"/>
                <a:gd name="T12" fmla="*/ 9 w 134"/>
                <a:gd name="T13" fmla="*/ 85 h 201"/>
                <a:gd name="T14" fmla="*/ 47 w 134"/>
                <a:gd name="T15" fmla="*/ 85 h 201"/>
                <a:gd name="T16" fmla="*/ 0 w 134"/>
                <a:gd name="T17" fmla="*/ 201 h 201"/>
                <a:gd name="T18" fmla="*/ 134 w 134"/>
                <a:gd name="T19"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201">
                  <a:moveTo>
                    <a:pt x="134" y="38"/>
                  </a:moveTo>
                  <a:lnTo>
                    <a:pt x="101" y="38"/>
                  </a:lnTo>
                  <a:lnTo>
                    <a:pt x="120" y="0"/>
                  </a:lnTo>
                  <a:lnTo>
                    <a:pt x="75" y="0"/>
                  </a:lnTo>
                  <a:lnTo>
                    <a:pt x="71" y="0"/>
                  </a:lnTo>
                  <a:lnTo>
                    <a:pt x="52" y="0"/>
                  </a:lnTo>
                  <a:lnTo>
                    <a:pt x="9" y="85"/>
                  </a:lnTo>
                  <a:lnTo>
                    <a:pt x="47" y="85"/>
                  </a:lnTo>
                  <a:lnTo>
                    <a:pt x="0" y="201"/>
                  </a:lnTo>
                  <a:lnTo>
                    <a:pt x="134"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7" name="Freeform 378"/>
            <p:cNvSpPr/>
            <p:nvPr/>
          </p:nvSpPr>
          <p:spPr bwMode="auto">
            <a:xfrm>
              <a:off x="6100762" y="3078163"/>
              <a:ext cx="588963" cy="363538"/>
            </a:xfrm>
            <a:custGeom>
              <a:avLst/>
              <a:gdLst>
                <a:gd name="T0" fmla="*/ 0 w 157"/>
                <a:gd name="T1" fmla="*/ 80 h 97"/>
                <a:gd name="T2" fmla="*/ 17 w 157"/>
                <a:gd name="T3" fmla="*/ 97 h 97"/>
                <a:gd name="T4" fmla="*/ 57 w 157"/>
                <a:gd name="T5" fmla="*/ 97 h 97"/>
                <a:gd name="T6" fmla="*/ 63 w 157"/>
                <a:gd name="T7" fmla="*/ 97 h 97"/>
                <a:gd name="T8" fmla="*/ 65 w 157"/>
                <a:gd name="T9" fmla="*/ 97 h 97"/>
                <a:gd name="T10" fmla="*/ 86 w 157"/>
                <a:gd name="T11" fmla="*/ 97 h 97"/>
                <a:gd name="T12" fmla="*/ 129 w 157"/>
                <a:gd name="T13" fmla="*/ 97 h 97"/>
                <a:gd name="T14" fmla="*/ 157 w 157"/>
                <a:gd name="T15" fmla="*/ 69 h 97"/>
                <a:gd name="T16" fmla="*/ 129 w 157"/>
                <a:gd name="T17" fmla="*/ 41 h 97"/>
                <a:gd name="T18" fmla="*/ 111 w 157"/>
                <a:gd name="T19" fmla="*/ 48 h 97"/>
                <a:gd name="T20" fmla="*/ 63 w 157"/>
                <a:gd name="T21" fmla="*/ 0 h 97"/>
                <a:gd name="T22" fmla="*/ 15 w 157"/>
                <a:gd name="T23" fmla="*/ 49 h 97"/>
                <a:gd name="T24" fmla="*/ 17 w 157"/>
                <a:gd name="T25" fmla="*/ 63 h 97"/>
                <a:gd name="T26" fmla="*/ 0 w 157"/>
                <a:gd name="T27" fmla="*/ 8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97">
                  <a:moveTo>
                    <a:pt x="0" y="80"/>
                  </a:moveTo>
                  <a:cubicBezTo>
                    <a:pt x="0" y="89"/>
                    <a:pt x="8" y="97"/>
                    <a:pt x="17" y="97"/>
                  </a:cubicBezTo>
                  <a:cubicBezTo>
                    <a:pt x="57" y="97"/>
                    <a:pt x="57" y="97"/>
                    <a:pt x="57" y="97"/>
                  </a:cubicBezTo>
                  <a:cubicBezTo>
                    <a:pt x="63" y="97"/>
                    <a:pt x="63" y="97"/>
                    <a:pt x="63" y="97"/>
                  </a:cubicBezTo>
                  <a:cubicBezTo>
                    <a:pt x="65" y="97"/>
                    <a:pt x="65" y="97"/>
                    <a:pt x="65" y="97"/>
                  </a:cubicBezTo>
                  <a:cubicBezTo>
                    <a:pt x="86" y="97"/>
                    <a:pt x="86" y="97"/>
                    <a:pt x="86" y="97"/>
                  </a:cubicBezTo>
                  <a:cubicBezTo>
                    <a:pt x="129" y="97"/>
                    <a:pt x="129" y="97"/>
                    <a:pt x="129" y="97"/>
                  </a:cubicBezTo>
                  <a:cubicBezTo>
                    <a:pt x="145" y="97"/>
                    <a:pt x="157" y="84"/>
                    <a:pt x="157" y="69"/>
                  </a:cubicBezTo>
                  <a:cubicBezTo>
                    <a:pt x="157" y="54"/>
                    <a:pt x="145" y="41"/>
                    <a:pt x="129" y="41"/>
                  </a:cubicBezTo>
                  <a:cubicBezTo>
                    <a:pt x="122" y="41"/>
                    <a:pt x="116" y="44"/>
                    <a:pt x="111" y="48"/>
                  </a:cubicBezTo>
                  <a:cubicBezTo>
                    <a:pt x="111" y="21"/>
                    <a:pt x="89" y="0"/>
                    <a:pt x="63" y="0"/>
                  </a:cubicBezTo>
                  <a:cubicBezTo>
                    <a:pt x="36" y="0"/>
                    <a:pt x="15" y="22"/>
                    <a:pt x="15" y="49"/>
                  </a:cubicBezTo>
                  <a:cubicBezTo>
                    <a:pt x="15" y="54"/>
                    <a:pt x="15" y="58"/>
                    <a:pt x="17" y="63"/>
                  </a:cubicBezTo>
                  <a:cubicBezTo>
                    <a:pt x="8" y="63"/>
                    <a:pt x="0" y="70"/>
                    <a:pt x="0"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8" name="Freeform 379"/>
            <p:cNvSpPr/>
            <p:nvPr/>
          </p:nvSpPr>
          <p:spPr bwMode="auto">
            <a:xfrm>
              <a:off x="7050087" y="3103563"/>
              <a:ext cx="63500" cy="200025"/>
            </a:xfrm>
            <a:custGeom>
              <a:avLst/>
              <a:gdLst>
                <a:gd name="T0" fmla="*/ 17 w 17"/>
                <a:gd name="T1" fmla="*/ 53 h 53"/>
                <a:gd name="T2" fmla="*/ 17 w 17"/>
                <a:gd name="T3" fmla="*/ 0 h 53"/>
                <a:gd name="T4" fmla="*/ 9 w 17"/>
                <a:gd name="T5" fmla="*/ 0 h 53"/>
                <a:gd name="T6" fmla="*/ 0 w 17"/>
                <a:gd name="T7" fmla="*/ 0 h 53"/>
                <a:gd name="T8" fmla="*/ 0 w 17"/>
                <a:gd name="T9" fmla="*/ 53 h 53"/>
                <a:gd name="T10" fmla="*/ 9 w 17"/>
                <a:gd name="T11" fmla="*/ 52 h 53"/>
                <a:gd name="T12" fmla="*/ 17 w 17"/>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17" h="53">
                  <a:moveTo>
                    <a:pt x="17" y="53"/>
                  </a:moveTo>
                  <a:cubicBezTo>
                    <a:pt x="17" y="0"/>
                    <a:pt x="17" y="0"/>
                    <a:pt x="17" y="0"/>
                  </a:cubicBezTo>
                  <a:cubicBezTo>
                    <a:pt x="14" y="0"/>
                    <a:pt x="11" y="0"/>
                    <a:pt x="9" y="0"/>
                  </a:cubicBezTo>
                  <a:cubicBezTo>
                    <a:pt x="6" y="0"/>
                    <a:pt x="3" y="0"/>
                    <a:pt x="0" y="0"/>
                  </a:cubicBezTo>
                  <a:cubicBezTo>
                    <a:pt x="0" y="53"/>
                    <a:pt x="0" y="53"/>
                    <a:pt x="0" y="53"/>
                  </a:cubicBezTo>
                  <a:cubicBezTo>
                    <a:pt x="3" y="52"/>
                    <a:pt x="6" y="52"/>
                    <a:pt x="9" y="52"/>
                  </a:cubicBezTo>
                  <a:cubicBezTo>
                    <a:pt x="11" y="52"/>
                    <a:pt x="14" y="52"/>
                    <a:pt x="1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9" name="Freeform 380"/>
            <p:cNvSpPr/>
            <p:nvPr/>
          </p:nvSpPr>
          <p:spPr bwMode="auto">
            <a:xfrm>
              <a:off x="6794500" y="2652713"/>
              <a:ext cx="574675" cy="431800"/>
            </a:xfrm>
            <a:custGeom>
              <a:avLst/>
              <a:gdLst>
                <a:gd name="T0" fmla="*/ 153 w 153"/>
                <a:gd name="T1" fmla="*/ 38 h 115"/>
                <a:gd name="T2" fmla="*/ 143 w 153"/>
                <a:gd name="T3" fmla="*/ 0 h 115"/>
                <a:gd name="T4" fmla="*/ 110 w 153"/>
                <a:gd name="T5" fmla="*/ 18 h 115"/>
                <a:gd name="T6" fmla="*/ 77 w 153"/>
                <a:gd name="T7" fmla="*/ 0 h 115"/>
                <a:gd name="T8" fmla="*/ 43 w 153"/>
                <a:gd name="T9" fmla="*/ 18 h 115"/>
                <a:gd name="T10" fmla="*/ 10 w 153"/>
                <a:gd name="T11" fmla="*/ 0 h 115"/>
                <a:gd name="T12" fmla="*/ 0 w 153"/>
                <a:gd name="T13" fmla="*/ 38 h 115"/>
                <a:gd name="T14" fmla="*/ 68 w 153"/>
                <a:gd name="T15" fmla="*/ 114 h 115"/>
                <a:gd name="T16" fmla="*/ 77 w 153"/>
                <a:gd name="T17" fmla="*/ 115 h 115"/>
                <a:gd name="T18" fmla="*/ 85 w 153"/>
                <a:gd name="T19" fmla="*/ 114 h 115"/>
                <a:gd name="T20" fmla="*/ 153 w 153"/>
                <a:gd name="T2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5">
                  <a:moveTo>
                    <a:pt x="153" y="38"/>
                  </a:moveTo>
                  <a:cubicBezTo>
                    <a:pt x="153" y="24"/>
                    <a:pt x="150" y="11"/>
                    <a:pt x="143" y="0"/>
                  </a:cubicBezTo>
                  <a:cubicBezTo>
                    <a:pt x="110" y="18"/>
                    <a:pt x="110" y="18"/>
                    <a:pt x="110" y="18"/>
                  </a:cubicBezTo>
                  <a:cubicBezTo>
                    <a:pt x="77" y="0"/>
                    <a:pt x="77" y="0"/>
                    <a:pt x="77" y="0"/>
                  </a:cubicBezTo>
                  <a:cubicBezTo>
                    <a:pt x="43" y="18"/>
                    <a:pt x="43" y="18"/>
                    <a:pt x="43" y="18"/>
                  </a:cubicBezTo>
                  <a:cubicBezTo>
                    <a:pt x="10" y="0"/>
                    <a:pt x="10" y="0"/>
                    <a:pt x="10" y="0"/>
                  </a:cubicBezTo>
                  <a:cubicBezTo>
                    <a:pt x="3" y="11"/>
                    <a:pt x="0" y="24"/>
                    <a:pt x="0" y="38"/>
                  </a:cubicBezTo>
                  <a:cubicBezTo>
                    <a:pt x="0" y="77"/>
                    <a:pt x="30" y="110"/>
                    <a:pt x="68" y="114"/>
                  </a:cubicBezTo>
                  <a:cubicBezTo>
                    <a:pt x="71" y="114"/>
                    <a:pt x="74" y="115"/>
                    <a:pt x="77" y="115"/>
                  </a:cubicBezTo>
                  <a:cubicBezTo>
                    <a:pt x="79" y="115"/>
                    <a:pt x="82" y="114"/>
                    <a:pt x="85" y="114"/>
                  </a:cubicBezTo>
                  <a:cubicBezTo>
                    <a:pt x="123" y="110"/>
                    <a:pt x="153" y="77"/>
                    <a:pt x="15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0" name="Freeform 381"/>
            <p:cNvSpPr/>
            <p:nvPr/>
          </p:nvSpPr>
          <p:spPr bwMode="auto">
            <a:xfrm>
              <a:off x="6915150" y="3108325"/>
              <a:ext cx="119063" cy="119063"/>
            </a:xfrm>
            <a:custGeom>
              <a:avLst/>
              <a:gdLst>
                <a:gd name="T0" fmla="*/ 31 w 32"/>
                <a:gd name="T1" fmla="*/ 31 h 32"/>
                <a:gd name="T2" fmla="*/ 24 w 32"/>
                <a:gd name="T3" fmla="*/ 9 h 32"/>
                <a:gd name="T4" fmla="*/ 1 w 32"/>
                <a:gd name="T5" fmla="*/ 2 h 32"/>
                <a:gd name="T6" fmla="*/ 8 w 32"/>
                <a:gd name="T7" fmla="*/ 24 h 32"/>
                <a:gd name="T8" fmla="*/ 31 w 32"/>
                <a:gd name="T9" fmla="*/ 31 h 32"/>
              </a:gdLst>
              <a:ahLst/>
              <a:cxnLst>
                <a:cxn ang="0">
                  <a:pos x="T0" y="T1"/>
                </a:cxn>
                <a:cxn ang="0">
                  <a:pos x="T2" y="T3"/>
                </a:cxn>
                <a:cxn ang="0">
                  <a:pos x="T4" y="T5"/>
                </a:cxn>
                <a:cxn ang="0">
                  <a:pos x="T6" y="T7"/>
                </a:cxn>
                <a:cxn ang="0">
                  <a:pos x="T8" y="T9"/>
                </a:cxn>
              </a:cxnLst>
              <a:rect l="0" t="0" r="r" b="b"/>
              <a:pathLst>
                <a:path w="32" h="32">
                  <a:moveTo>
                    <a:pt x="31" y="31"/>
                  </a:moveTo>
                  <a:cubicBezTo>
                    <a:pt x="32" y="23"/>
                    <a:pt x="30" y="15"/>
                    <a:pt x="24" y="9"/>
                  </a:cubicBezTo>
                  <a:cubicBezTo>
                    <a:pt x="18" y="3"/>
                    <a:pt x="9" y="0"/>
                    <a:pt x="1" y="2"/>
                  </a:cubicBezTo>
                  <a:cubicBezTo>
                    <a:pt x="0" y="10"/>
                    <a:pt x="2" y="18"/>
                    <a:pt x="8" y="24"/>
                  </a:cubicBezTo>
                  <a:cubicBezTo>
                    <a:pt x="14" y="30"/>
                    <a:pt x="23" y="32"/>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1" name="Freeform 382"/>
            <p:cNvSpPr/>
            <p:nvPr/>
          </p:nvSpPr>
          <p:spPr bwMode="auto">
            <a:xfrm>
              <a:off x="7127875" y="3108325"/>
              <a:ext cx="120650" cy="119063"/>
            </a:xfrm>
            <a:custGeom>
              <a:avLst/>
              <a:gdLst>
                <a:gd name="T0" fmla="*/ 24 w 32"/>
                <a:gd name="T1" fmla="*/ 24 h 32"/>
                <a:gd name="T2" fmla="*/ 31 w 32"/>
                <a:gd name="T3" fmla="*/ 2 h 32"/>
                <a:gd name="T4" fmla="*/ 8 w 32"/>
                <a:gd name="T5" fmla="*/ 9 h 32"/>
                <a:gd name="T6" fmla="*/ 2 w 32"/>
                <a:gd name="T7" fmla="*/ 31 h 32"/>
                <a:gd name="T8" fmla="*/ 24 w 32"/>
                <a:gd name="T9" fmla="*/ 24 h 32"/>
              </a:gdLst>
              <a:ahLst/>
              <a:cxnLst>
                <a:cxn ang="0">
                  <a:pos x="T0" y="T1"/>
                </a:cxn>
                <a:cxn ang="0">
                  <a:pos x="T2" y="T3"/>
                </a:cxn>
                <a:cxn ang="0">
                  <a:pos x="T4" y="T5"/>
                </a:cxn>
                <a:cxn ang="0">
                  <a:pos x="T6" y="T7"/>
                </a:cxn>
                <a:cxn ang="0">
                  <a:pos x="T8" y="T9"/>
                </a:cxn>
              </a:cxnLst>
              <a:rect l="0" t="0" r="r" b="b"/>
              <a:pathLst>
                <a:path w="32" h="32">
                  <a:moveTo>
                    <a:pt x="24" y="24"/>
                  </a:moveTo>
                  <a:cubicBezTo>
                    <a:pt x="30" y="18"/>
                    <a:pt x="32" y="10"/>
                    <a:pt x="31" y="2"/>
                  </a:cubicBezTo>
                  <a:cubicBezTo>
                    <a:pt x="23" y="0"/>
                    <a:pt x="14" y="3"/>
                    <a:pt x="8" y="9"/>
                  </a:cubicBezTo>
                  <a:cubicBezTo>
                    <a:pt x="2" y="15"/>
                    <a:pt x="0" y="23"/>
                    <a:pt x="2" y="31"/>
                  </a:cubicBezTo>
                  <a:cubicBezTo>
                    <a:pt x="9" y="32"/>
                    <a:pt x="18" y="30"/>
                    <a:pt x="2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2" name="Freeform 383"/>
            <p:cNvSpPr/>
            <p:nvPr/>
          </p:nvSpPr>
          <p:spPr bwMode="auto">
            <a:xfrm>
              <a:off x="6915150" y="3321050"/>
              <a:ext cx="336550" cy="98425"/>
            </a:xfrm>
            <a:custGeom>
              <a:avLst/>
              <a:gdLst>
                <a:gd name="T0" fmla="*/ 53 w 90"/>
                <a:gd name="T1" fmla="*/ 0 h 26"/>
                <a:gd name="T2" fmla="*/ 45 w 90"/>
                <a:gd name="T3" fmla="*/ 0 h 26"/>
                <a:gd name="T4" fmla="*/ 36 w 90"/>
                <a:gd name="T5" fmla="*/ 0 h 26"/>
                <a:gd name="T6" fmla="*/ 0 w 90"/>
                <a:gd name="T7" fmla="*/ 26 h 26"/>
                <a:gd name="T8" fmla="*/ 90 w 90"/>
                <a:gd name="T9" fmla="*/ 26 h 26"/>
                <a:gd name="T10" fmla="*/ 53 w 90"/>
                <a:gd name="T11" fmla="*/ 0 h 26"/>
              </a:gdLst>
              <a:ahLst/>
              <a:cxnLst>
                <a:cxn ang="0">
                  <a:pos x="T0" y="T1"/>
                </a:cxn>
                <a:cxn ang="0">
                  <a:pos x="T2" y="T3"/>
                </a:cxn>
                <a:cxn ang="0">
                  <a:pos x="T4" y="T5"/>
                </a:cxn>
                <a:cxn ang="0">
                  <a:pos x="T6" y="T7"/>
                </a:cxn>
                <a:cxn ang="0">
                  <a:pos x="T8" y="T9"/>
                </a:cxn>
                <a:cxn ang="0">
                  <a:pos x="T10" y="T11"/>
                </a:cxn>
              </a:cxnLst>
              <a:rect l="0" t="0" r="r" b="b"/>
              <a:pathLst>
                <a:path w="90" h="26">
                  <a:moveTo>
                    <a:pt x="53" y="0"/>
                  </a:moveTo>
                  <a:cubicBezTo>
                    <a:pt x="50" y="0"/>
                    <a:pt x="47" y="0"/>
                    <a:pt x="45" y="0"/>
                  </a:cubicBezTo>
                  <a:cubicBezTo>
                    <a:pt x="42" y="0"/>
                    <a:pt x="39" y="0"/>
                    <a:pt x="36" y="0"/>
                  </a:cubicBezTo>
                  <a:cubicBezTo>
                    <a:pt x="15" y="2"/>
                    <a:pt x="0" y="13"/>
                    <a:pt x="0" y="26"/>
                  </a:cubicBezTo>
                  <a:cubicBezTo>
                    <a:pt x="90" y="26"/>
                    <a:pt x="90" y="26"/>
                    <a:pt x="90" y="26"/>
                  </a:cubicBezTo>
                  <a:cubicBezTo>
                    <a:pt x="90" y="13"/>
                    <a:pt x="74" y="2"/>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3" name="Freeform 384"/>
            <p:cNvSpPr>
              <a:spLocks noEditPoints="1"/>
            </p:cNvSpPr>
            <p:nvPr/>
          </p:nvSpPr>
          <p:spPr bwMode="auto">
            <a:xfrm>
              <a:off x="10693400" y="139700"/>
              <a:ext cx="555625" cy="279400"/>
            </a:xfrm>
            <a:custGeom>
              <a:avLst/>
              <a:gdLst>
                <a:gd name="T0" fmla="*/ 127 w 148"/>
                <a:gd name="T1" fmla="*/ 52 h 74"/>
                <a:gd name="T2" fmla="*/ 148 w 148"/>
                <a:gd name="T3" fmla="*/ 27 h 74"/>
                <a:gd name="T4" fmla="*/ 127 w 148"/>
                <a:gd name="T5" fmla="*/ 1 h 74"/>
                <a:gd name="T6" fmla="*/ 127 w 148"/>
                <a:gd name="T7" fmla="*/ 13 h 74"/>
                <a:gd name="T8" fmla="*/ 137 w 148"/>
                <a:gd name="T9" fmla="*/ 27 h 74"/>
                <a:gd name="T10" fmla="*/ 127 w 148"/>
                <a:gd name="T11" fmla="*/ 41 h 74"/>
                <a:gd name="T12" fmla="*/ 127 w 148"/>
                <a:gd name="T13" fmla="*/ 52 h 74"/>
                <a:gd name="T14" fmla="*/ 62 w 148"/>
                <a:gd name="T15" fmla="*/ 74 h 74"/>
                <a:gd name="T16" fmla="*/ 111 w 148"/>
                <a:gd name="T17" fmla="*/ 50 h 74"/>
                <a:gd name="T18" fmla="*/ 122 w 148"/>
                <a:gd name="T19" fmla="*/ 53 h 74"/>
                <a:gd name="T20" fmla="*/ 127 w 148"/>
                <a:gd name="T21" fmla="*/ 52 h 74"/>
                <a:gd name="T22" fmla="*/ 127 w 148"/>
                <a:gd name="T23" fmla="*/ 41 h 74"/>
                <a:gd name="T24" fmla="*/ 122 w 148"/>
                <a:gd name="T25" fmla="*/ 41 h 74"/>
                <a:gd name="T26" fmla="*/ 117 w 148"/>
                <a:gd name="T27" fmla="*/ 41 h 74"/>
                <a:gd name="T28" fmla="*/ 124 w 148"/>
                <a:gd name="T29" fmla="*/ 12 h 74"/>
                <a:gd name="T30" fmla="*/ 124 w 148"/>
                <a:gd name="T31" fmla="*/ 12 h 74"/>
                <a:gd name="T32" fmla="*/ 124 w 148"/>
                <a:gd name="T33" fmla="*/ 12 h 74"/>
                <a:gd name="T34" fmla="*/ 127 w 148"/>
                <a:gd name="T35" fmla="*/ 13 h 74"/>
                <a:gd name="T36" fmla="*/ 127 w 148"/>
                <a:gd name="T37" fmla="*/ 1 h 74"/>
                <a:gd name="T38" fmla="*/ 123 w 148"/>
                <a:gd name="T39" fmla="*/ 0 h 74"/>
                <a:gd name="T40" fmla="*/ 123 w 148"/>
                <a:gd name="T41" fmla="*/ 0 h 74"/>
                <a:gd name="T42" fmla="*/ 1 w 148"/>
                <a:gd name="T43" fmla="*/ 0 h 74"/>
                <a:gd name="T44" fmla="*/ 0 w 148"/>
                <a:gd name="T45" fmla="*/ 12 h 74"/>
                <a:gd name="T46" fmla="*/ 62 w 148"/>
                <a:gd name="T4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8" h="74">
                  <a:moveTo>
                    <a:pt x="127" y="52"/>
                  </a:moveTo>
                  <a:cubicBezTo>
                    <a:pt x="139" y="50"/>
                    <a:pt x="148" y="39"/>
                    <a:pt x="148" y="27"/>
                  </a:cubicBezTo>
                  <a:cubicBezTo>
                    <a:pt x="148" y="14"/>
                    <a:pt x="139" y="3"/>
                    <a:pt x="127" y="1"/>
                  </a:cubicBezTo>
                  <a:cubicBezTo>
                    <a:pt x="127" y="13"/>
                    <a:pt x="127" y="13"/>
                    <a:pt x="127" y="13"/>
                  </a:cubicBezTo>
                  <a:cubicBezTo>
                    <a:pt x="133" y="15"/>
                    <a:pt x="137" y="20"/>
                    <a:pt x="137" y="27"/>
                  </a:cubicBezTo>
                  <a:cubicBezTo>
                    <a:pt x="137" y="33"/>
                    <a:pt x="133" y="38"/>
                    <a:pt x="127" y="41"/>
                  </a:cubicBezTo>
                  <a:lnTo>
                    <a:pt x="127" y="52"/>
                  </a:lnTo>
                  <a:close/>
                  <a:moveTo>
                    <a:pt x="62" y="74"/>
                  </a:moveTo>
                  <a:cubicBezTo>
                    <a:pt x="82" y="74"/>
                    <a:pt x="100" y="65"/>
                    <a:pt x="111" y="50"/>
                  </a:cubicBezTo>
                  <a:cubicBezTo>
                    <a:pt x="114" y="52"/>
                    <a:pt x="118" y="53"/>
                    <a:pt x="122" y="53"/>
                  </a:cubicBezTo>
                  <a:cubicBezTo>
                    <a:pt x="124" y="53"/>
                    <a:pt x="125" y="53"/>
                    <a:pt x="127" y="52"/>
                  </a:cubicBezTo>
                  <a:cubicBezTo>
                    <a:pt x="127" y="41"/>
                    <a:pt x="127" y="41"/>
                    <a:pt x="127" y="41"/>
                  </a:cubicBezTo>
                  <a:cubicBezTo>
                    <a:pt x="125" y="41"/>
                    <a:pt x="124" y="41"/>
                    <a:pt x="122" y="41"/>
                  </a:cubicBezTo>
                  <a:cubicBezTo>
                    <a:pt x="120" y="41"/>
                    <a:pt x="119" y="41"/>
                    <a:pt x="117" y="41"/>
                  </a:cubicBezTo>
                  <a:cubicBezTo>
                    <a:pt x="122" y="32"/>
                    <a:pt x="124" y="22"/>
                    <a:pt x="124" y="12"/>
                  </a:cubicBezTo>
                  <a:cubicBezTo>
                    <a:pt x="124" y="12"/>
                    <a:pt x="124" y="12"/>
                    <a:pt x="124" y="12"/>
                  </a:cubicBezTo>
                  <a:cubicBezTo>
                    <a:pt x="124" y="12"/>
                    <a:pt x="124" y="12"/>
                    <a:pt x="124" y="12"/>
                  </a:cubicBezTo>
                  <a:cubicBezTo>
                    <a:pt x="125" y="12"/>
                    <a:pt x="126" y="12"/>
                    <a:pt x="127" y="13"/>
                  </a:cubicBezTo>
                  <a:cubicBezTo>
                    <a:pt x="127" y="1"/>
                    <a:pt x="127" y="1"/>
                    <a:pt x="127" y="1"/>
                  </a:cubicBezTo>
                  <a:cubicBezTo>
                    <a:pt x="126" y="0"/>
                    <a:pt x="124" y="0"/>
                    <a:pt x="123" y="0"/>
                  </a:cubicBezTo>
                  <a:cubicBezTo>
                    <a:pt x="123" y="0"/>
                    <a:pt x="123" y="0"/>
                    <a:pt x="123" y="0"/>
                  </a:cubicBezTo>
                  <a:cubicBezTo>
                    <a:pt x="1" y="0"/>
                    <a:pt x="1" y="0"/>
                    <a:pt x="1" y="0"/>
                  </a:cubicBezTo>
                  <a:cubicBezTo>
                    <a:pt x="0" y="4"/>
                    <a:pt x="0" y="8"/>
                    <a:pt x="0" y="12"/>
                  </a:cubicBezTo>
                  <a:cubicBezTo>
                    <a:pt x="0" y="46"/>
                    <a:pt x="28" y="74"/>
                    <a:pt x="62"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4" name="Rectangle 385"/>
            <p:cNvSpPr>
              <a:spLocks noChangeArrowheads="1"/>
            </p:cNvSpPr>
            <p:nvPr/>
          </p:nvSpPr>
          <p:spPr bwMode="auto">
            <a:xfrm>
              <a:off x="10693400" y="444500"/>
              <a:ext cx="5032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5" name="Freeform 386"/>
            <p:cNvSpPr/>
            <p:nvPr/>
          </p:nvSpPr>
          <p:spPr bwMode="auto">
            <a:xfrm>
              <a:off x="10810875" y="12700"/>
              <a:ext cx="88900" cy="112713"/>
            </a:xfrm>
            <a:custGeom>
              <a:avLst/>
              <a:gdLst>
                <a:gd name="T0" fmla="*/ 8 w 24"/>
                <a:gd name="T1" fmla="*/ 15 h 30"/>
                <a:gd name="T2" fmla="*/ 11 w 24"/>
                <a:gd name="T3" fmla="*/ 28 h 30"/>
                <a:gd name="T4" fmla="*/ 21 w 24"/>
                <a:gd name="T5" fmla="*/ 6 h 30"/>
                <a:gd name="T6" fmla="*/ 19 w 24"/>
                <a:gd name="T7" fmla="*/ 0 h 30"/>
                <a:gd name="T8" fmla="*/ 5 w 24"/>
                <a:gd name="T9" fmla="*/ 0 h 30"/>
                <a:gd name="T10" fmla="*/ 8 w 24"/>
                <a:gd name="T11" fmla="*/ 15 h 30"/>
              </a:gdLst>
              <a:ahLst/>
              <a:cxnLst>
                <a:cxn ang="0">
                  <a:pos x="T0" y="T1"/>
                </a:cxn>
                <a:cxn ang="0">
                  <a:pos x="T2" y="T3"/>
                </a:cxn>
                <a:cxn ang="0">
                  <a:pos x="T4" y="T5"/>
                </a:cxn>
                <a:cxn ang="0">
                  <a:pos x="T6" y="T7"/>
                </a:cxn>
                <a:cxn ang="0">
                  <a:pos x="T8" y="T9"/>
                </a:cxn>
                <a:cxn ang="0">
                  <a:pos x="T10" y="T11"/>
                </a:cxn>
              </a:cxnLst>
              <a:rect l="0" t="0" r="r" b="b"/>
              <a:pathLst>
                <a:path w="24" h="30">
                  <a:moveTo>
                    <a:pt x="8" y="15"/>
                  </a:moveTo>
                  <a:cubicBezTo>
                    <a:pt x="0" y="18"/>
                    <a:pt x="4" y="30"/>
                    <a:pt x="11" y="28"/>
                  </a:cubicBezTo>
                  <a:cubicBezTo>
                    <a:pt x="21" y="24"/>
                    <a:pt x="24" y="15"/>
                    <a:pt x="21" y="6"/>
                  </a:cubicBezTo>
                  <a:cubicBezTo>
                    <a:pt x="21" y="4"/>
                    <a:pt x="20" y="2"/>
                    <a:pt x="19" y="0"/>
                  </a:cubicBezTo>
                  <a:cubicBezTo>
                    <a:pt x="5" y="0"/>
                    <a:pt x="5" y="0"/>
                    <a:pt x="5" y="0"/>
                  </a:cubicBezTo>
                  <a:cubicBezTo>
                    <a:pt x="8" y="6"/>
                    <a:pt x="12" y="14"/>
                    <a:pt x="8"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6" name="Freeform 387"/>
            <p:cNvSpPr/>
            <p:nvPr/>
          </p:nvSpPr>
          <p:spPr bwMode="auto">
            <a:xfrm>
              <a:off x="10941050" y="12700"/>
              <a:ext cx="90488" cy="112713"/>
            </a:xfrm>
            <a:custGeom>
              <a:avLst/>
              <a:gdLst>
                <a:gd name="T0" fmla="*/ 8 w 24"/>
                <a:gd name="T1" fmla="*/ 15 h 30"/>
                <a:gd name="T2" fmla="*/ 11 w 24"/>
                <a:gd name="T3" fmla="*/ 28 h 30"/>
                <a:gd name="T4" fmla="*/ 21 w 24"/>
                <a:gd name="T5" fmla="*/ 6 h 30"/>
                <a:gd name="T6" fmla="*/ 19 w 24"/>
                <a:gd name="T7" fmla="*/ 0 h 30"/>
                <a:gd name="T8" fmla="*/ 5 w 24"/>
                <a:gd name="T9" fmla="*/ 0 h 30"/>
                <a:gd name="T10" fmla="*/ 8 w 24"/>
                <a:gd name="T11" fmla="*/ 15 h 30"/>
              </a:gdLst>
              <a:ahLst/>
              <a:cxnLst>
                <a:cxn ang="0">
                  <a:pos x="T0" y="T1"/>
                </a:cxn>
                <a:cxn ang="0">
                  <a:pos x="T2" y="T3"/>
                </a:cxn>
                <a:cxn ang="0">
                  <a:pos x="T4" y="T5"/>
                </a:cxn>
                <a:cxn ang="0">
                  <a:pos x="T6" y="T7"/>
                </a:cxn>
                <a:cxn ang="0">
                  <a:pos x="T8" y="T9"/>
                </a:cxn>
                <a:cxn ang="0">
                  <a:pos x="T10" y="T11"/>
                </a:cxn>
              </a:cxnLst>
              <a:rect l="0" t="0" r="r" b="b"/>
              <a:pathLst>
                <a:path w="24" h="30">
                  <a:moveTo>
                    <a:pt x="8" y="15"/>
                  </a:moveTo>
                  <a:cubicBezTo>
                    <a:pt x="0" y="18"/>
                    <a:pt x="4" y="30"/>
                    <a:pt x="11" y="28"/>
                  </a:cubicBezTo>
                  <a:cubicBezTo>
                    <a:pt x="21" y="24"/>
                    <a:pt x="24" y="15"/>
                    <a:pt x="21" y="6"/>
                  </a:cubicBezTo>
                  <a:cubicBezTo>
                    <a:pt x="21" y="4"/>
                    <a:pt x="20" y="2"/>
                    <a:pt x="19" y="0"/>
                  </a:cubicBezTo>
                  <a:cubicBezTo>
                    <a:pt x="5" y="0"/>
                    <a:pt x="5" y="0"/>
                    <a:pt x="5" y="0"/>
                  </a:cubicBezTo>
                  <a:cubicBezTo>
                    <a:pt x="8" y="6"/>
                    <a:pt x="12" y="14"/>
                    <a:pt x="8"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7" name="Freeform 388"/>
            <p:cNvSpPr/>
            <p:nvPr/>
          </p:nvSpPr>
          <p:spPr bwMode="auto">
            <a:xfrm>
              <a:off x="-17463" y="1477963"/>
              <a:ext cx="303214" cy="327025"/>
            </a:xfrm>
            <a:custGeom>
              <a:avLst/>
              <a:gdLst>
                <a:gd name="T0" fmla="*/ 35 w 81"/>
                <a:gd name="T1" fmla="*/ 86 h 87"/>
                <a:gd name="T2" fmla="*/ 38 w 81"/>
                <a:gd name="T3" fmla="*/ 87 h 87"/>
                <a:gd name="T4" fmla="*/ 81 w 81"/>
                <a:gd name="T5" fmla="*/ 43 h 87"/>
                <a:gd name="T6" fmla="*/ 38 w 81"/>
                <a:gd name="T7" fmla="*/ 0 h 87"/>
                <a:gd name="T8" fmla="*/ 0 w 81"/>
                <a:gd name="T9" fmla="*/ 22 h 87"/>
                <a:gd name="T10" fmla="*/ 0 w 81"/>
                <a:gd name="T11" fmla="*/ 45 h 87"/>
                <a:gd name="T12" fmla="*/ 18 w 81"/>
                <a:gd name="T13" fmla="*/ 57 h 87"/>
                <a:gd name="T14" fmla="*/ 35 w 81"/>
                <a:gd name="T15" fmla="*/ 86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87">
                  <a:moveTo>
                    <a:pt x="35" y="86"/>
                  </a:moveTo>
                  <a:cubicBezTo>
                    <a:pt x="36" y="86"/>
                    <a:pt x="37" y="87"/>
                    <a:pt x="38" y="87"/>
                  </a:cubicBezTo>
                  <a:cubicBezTo>
                    <a:pt x="61" y="87"/>
                    <a:pt x="81" y="67"/>
                    <a:pt x="81" y="43"/>
                  </a:cubicBezTo>
                  <a:cubicBezTo>
                    <a:pt x="81" y="20"/>
                    <a:pt x="61" y="0"/>
                    <a:pt x="38" y="0"/>
                  </a:cubicBezTo>
                  <a:cubicBezTo>
                    <a:pt x="22" y="0"/>
                    <a:pt x="8" y="9"/>
                    <a:pt x="0" y="22"/>
                  </a:cubicBezTo>
                  <a:cubicBezTo>
                    <a:pt x="0" y="45"/>
                    <a:pt x="0" y="45"/>
                    <a:pt x="0" y="45"/>
                  </a:cubicBezTo>
                  <a:cubicBezTo>
                    <a:pt x="7" y="48"/>
                    <a:pt x="13" y="52"/>
                    <a:pt x="18" y="57"/>
                  </a:cubicBezTo>
                  <a:cubicBezTo>
                    <a:pt x="27" y="65"/>
                    <a:pt x="33" y="75"/>
                    <a:pt x="35"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8" name="Freeform 389"/>
            <p:cNvSpPr/>
            <p:nvPr/>
          </p:nvSpPr>
          <p:spPr bwMode="auto">
            <a:xfrm>
              <a:off x="79375" y="1387475"/>
              <a:ext cx="90488" cy="71438"/>
            </a:xfrm>
            <a:custGeom>
              <a:avLst/>
              <a:gdLst>
                <a:gd name="T0" fmla="*/ 57 w 57"/>
                <a:gd name="T1" fmla="*/ 45 h 45"/>
                <a:gd name="T2" fmla="*/ 29 w 57"/>
                <a:gd name="T3" fmla="*/ 0 h 45"/>
                <a:gd name="T4" fmla="*/ 0 w 57"/>
                <a:gd name="T5" fmla="*/ 45 h 45"/>
                <a:gd name="T6" fmla="*/ 57 w 57"/>
                <a:gd name="T7" fmla="*/ 45 h 45"/>
              </a:gdLst>
              <a:ahLst/>
              <a:cxnLst>
                <a:cxn ang="0">
                  <a:pos x="T0" y="T1"/>
                </a:cxn>
                <a:cxn ang="0">
                  <a:pos x="T2" y="T3"/>
                </a:cxn>
                <a:cxn ang="0">
                  <a:pos x="T4" y="T5"/>
                </a:cxn>
                <a:cxn ang="0">
                  <a:pos x="T6" y="T7"/>
                </a:cxn>
              </a:cxnLst>
              <a:rect l="0" t="0" r="r" b="b"/>
              <a:pathLst>
                <a:path w="57" h="45">
                  <a:moveTo>
                    <a:pt x="57" y="45"/>
                  </a:moveTo>
                  <a:lnTo>
                    <a:pt x="29" y="0"/>
                  </a:lnTo>
                  <a:lnTo>
                    <a:pt x="0" y="45"/>
                  </a:lnTo>
                  <a:lnTo>
                    <a:pt x="57"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9" name="Freeform 390"/>
            <p:cNvSpPr/>
            <p:nvPr/>
          </p:nvSpPr>
          <p:spPr bwMode="auto">
            <a:xfrm>
              <a:off x="304800" y="1593850"/>
              <a:ext cx="71438" cy="90488"/>
            </a:xfrm>
            <a:custGeom>
              <a:avLst/>
              <a:gdLst>
                <a:gd name="T0" fmla="*/ 0 w 45"/>
                <a:gd name="T1" fmla="*/ 57 h 57"/>
                <a:gd name="T2" fmla="*/ 45 w 45"/>
                <a:gd name="T3" fmla="*/ 28 h 57"/>
                <a:gd name="T4" fmla="*/ 0 w 45"/>
                <a:gd name="T5" fmla="*/ 0 h 57"/>
                <a:gd name="T6" fmla="*/ 0 w 45"/>
                <a:gd name="T7" fmla="*/ 57 h 57"/>
              </a:gdLst>
              <a:ahLst/>
              <a:cxnLst>
                <a:cxn ang="0">
                  <a:pos x="T0" y="T1"/>
                </a:cxn>
                <a:cxn ang="0">
                  <a:pos x="T2" y="T3"/>
                </a:cxn>
                <a:cxn ang="0">
                  <a:pos x="T4" y="T5"/>
                </a:cxn>
                <a:cxn ang="0">
                  <a:pos x="T6" y="T7"/>
                </a:cxn>
              </a:cxnLst>
              <a:rect l="0" t="0" r="r" b="b"/>
              <a:pathLst>
                <a:path w="45" h="57">
                  <a:moveTo>
                    <a:pt x="0" y="57"/>
                  </a:moveTo>
                  <a:lnTo>
                    <a:pt x="45" y="28"/>
                  </a:lnTo>
                  <a:lnTo>
                    <a:pt x="0" y="0"/>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0" name="Freeform 391"/>
            <p:cNvSpPr/>
            <p:nvPr/>
          </p:nvSpPr>
          <p:spPr bwMode="auto">
            <a:xfrm>
              <a:off x="222250" y="1462088"/>
              <a:ext cx="82550" cy="79375"/>
            </a:xfrm>
            <a:custGeom>
              <a:avLst/>
              <a:gdLst>
                <a:gd name="T0" fmla="*/ 0 w 52"/>
                <a:gd name="T1" fmla="*/ 10 h 50"/>
                <a:gd name="T2" fmla="*/ 40 w 52"/>
                <a:gd name="T3" fmla="*/ 50 h 50"/>
                <a:gd name="T4" fmla="*/ 52 w 52"/>
                <a:gd name="T5" fmla="*/ 0 h 50"/>
                <a:gd name="T6" fmla="*/ 0 w 52"/>
                <a:gd name="T7" fmla="*/ 10 h 50"/>
              </a:gdLst>
              <a:ahLst/>
              <a:cxnLst>
                <a:cxn ang="0">
                  <a:pos x="T0" y="T1"/>
                </a:cxn>
                <a:cxn ang="0">
                  <a:pos x="T2" y="T3"/>
                </a:cxn>
                <a:cxn ang="0">
                  <a:pos x="T4" y="T5"/>
                </a:cxn>
                <a:cxn ang="0">
                  <a:pos x="T6" y="T7"/>
                </a:cxn>
              </a:cxnLst>
              <a:rect l="0" t="0" r="r" b="b"/>
              <a:pathLst>
                <a:path w="52" h="50">
                  <a:moveTo>
                    <a:pt x="0" y="10"/>
                  </a:moveTo>
                  <a:lnTo>
                    <a:pt x="40" y="50"/>
                  </a:lnTo>
                  <a:lnTo>
                    <a:pt x="52"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1" name="Freeform 392"/>
            <p:cNvSpPr/>
            <p:nvPr/>
          </p:nvSpPr>
          <p:spPr bwMode="auto">
            <a:xfrm>
              <a:off x="222250" y="1736725"/>
              <a:ext cx="82550" cy="82550"/>
            </a:xfrm>
            <a:custGeom>
              <a:avLst/>
              <a:gdLst>
                <a:gd name="T0" fmla="*/ 40 w 52"/>
                <a:gd name="T1" fmla="*/ 0 h 52"/>
                <a:gd name="T2" fmla="*/ 0 w 52"/>
                <a:gd name="T3" fmla="*/ 40 h 52"/>
                <a:gd name="T4" fmla="*/ 52 w 52"/>
                <a:gd name="T5" fmla="*/ 52 h 52"/>
                <a:gd name="T6" fmla="*/ 40 w 52"/>
                <a:gd name="T7" fmla="*/ 0 h 52"/>
              </a:gdLst>
              <a:ahLst/>
              <a:cxnLst>
                <a:cxn ang="0">
                  <a:pos x="T0" y="T1"/>
                </a:cxn>
                <a:cxn ang="0">
                  <a:pos x="T2" y="T3"/>
                </a:cxn>
                <a:cxn ang="0">
                  <a:pos x="T4" y="T5"/>
                </a:cxn>
                <a:cxn ang="0">
                  <a:pos x="T6" y="T7"/>
                </a:cxn>
              </a:cxnLst>
              <a:rect l="0" t="0" r="r" b="b"/>
              <a:pathLst>
                <a:path w="52" h="52">
                  <a:moveTo>
                    <a:pt x="40" y="0"/>
                  </a:moveTo>
                  <a:lnTo>
                    <a:pt x="0" y="40"/>
                  </a:lnTo>
                  <a:lnTo>
                    <a:pt x="52" y="52"/>
                  </a:ln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2" name="Freeform 393"/>
            <p:cNvSpPr/>
            <p:nvPr/>
          </p:nvSpPr>
          <p:spPr bwMode="auto">
            <a:xfrm>
              <a:off x="-17463" y="1470025"/>
              <a:ext cx="44450" cy="52388"/>
            </a:xfrm>
            <a:custGeom>
              <a:avLst/>
              <a:gdLst>
                <a:gd name="T0" fmla="*/ 0 w 28"/>
                <a:gd name="T1" fmla="*/ 33 h 33"/>
                <a:gd name="T2" fmla="*/ 28 w 28"/>
                <a:gd name="T3" fmla="*/ 5 h 33"/>
                <a:gd name="T4" fmla="*/ 0 w 28"/>
                <a:gd name="T5" fmla="*/ 0 h 33"/>
                <a:gd name="T6" fmla="*/ 0 w 28"/>
                <a:gd name="T7" fmla="*/ 33 h 33"/>
              </a:gdLst>
              <a:ahLst/>
              <a:cxnLst>
                <a:cxn ang="0">
                  <a:pos x="T0" y="T1"/>
                </a:cxn>
                <a:cxn ang="0">
                  <a:pos x="T2" y="T3"/>
                </a:cxn>
                <a:cxn ang="0">
                  <a:pos x="T4" y="T5"/>
                </a:cxn>
                <a:cxn ang="0">
                  <a:pos x="T6" y="T7"/>
                </a:cxn>
              </a:cxnLst>
              <a:rect l="0" t="0" r="r" b="b"/>
              <a:pathLst>
                <a:path w="28" h="33">
                  <a:moveTo>
                    <a:pt x="0" y="33"/>
                  </a:moveTo>
                  <a:lnTo>
                    <a:pt x="28" y="5"/>
                  </a:lnTo>
                  <a:lnTo>
                    <a:pt x="0" y="0"/>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grpSp>
      <p:sp>
        <p:nvSpPr>
          <p:cNvPr id="2" name="Shape 1679"/>
          <p:cNvSpPr/>
          <p:nvPr/>
        </p:nvSpPr>
        <p:spPr>
          <a:xfrm>
            <a:off x="-28902" y="2277069"/>
            <a:ext cx="12215887" cy="2206899"/>
          </a:xfrm>
          <a:prstGeom prst="rect">
            <a:avLst/>
          </a:prstGeom>
          <a:solidFill>
            <a:srgbClr val="0070C0"/>
          </a:solidFill>
          <a:ln w="12700">
            <a:miter lim="400000"/>
          </a:ln>
        </p:spPr>
        <p:txBody>
          <a:bodyPr lIns="0" tIns="0" rIns="0" bIns="0" anchor="ctr"/>
          <a:lstStyle/>
          <a:p>
            <a:pPr lvl="0">
              <a:defRPr sz="3200"/>
            </a:pPr>
            <a:endParaRPr>
              <a:latin typeface="Arial" panose="020B0604020202020204"/>
              <a:ea typeface="微软雅黑" panose="020B0503020204020204" pitchFamily="34" charset="-122"/>
              <a:sym typeface="Arial" panose="020B0604020202020204"/>
            </a:endParaRPr>
          </a:p>
        </p:txBody>
      </p:sp>
      <p:sp>
        <p:nvSpPr>
          <p:cNvPr id="4" name="文本框 9"/>
          <p:cNvSpPr txBox="1"/>
          <p:nvPr/>
        </p:nvSpPr>
        <p:spPr>
          <a:xfrm>
            <a:off x="5714514" y="2860219"/>
            <a:ext cx="2967136" cy="899160"/>
          </a:xfrm>
          <a:prstGeom prst="rect">
            <a:avLst/>
          </a:prstGeom>
          <a:noFill/>
        </p:spPr>
        <p:txBody>
          <a:bodyPr wrap="square" lIns="68580" tIns="34290" rIns="68580" bIns="34290" rtlCol="0">
            <a:spAutoFit/>
          </a:bodyPr>
          <a:lstStyle/>
          <a:p>
            <a:pPr marL="0" lvl="1" algn="ctr"/>
            <a:r>
              <a:rPr lang="zh-CN" altLang="en-US" sz="5400" b="1" dirty="0">
                <a:solidFill>
                  <a:schemeClr val="bg1"/>
                </a:solidFill>
                <a:latin typeface="Arial" panose="020B0604020202020204"/>
                <a:ea typeface="微软雅黑" panose="020B0503020204020204" pitchFamily="34" charset="-122"/>
                <a:sym typeface="Arial" panose="020B0604020202020204"/>
              </a:rPr>
              <a:t>立项背景</a:t>
            </a:r>
            <a:endParaRPr lang="zh-CN" altLang="en-US" sz="5400" b="1" dirty="0">
              <a:solidFill>
                <a:schemeClr val="bg1"/>
              </a:solidFill>
              <a:latin typeface="Arial" panose="020B0604020202020204"/>
              <a:ea typeface="微软雅黑" panose="020B0503020204020204" pitchFamily="34" charset="-122"/>
              <a:sym typeface="Arial" panose="020B0604020202020204"/>
            </a:endParaRPr>
          </a:p>
        </p:txBody>
      </p:sp>
      <p:sp>
        <p:nvSpPr>
          <p:cNvPr id="5" name="文本框 9"/>
          <p:cNvSpPr txBox="1"/>
          <p:nvPr/>
        </p:nvSpPr>
        <p:spPr>
          <a:xfrm>
            <a:off x="983591" y="2964096"/>
            <a:ext cx="4839344" cy="745490"/>
          </a:xfrm>
          <a:prstGeom prst="rect">
            <a:avLst/>
          </a:prstGeom>
          <a:noFill/>
        </p:spPr>
        <p:txBody>
          <a:bodyPr wrap="square" lIns="68580" tIns="34290" rIns="68580" bIns="34290" rtlCol="0">
            <a:spAutoFit/>
          </a:bodyPr>
          <a:lstStyle/>
          <a:p>
            <a:pPr marL="0" lvl="1"/>
            <a:r>
              <a:rPr lang="en-US" altLang="zh-CN" sz="4400" b="1" dirty="0">
                <a:solidFill>
                  <a:schemeClr val="bg1"/>
                </a:solidFill>
                <a:latin typeface="Arial" panose="020B0604020202020204"/>
                <a:ea typeface="微软雅黑" panose="020B0503020204020204" pitchFamily="34" charset="-122"/>
                <a:sym typeface="Arial" panose="020B0604020202020204"/>
              </a:rPr>
              <a:t>    </a:t>
            </a:r>
            <a:r>
              <a:rPr lang="zh-CN" altLang="en-US" sz="4400" b="1" dirty="0">
                <a:solidFill>
                  <a:schemeClr val="bg1"/>
                </a:solidFill>
                <a:latin typeface="Arial" panose="020B0604020202020204"/>
                <a:ea typeface="微软雅黑" panose="020B0503020204020204" pitchFamily="34" charset="-122"/>
                <a:sym typeface="Arial" panose="020B0604020202020204"/>
              </a:rPr>
              <a:t>第一章</a:t>
            </a:r>
            <a:endParaRPr lang="zh-CN" altLang="en-US" sz="4400" b="1"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par>
                                <p:cTn id="19" presetID="2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1000"/>
                                        <p:tgtEl>
                                          <p:spTgt spid="6"/>
                                        </p:tgtEl>
                                      </p:cBhvr>
                                    </p:animEffect>
                                  </p:childTnLst>
                                </p:cTn>
                              </p:par>
                              <p:par>
                                <p:cTn id="22" presetID="22" presetClass="entr" presetSubtype="4" fill="hold" nodeType="withEffect">
                                  <p:stCondLst>
                                    <p:cond delay="0"/>
                                  </p:stCondLst>
                                  <p:childTnLst>
                                    <p:set>
                                      <p:cBhvr>
                                        <p:cTn id="23" dur="1" fill="hold">
                                          <p:stCondLst>
                                            <p:cond delay="0"/>
                                          </p:stCondLst>
                                        </p:cTn>
                                        <p:tgtEl>
                                          <p:spTgt spid="217"/>
                                        </p:tgtEl>
                                        <p:attrNameLst>
                                          <p:attrName>style.visibility</p:attrName>
                                        </p:attrNameLst>
                                      </p:cBhvr>
                                      <p:to>
                                        <p:strVal val="visible"/>
                                      </p:to>
                                    </p:set>
                                    <p:animEffect transition="in" filter="wipe(down)">
                                      <p:cBhvr>
                                        <p:cTn id="24" dur="100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3" name="文本框 9"/>
          <p:cNvSpPr txBox="1"/>
          <p:nvPr/>
        </p:nvSpPr>
        <p:spPr>
          <a:xfrm>
            <a:off x="871514" y="258589"/>
            <a:ext cx="2088232" cy="375920"/>
          </a:xfrm>
          <a:prstGeom prst="rect">
            <a:avLst/>
          </a:prstGeom>
          <a:noFill/>
        </p:spPr>
        <p:txBody>
          <a:bodyPr wrap="square" lIns="68580" tIns="34290" rIns="68580" bIns="34290" rtlCol="0">
            <a:spAutoFit/>
          </a:bodyPr>
          <a:lstStyle/>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立项背景</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sp>
        <p:nvSpPr>
          <p:cNvPr id="4" name="矩形 3"/>
          <p:cNvSpPr/>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91" name="Rectangle 5"/>
          <p:cNvSpPr/>
          <p:nvPr/>
        </p:nvSpPr>
        <p:spPr bwMode="auto">
          <a:xfrm>
            <a:off x="1127125" y="1268730"/>
            <a:ext cx="10225405" cy="152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indent="457200" algn="l">
              <a:lnSpc>
                <a:spcPct val="150000"/>
              </a:lnSpc>
              <a:buClrTx/>
              <a:buSzTx/>
              <a:buNone/>
            </a:pPr>
            <a:r>
              <a:rPr lang="zh-CN" sz="1600" dirty="0">
                <a:latin typeface="仿宋_GB2312" panose="02010609030101010101" pitchFamily="49" charset="-122"/>
                <a:ea typeface="仿宋_GB2312" panose="02010609030101010101" pitchFamily="49" charset="-122"/>
                <a:sym typeface="Arial" panose="020B0604020202020204"/>
              </a:rPr>
              <a:t>石家庄城区内我单位管辖高架桥</a:t>
            </a:r>
            <a:r>
              <a:rPr lang="en-US" altLang="zh-CN" sz="1600" dirty="0">
                <a:latin typeface="仿宋_GB2312" panose="02010609030101010101" pitchFamily="49" charset="-122"/>
                <a:ea typeface="仿宋_GB2312" panose="02010609030101010101" pitchFamily="49" charset="-122"/>
                <a:sym typeface="Arial" panose="020B0604020202020204"/>
              </a:rPr>
              <a:t>24</a:t>
            </a:r>
            <a:r>
              <a:rPr lang="zh-CN" altLang="en-US" sz="1600" dirty="0">
                <a:latin typeface="仿宋_GB2312" panose="02010609030101010101" pitchFamily="49" charset="-122"/>
                <a:ea typeface="仿宋_GB2312" panose="02010609030101010101" pitchFamily="49" charset="-122"/>
                <a:sym typeface="Arial" panose="020B0604020202020204"/>
              </a:rPr>
              <a:t>座，总里程约</a:t>
            </a:r>
            <a:r>
              <a:rPr lang="en-US" altLang="zh-CN" sz="1600" dirty="0">
                <a:latin typeface="仿宋_GB2312" panose="02010609030101010101" pitchFamily="49" charset="-122"/>
                <a:ea typeface="仿宋_GB2312" panose="02010609030101010101" pitchFamily="49" charset="-122"/>
                <a:sym typeface="Arial" panose="020B0604020202020204"/>
              </a:rPr>
              <a:t>45.9</a:t>
            </a:r>
            <a:r>
              <a:rPr lang="zh-CN" altLang="en-US" sz="1600" dirty="0">
                <a:latin typeface="仿宋_GB2312" panose="02010609030101010101" pitchFamily="49" charset="-122"/>
                <a:ea typeface="仿宋_GB2312" panose="02010609030101010101" pitchFamily="49" charset="-122"/>
                <a:sym typeface="Arial" panose="020B0604020202020204"/>
              </a:rPr>
              <a:t>公里。</a:t>
            </a:r>
            <a:r>
              <a:rPr sz="1600" dirty="0">
                <a:latin typeface="仿宋_GB2312" panose="02010609030101010101" pitchFamily="49" charset="-122"/>
                <a:ea typeface="仿宋_GB2312" panose="02010609030101010101" pitchFamily="49" charset="-122"/>
              </a:rPr>
              <a:t>高架桥防撞墙曾发生混凝土坠落砸伤车辆事件，造成了较大的仅经济损失，存在安全隐患。避免此类事故发生是我们工作的重中之重。</a:t>
            </a:r>
            <a:endParaRPr sz="1600" dirty="0">
              <a:latin typeface="仿宋_GB2312" panose="02010609030101010101" pitchFamily="49" charset="-122"/>
              <a:ea typeface="仿宋_GB2312" panose="02010609030101010101" pitchFamily="49" charset="-122"/>
            </a:endParaRPr>
          </a:p>
        </p:txBody>
      </p:sp>
      <p:sp>
        <p:nvSpPr>
          <p:cNvPr id="92" name="矩形 91"/>
          <p:cNvSpPr/>
          <p:nvPr/>
        </p:nvSpPr>
        <p:spPr>
          <a:xfrm>
            <a:off x="911543" y="665312"/>
            <a:ext cx="4464496" cy="368300"/>
          </a:xfrm>
          <a:prstGeom prst="rect">
            <a:avLst/>
          </a:prstGeom>
        </p:spPr>
        <p:txBody>
          <a:bodyPr wrap="square">
            <a:spAutoFit/>
          </a:bodyPr>
          <a:lstStyle/>
          <a:p>
            <a:pPr defTabSz="1176655"/>
            <a:r>
              <a:rPr lang="zh-CN" altLang="en-US" spc="100" dirty="0">
                <a:solidFill>
                  <a:srgbClr val="0070C0"/>
                </a:solidFill>
                <a:latin typeface="Arial" panose="020B0604020202020204"/>
                <a:ea typeface="微软雅黑" panose="020B0503020204020204" pitchFamily="34" charset="-122"/>
                <a:cs typeface="Bebas Neue" panose="020B0000000000000000" charset="0"/>
                <a:sym typeface="Arial" panose="020B0604020202020204"/>
              </a:rPr>
              <a:t>工程概况</a:t>
            </a:r>
            <a:endParaRPr lang="zh-CN" altLang="en-US" spc="100" dirty="0">
              <a:solidFill>
                <a:srgbClr val="0070C0"/>
              </a:solidFill>
              <a:latin typeface="Arial" panose="020B0604020202020204"/>
              <a:ea typeface="微软雅黑" panose="020B0503020204020204" pitchFamily="34" charset="-122"/>
              <a:cs typeface="Bebas Neue" panose="020B0000000000000000" charset="0"/>
              <a:sym typeface="Arial" panose="020B0604020202020204"/>
            </a:endParaRPr>
          </a:p>
        </p:txBody>
      </p:sp>
      <p:sp>
        <p:nvSpPr>
          <p:cNvPr id="7" name="矩形 6"/>
          <p:cNvSpPr/>
          <p:nvPr>
            <p:custDataLst>
              <p:tags r:id="rId1"/>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p>
        </p:txBody>
      </p:sp>
      <p:sp>
        <p:nvSpPr>
          <p:cNvPr id="16" name="文本框 15"/>
          <p:cNvSpPr txBox="1"/>
          <p:nvPr>
            <p:custDataLst>
              <p:tags r:id="rId2"/>
            </p:custDataLst>
          </p:nvPr>
        </p:nvSpPr>
        <p:spPr>
          <a:xfrm>
            <a:off x="409618" y="198663"/>
            <a:ext cx="436880" cy="398780"/>
          </a:xfrm>
          <a:prstGeom prst="rect">
            <a:avLst/>
          </a:prstGeom>
          <a:noFill/>
        </p:spPr>
        <p:txBody>
          <a:bodyPr wrap="none" rtlCol="0">
            <a:spAutoFit/>
          </a:bodyPr>
          <a:p>
            <a:r>
              <a:rPr lang="en-US" altLang="zh-CN" sz="2000" dirty="0">
                <a:solidFill>
                  <a:schemeClr val="bg1"/>
                </a:solidFill>
                <a:latin typeface="迷你简姚体" panose="03000509000000000000" pitchFamily="65" charset="-122"/>
                <a:ea typeface="迷你简姚体" panose="03000509000000000000" pitchFamily="65" charset="-122"/>
              </a:rPr>
              <a:t>01</a:t>
            </a:r>
            <a:endParaRPr lang="zh-CN" altLang="en-US" sz="2000" dirty="0">
              <a:solidFill>
                <a:schemeClr val="bg1"/>
              </a:solidFill>
              <a:latin typeface="迷你简姚体" panose="03000509000000000000" pitchFamily="65" charset="-122"/>
              <a:ea typeface="迷你简姚体" panose="03000509000000000000" pitchFamily="65" charset="-122"/>
            </a:endParaRPr>
          </a:p>
        </p:txBody>
      </p:sp>
      <p:grpSp>
        <p:nvGrpSpPr>
          <p:cNvPr id="6" name="group 2"/>
          <p:cNvGrpSpPr/>
          <p:nvPr/>
        </p:nvGrpSpPr>
        <p:grpSpPr>
          <a:xfrm rot="21600000">
            <a:off x="9043393" y="190515"/>
            <a:ext cx="2920959" cy="450844"/>
            <a:chOff x="0" y="0"/>
            <a:chExt cx="2920959" cy="450844"/>
          </a:xfrm>
        </p:grpSpPr>
        <p:pic>
          <p:nvPicPr>
            <p:cNvPr id="9" name="picture 46"/>
            <p:cNvPicPr>
              <a:picLocks noChangeAspect="1"/>
            </p:cNvPicPr>
            <p:nvPr>
              <p:custDataLst>
                <p:tags r:id="rId3"/>
              </p:custDataLst>
            </p:nvPr>
          </p:nvPicPr>
          <p:blipFill>
            <a:blip r:embed="rId4"/>
            <a:stretch>
              <a:fillRect/>
            </a:stretch>
          </p:blipFill>
          <p:spPr>
            <a:xfrm rot="21600000">
              <a:off x="0" y="0"/>
              <a:ext cx="2920959" cy="450844"/>
            </a:xfrm>
            <a:prstGeom prst="rect">
              <a:avLst/>
            </a:prstGeom>
          </p:spPr>
        </p:pic>
        <p:sp>
          <p:nvSpPr>
            <p:cNvPr id="48" name="textbox 48"/>
            <p:cNvSpPr/>
            <p:nvPr>
              <p:custDataLst>
                <p:tags r:id="rId5"/>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pic>
        <p:nvPicPr>
          <p:cNvPr id="8" name="图片 7"/>
          <p:cNvPicPr>
            <a:picLocks noChangeAspect="1"/>
          </p:cNvPicPr>
          <p:nvPr>
            <p:custDataLst>
              <p:tags r:id="rId6"/>
            </p:custDataLst>
          </p:nvPr>
        </p:nvPicPr>
        <p:blipFill>
          <a:blip r:embed="rId7"/>
          <a:stretch>
            <a:fillRect/>
          </a:stretch>
        </p:blipFill>
        <p:spPr>
          <a:xfrm>
            <a:off x="1703070" y="2853055"/>
            <a:ext cx="4201160" cy="2870200"/>
          </a:xfrm>
          <a:prstGeom prst="rect">
            <a:avLst/>
          </a:prstGeom>
        </p:spPr>
      </p:pic>
      <p:pic>
        <p:nvPicPr>
          <p:cNvPr id="10" name="图片 9"/>
          <p:cNvPicPr>
            <a:picLocks noChangeAspect="1"/>
          </p:cNvPicPr>
          <p:nvPr>
            <p:custDataLst>
              <p:tags r:id="rId8"/>
            </p:custDataLst>
          </p:nvPr>
        </p:nvPicPr>
        <p:blipFill>
          <a:blip r:embed="rId9"/>
          <a:stretch>
            <a:fillRect/>
          </a:stretch>
        </p:blipFill>
        <p:spPr>
          <a:xfrm>
            <a:off x="6456045" y="2493010"/>
            <a:ext cx="3048635" cy="4011295"/>
          </a:xfrm>
          <a:prstGeom prst="rect">
            <a:avLst/>
          </a:prstGeom>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right)">
                                      <p:cBhvr>
                                        <p:cTn id="14" dur="50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wipe(left)">
                                      <p:cBhvr>
                                        <p:cTn id="17" dur="500"/>
                                        <p:tgtEl>
                                          <p:spTgt spid="92"/>
                                        </p:tgtEl>
                                      </p:cBhvr>
                                    </p:animEffect>
                                  </p:childTnLst>
                                </p:cTn>
                              </p:par>
                              <p:par>
                                <p:cTn id="18" presetID="22" presetClass="entr" presetSubtype="8" fill="hold" grpId="0" nodeType="withEffect">
                                  <p:stCondLst>
                                    <p:cond delay="500"/>
                                  </p:stCondLst>
                                  <p:childTnLst>
                                    <p:set>
                                      <p:cBhvr>
                                        <p:cTn id="19" dur="1" fill="hold">
                                          <p:stCondLst>
                                            <p:cond delay="0"/>
                                          </p:stCondLst>
                                        </p:cTn>
                                        <p:tgtEl>
                                          <p:spTgt spid="91"/>
                                        </p:tgtEl>
                                        <p:attrNameLst>
                                          <p:attrName>style.visibility</p:attrName>
                                        </p:attrNameLst>
                                      </p:cBhvr>
                                      <p:to>
                                        <p:strVal val="visible"/>
                                      </p:to>
                                    </p:set>
                                    <p:animEffect transition="in" filter="wipe(left)">
                                      <p:cBhvr>
                                        <p:cTn id="2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91" grpId="0"/>
      <p:bldP spid="9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140" name="Rectangle 191"/>
          <p:cNvSpPr>
            <a:spLocks noChangeArrowheads="1"/>
          </p:cNvSpPr>
          <p:nvPr/>
        </p:nvSpPr>
        <p:spPr bwMode="auto">
          <a:xfrm>
            <a:off x="1199515" y="1124585"/>
            <a:ext cx="5138420" cy="489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55600" indent="-355600">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3895"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3895"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3895"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3895"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marL="0" indent="457200" eaLnBrk="1" hangingPunct="1">
              <a:lnSpc>
                <a:spcPct val="150000"/>
              </a:lnSpc>
              <a:buFont typeface="Arial" panose="020B0604020202020204" pitchFamily="34" charset="0"/>
              <a:buNone/>
            </a:pPr>
            <a:r>
              <a:rPr lang="en-US" altLang="zh-CN" sz="1600" dirty="0">
                <a:latin typeface="仿宋_GB2312" panose="02010609030101010101" pitchFamily="49" charset="-122"/>
                <a:ea typeface="仿宋_GB2312" panose="02010609030101010101" pitchFamily="49" charset="-122"/>
                <a:sym typeface="Arial" panose="020B0604020202020204"/>
              </a:rPr>
              <a:t>1.</a:t>
            </a:r>
            <a:r>
              <a:rPr lang="zh-CN" altLang="en-US" sz="1600" dirty="0">
                <a:latin typeface="仿宋_GB2312" panose="02010609030101010101" pitchFamily="49" charset="-122"/>
                <a:ea typeface="仿宋_GB2312" panose="02010609030101010101" pitchFamily="49" charset="-122"/>
                <a:sym typeface="Arial" panose="020B0604020202020204"/>
              </a:rPr>
              <a:t>由于施工不规范，防撞墙在伸缩缝处未按照设计要求预留足够的空间，在温度升高，伸缩缝两侧混凝土体积膨胀，挤压破碎，进而坠落至桥下。</a:t>
            </a:r>
            <a:endParaRPr lang="zh-CN" altLang="en-US" sz="1600" dirty="0">
              <a:latin typeface="仿宋_GB2312" panose="02010609030101010101" pitchFamily="49" charset="-122"/>
              <a:ea typeface="仿宋_GB2312" panose="02010609030101010101" pitchFamily="49" charset="-122"/>
              <a:sym typeface="Arial" panose="020B0604020202020204"/>
            </a:endParaRPr>
          </a:p>
          <a:p>
            <a:pPr marL="0" indent="457200" eaLnBrk="1" hangingPunct="1">
              <a:lnSpc>
                <a:spcPct val="150000"/>
              </a:lnSpc>
              <a:buFont typeface="Arial" panose="020B0604020202020204" pitchFamily="34" charset="0"/>
              <a:buNone/>
            </a:pPr>
            <a:r>
              <a:rPr lang="en-US" altLang="zh-CN" sz="1600" dirty="0">
                <a:latin typeface="仿宋_GB2312" panose="02010609030101010101" pitchFamily="49" charset="-122"/>
                <a:ea typeface="仿宋_GB2312" panose="02010609030101010101" pitchFamily="49" charset="-122"/>
                <a:sym typeface="Arial" panose="020B0604020202020204"/>
              </a:rPr>
              <a:t>2.</a:t>
            </a:r>
            <a:r>
              <a:rPr lang="zh-CN" altLang="en-US" sz="1600" dirty="0">
                <a:latin typeface="仿宋_GB2312" panose="02010609030101010101" pitchFamily="49" charset="-122"/>
                <a:ea typeface="仿宋_GB2312" panose="02010609030101010101" pitchFamily="49" charset="-122"/>
                <a:sym typeface="Arial" panose="020B0604020202020204"/>
              </a:rPr>
              <a:t>外部环境或结构内部温度发生变化，混凝土将发生变形，在结构内产生应力，当应力超过混凝土抗拉强度时即产生温度裂缝。</a:t>
            </a:r>
            <a:endParaRPr lang="zh-CN" altLang="en-US" sz="1600" dirty="0">
              <a:latin typeface="仿宋_GB2312" panose="02010609030101010101" pitchFamily="49" charset="-122"/>
              <a:ea typeface="仿宋_GB2312" panose="02010609030101010101" pitchFamily="49" charset="-122"/>
              <a:sym typeface="Arial" panose="020B0604020202020204"/>
            </a:endParaRPr>
          </a:p>
          <a:p>
            <a:pPr marL="0" indent="457200" eaLnBrk="1" hangingPunct="1">
              <a:lnSpc>
                <a:spcPct val="150000"/>
              </a:lnSpc>
              <a:buFont typeface="Arial" panose="020B0604020202020204" pitchFamily="34" charset="0"/>
              <a:buNone/>
            </a:pPr>
            <a:r>
              <a:rPr lang="en-US" altLang="zh-CN" sz="1600" dirty="0">
                <a:latin typeface="仿宋_GB2312" panose="02010609030101010101" pitchFamily="49" charset="-122"/>
                <a:ea typeface="仿宋_GB2312" panose="02010609030101010101" pitchFamily="49" charset="-122"/>
                <a:sym typeface="Arial" panose="020B0604020202020204"/>
              </a:rPr>
              <a:t>3.混凝土质量较差或保护层厚度不足，混凝土保护层受二氧化碳侵蚀或由于氯化物介入，钢筋锈蚀，体积</a:t>
            </a:r>
            <a:r>
              <a:rPr lang="zh-CN" altLang="en-US" sz="1600" dirty="0">
                <a:latin typeface="仿宋_GB2312" panose="02010609030101010101" pitchFamily="49" charset="-122"/>
                <a:ea typeface="仿宋_GB2312" panose="02010609030101010101" pitchFamily="49" charset="-122"/>
                <a:sym typeface="Arial" panose="020B0604020202020204"/>
              </a:rPr>
              <a:t>增大</a:t>
            </a:r>
            <a:r>
              <a:rPr lang="en-US" altLang="zh-CN" sz="1600" dirty="0">
                <a:latin typeface="仿宋_GB2312" panose="02010609030101010101" pitchFamily="49" charset="-122"/>
                <a:ea typeface="仿宋_GB2312" panose="02010609030101010101" pitchFamily="49" charset="-122"/>
                <a:sym typeface="Arial" panose="020B0604020202020204"/>
              </a:rPr>
              <a:t>，从而对周围混凝土产生膨胀应力，导致保护层混凝土开裂、剥离。</a:t>
            </a:r>
            <a:endParaRPr lang="en-US" altLang="zh-CN" sz="1600" dirty="0">
              <a:latin typeface="仿宋_GB2312" panose="02010609030101010101" pitchFamily="49" charset="-122"/>
              <a:ea typeface="仿宋_GB2312" panose="02010609030101010101" pitchFamily="49" charset="-122"/>
              <a:sym typeface="Arial" panose="020B0604020202020204"/>
            </a:endParaRPr>
          </a:p>
          <a:p>
            <a:pPr marL="0" indent="457200" eaLnBrk="1" hangingPunct="1">
              <a:lnSpc>
                <a:spcPct val="150000"/>
              </a:lnSpc>
              <a:buFont typeface="Arial" panose="020B0604020202020204" pitchFamily="34" charset="0"/>
              <a:buNone/>
            </a:pPr>
            <a:r>
              <a:rPr lang="en-US" altLang="zh-CN" sz="1600" dirty="0">
                <a:latin typeface="仿宋_GB2312" panose="02010609030101010101" pitchFamily="49" charset="-122"/>
                <a:ea typeface="仿宋_GB2312" panose="02010609030101010101" pitchFamily="49" charset="-122"/>
                <a:sym typeface="Arial" panose="020B0604020202020204"/>
              </a:rPr>
              <a:t>4.气温低于零度时，吸水饱和的混凝土出现冰冻，</a:t>
            </a:r>
            <a:r>
              <a:rPr lang="zh-CN" altLang="en-US" sz="1600" dirty="0">
                <a:latin typeface="仿宋_GB2312" panose="02010609030101010101" pitchFamily="49" charset="-122"/>
                <a:ea typeface="仿宋_GB2312" panose="02010609030101010101" pitchFamily="49" charset="-122"/>
                <a:sym typeface="Arial" panose="020B0604020202020204"/>
              </a:rPr>
              <a:t>水</a:t>
            </a:r>
            <a:r>
              <a:rPr lang="en-US" altLang="zh-CN" sz="1600" dirty="0">
                <a:latin typeface="仿宋_GB2312" panose="02010609030101010101" pitchFamily="49" charset="-122"/>
                <a:ea typeface="仿宋_GB2312" panose="02010609030101010101" pitchFamily="49" charset="-122"/>
                <a:sym typeface="Arial" panose="020B0604020202020204"/>
              </a:rPr>
              <a:t>体积膨胀，使混凝土中膨胀力加大，混凝土强度降低，并导致裂缝出现。</a:t>
            </a:r>
            <a:endParaRPr lang="en-US" altLang="zh-CN" sz="1600" dirty="0">
              <a:latin typeface="仿宋_GB2312" panose="02010609030101010101" pitchFamily="49" charset="-122"/>
              <a:ea typeface="仿宋_GB2312" panose="02010609030101010101" pitchFamily="49" charset="-122"/>
              <a:sym typeface="Arial" panose="020B0604020202020204"/>
            </a:endParaRPr>
          </a:p>
        </p:txBody>
      </p:sp>
      <p:pic>
        <p:nvPicPr>
          <p:cNvPr id="9" name="图片 8"/>
          <p:cNvPicPr>
            <a:picLocks noChangeAspect="1"/>
          </p:cNvPicPr>
          <p:nvPr/>
        </p:nvPicPr>
        <p:blipFill>
          <a:blip r:embed="rId1"/>
          <a:stretch>
            <a:fillRect/>
          </a:stretch>
        </p:blipFill>
        <p:spPr>
          <a:xfrm>
            <a:off x="6528435" y="3716655"/>
            <a:ext cx="3661410" cy="2728595"/>
          </a:xfrm>
          <a:prstGeom prst="rect">
            <a:avLst/>
          </a:prstGeom>
        </p:spPr>
      </p:pic>
      <p:pic>
        <p:nvPicPr>
          <p:cNvPr id="7" name="图片 6"/>
          <p:cNvPicPr>
            <a:picLocks noChangeAspect="1"/>
          </p:cNvPicPr>
          <p:nvPr>
            <p:custDataLst>
              <p:tags r:id="rId2"/>
            </p:custDataLst>
          </p:nvPr>
        </p:nvPicPr>
        <p:blipFill>
          <a:blip r:embed="rId3"/>
          <a:stretch>
            <a:fillRect/>
          </a:stretch>
        </p:blipFill>
        <p:spPr>
          <a:xfrm>
            <a:off x="6528435" y="908685"/>
            <a:ext cx="3641090" cy="2737485"/>
          </a:xfrm>
          <a:prstGeom prst="rect">
            <a:avLst/>
          </a:prstGeom>
        </p:spPr>
      </p:pic>
      <p:sp>
        <p:nvSpPr>
          <p:cNvPr id="8" name="文本框 9"/>
          <p:cNvSpPr txBox="1"/>
          <p:nvPr/>
        </p:nvSpPr>
        <p:spPr>
          <a:xfrm>
            <a:off x="844435" y="218802"/>
            <a:ext cx="2088232" cy="375920"/>
          </a:xfrm>
          <a:prstGeom prst="rect">
            <a:avLst/>
          </a:prstGeom>
          <a:noFill/>
        </p:spPr>
        <p:txBody>
          <a:bodyPr wrap="square" lIns="68580" tIns="34290" rIns="68580" bIns="34290" rtlCol="0">
            <a:spAutoFit/>
          </a:bodyPr>
          <a:lstStyle/>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立项背景</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sp>
        <p:nvSpPr>
          <p:cNvPr id="10" name="矩形 9"/>
          <p:cNvSpPr/>
          <p:nvPr/>
        </p:nvSpPr>
        <p:spPr>
          <a:xfrm>
            <a:off x="911860" y="594995"/>
            <a:ext cx="2277745" cy="368300"/>
          </a:xfrm>
          <a:prstGeom prst="rect">
            <a:avLst/>
          </a:prstGeom>
        </p:spPr>
        <p:txBody>
          <a:bodyPr wrap="square">
            <a:spAutoFit/>
          </a:bodyPr>
          <a:lstStyle/>
          <a:p>
            <a:pPr defTabSz="1176655"/>
            <a:r>
              <a:rPr lang="zh-CN" altLang="en-US" spc="100" dirty="0">
                <a:solidFill>
                  <a:srgbClr val="0070C0"/>
                </a:solidFill>
                <a:latin typeface="Arial" panose="020B0604020202020204"/>
                <a:ea typeface="微软雅黑" panose="020B0503020204020204" pitchFamily="34" charset="-122"/>
                <a:cs typeface="Bebas Neue" panose="020B0000000000000000" charset="0"/>
                <a:sym typeface="Arial" panose="020B0604020202020204"/>
              </a:rPr>
              <a:t>分析病害发生原因</a:t>
            </a:r>
            <a:endParaRPr lang="zh-CN" altLang="en-US" spc="100" dirty="0">
              <a:solidFill>
                <a:srgbClr val="0070C0"/>
              </a:solidFill>
              <a:latin typeface="Arial" panose="020B0604020202020204"/>
              <a:ea typeface="微软雅黑" panose="020B0503020204020204" pitchFamily="34" charset="-122"/>
              <a:cs typeface="Bebas Neue" panose="020B0000000000000000" charset="0"/>
              <a:sym typeface="Arial" panose="020B0604020202020204"/>
            </a:endParaRPr>
          </a:p>
        </p:txBody>
      </p:sp>
      <p:sp>
        <p:nvSpPr>
          <p:cNvPr id="3" name="矩形 2"/>
          <p:cNvSpPr/>
          <p:nvPr>
            <p:custDataLst>
              <p:tags r:id="rId4"/>
            </p:custDataLst>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5" name="矩形 4"/>
          <p:cNvSpPr/>
          <p:nvPr>
            <p:custDataLst>
              <p:tags r:id="rId5"/>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p>
        </p:txBody>
      </p:sp>
      <p:sp>
        <p:nvSpPr>
          <p:cNvPr id="6" name="文本框 5"/>
          <p:cNvSpPr txBox="1"/>
          <p:nvPr>
            <p:custDataLst>
              <p:tags r:id="rId6"/>
            </p:custDataLst>
          </p:nvPr>
        </p:nvSpPr>
        <p:spPr>
          <a:xfrm>
            <a:off x="409618" y="198663"/>
            <a:ext cx="436880" cy="398780"/>
          </a:xfrm>
          <a:prstGeom prst="rect">
            <a:avLst/>
          </a:prstGeom>
          <a:noFill/>
        </p:spPr>
        <p:txBody>
          <a:bodyPr wrap="none" rtlCol="0">
            <a:spAutoFit/>
          </a:bodyPr>
          <a:p>
            <a:r>
              <a:rPr lang="en-US" altLang="zh-CN" sz="2000" dirty="0">
                <a:solidFill>
                  <a:schemeClr val="bg1"/>
                </a:solidFill>
                <a:latin typeface="迷你简姚体" panose="03000509000000000000" pitchFamily="65" charset="-122"/>
                <a:ea typeface="迷你简姚体" panose="03000509000000000000" pitchFamily="65" charset="-122"/>
              </a:rPr>
              <a:t>01</a:t>
            </a:r>
            <a:endParaRPr lang="zh-CN" altLang="en-US" sz="2000" dirty="0">
              <a:solidFill>
                <a:schemeClr val="bg1"/>
              </a:solidFill>
              <a:latin typeface="迷你简姚体" panose="03000509000000000000" pitchFamily="65" charset="-122"/>
              <a:ea typeface="迷你简姚体" panose="03000509000000000000" pitchFamily="65" charset="-122"/>
            </a:endParaRPr>
          </a:p>
        </p:txBody>
      </p:sp>
      <p:grpSp>
        <p:nvGrpSpPr>
          <p:cNvPr id="11" name="group 2"/>
          <p:cNvGrpSpPr/>
          <p:nvPr/>
        </p:nvGrpSpPr>
        <p:grpSpPr>
          <a:xfrm rot="21600000">
            <a:off x="9043393" y="190515"/>
            <a:ext cx="2920959" cy="450844"/>
            <a:chOff x="0" y="0"/>
            <a:chExt cx="2920959" cy="450844"/>
          </a:xfrm>
        </p:grpSpPr>
        <p:pic>
          <p:nvPicPr>
            <p:cNvPr id="12" name="picture 46"/>
            <p:cNvPicPr>
              <a:picLocks noChangeAspect="1"/>
            </p:cNvPicPr>
            <p:nvPr>
              <p:custDataLst>
                <p:tags r:id="rId7"/>
              </p:custDataLst>
            </p:nvPr>
          </p:nvPicPr>
          <p:blipFill>
            <a:blip r:embed="rId8"/>
            <a:stretch>
              <a:fillRect/>
            </a:stretch>
          </p:blipFill>
          <p:spPr>
            <a:xfrm rot="21600000">
              <a:off x="0" y="0"/>
              <a:ext cx="2920959" cy="450844"/>
            </a:xfrm>
            <a:prstGeom prst="rect">
              <a:avLst/>
            </a:prstGeom>
          </p:spPr>
        </p:pic>
        <p:sp>
          <p:nvSpPr>
            <p:cNvPr id="48" name="textbox 48"/>
            <p:cNvSpPr/>
            <p:nvPr>
              <p:custDataLst>
                <p:tags r:id="rId9"/>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sp>
        <p:nvSpPr>
          <p:cNvPr id="13" name="文本框 12"/>
          <p:cNvSpPr txBox="1"/>
          <p:nvPr/>
        </p:nvSpPr>
        <p:spPr>
          <a:xfrm>
            <a:off x="7752080" y="6463665"/>
            <a:ext cx="1171575" cy="306705"/>
          </a:xfrm>
          <a:prstGeom prst="rect">
            <a:avLst/>
          </a:prstGeom>
          <a:noFill/>
        </p:spPr>
        <p:txBody>
          <a:bodyPr wrap="square" rtlCol="0" anchor="t">
            <a:sp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混凝土剥落</a:t>
            </a:r>
            <a:endPar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ppt_x</p:attrName>
                                        </p:attrNameLst>
                                      </p:cBhvr>
                                      <p:tavLst>
                                        <p:tav tm="0">
                                          <p:val>
                                            <p:strVal val="#ppt_x-#ppt_w*1.125000"/>
                                          </p:val>
                                        </p:tav>
                                        <p:tav tm="100000">
                                          <p:val>
                                            <p:strVal val="#ppt_x"/>
                                          </p:val>
                                        </p:tav>
                                      </p:tavLst>
                                    </p:anim>
                                    <p:animEffect transition="in" filter="wipe(right)">
                                      <p:cBhvr>
                                        <p:cTn id="8" dur="500"/>
                                        <p:tgtEl>
                                          <p:spTgt spid="8"/>
                                        </p:tgtEl>
                                      </p:cBhvr>
                                    </p:animEffect>
                                  </p:childTnLst>
                                </p:cTn>
                              </p:par>
                              <p:par>
                                <p:cTn id="9" presetID="2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500"/>
                            </p:stCondLst>
                            <p:childTnLst>
                              <p:par>
                                <p:cTn id="13" presetID="47"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3"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9"/>
          <p:cNvSpPr txBox="1"/>
          <p:nvPr/>
        </p:nvSpPr>
        <p:spPr>
          <a:xfrm>
            <a:off x="848201" y="220216"/>
            <a:ext cx="1512168" cy="375920"/>
          </a:xfrm>
          <a:prstGeom prst="rect">
            <a:avLst/>
          </a:prstGeom>
          <a:noFill/>
        </p:spPr>
        <p:txBody>
          <a:bodyPr wrap="square" lIns="68580" tIns="34290" rIns="68580" bIns="34290" rtlCol="0">
            <a:spAutoFit/>
          </a:bodyPr>
          <a:lstStyle/>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立项背景</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sp>
        <p:nvSpPr>
          <p:cNvPr id="4" name="矩形 3"/>
          <p:cNvSpPr/>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6" name="矩形 5"/>
          <p:cNvSpPr/>
          <p:nvPr/>
        </p:nvSpPr>
        <p:spPr>
          <a:xfrm>
            <a:off x="767397" y="596097"/>
            <a:ext cx="7340917" cy="368300"/>
          </a:xfrm>
          <a:prstGeom prst="rect">
            <a:avLst/>
          </a:prstGeom>
        </p:spPr>
        <p:txBody>
          <a:bodyPr wrap="square">
            <a:spAutoFit/>
          </a:bodyPr>
          <a:lstStyle/>
          <a:p>
            <a:pPr defTabSz="1176655"/>
            <a:r>
              <a:rPr lang="en-US" altLang="zh-CN" spc="100" dirty="0">
                <a:solidFill>
                  <a:srgbClr val="0070C0"/>
                </a:solidFill>
                <a:latin typeface="Arial" panose="020B0604020202020204"/>
                <a:ea typeface="微软雅黑" panose="020B0503020204020204" pitchFamily="34" charset="-122"/>
                <a:cs typeface="Bebas Neue" panose="020B0000000000000000" charset="0"/>
                <a:sym typeface="Arial" panose="020B0604020202020204"/>
              </a:rPr>
              <a:t>  </a:t>
            </a:r>
            <a:r>
              <a:rPr lang="zh-CN" altLang="en-US" spc="100" dirty="0">
                <a:solidFill>
                  <a:srgbClr val="0070C0"/>
                </a:solidFill>
                <a:latin typeface="Arial" panose="020B0604020202020204"/>
                <a:ea typeface="微软雅黑" panose="020B0503020204020204" pitchFamily="34" charset="-122"/>
                <a:cs typeface="Bebas Neue" panose="020B0000000000000000" charset="0"/>
                <a:sym typeface="Arial" panose="020B0604020202020204"/>
              </a:rPr>
              <a:t>现有做法的不足</a:t>
            </a:r>
            <a:endParaRPr lang="zh-CN" altLang="en-US" spc="100" dirty="0">
              <a:solidFill>
                <a:srgbClr val="0070C0"/>
              </a:solidFill>
              <a:latin typeface="Arial" panose="020B0604020202020204"/>
              <a:ea typeface="微软雅黑" panose="020B0503020204020204" pitchFamily="34" charset="-122"/>
              <a:cs typeface="Bebas Neue" panose="020B0000000000000000" charset="0"/>
              <a:sym typeface="Arial" panose="020B0604020202020204"/>
            </a:endParaRPr>
          </a:p>
        </p:txBody>
      </p:sp>
      <p:sp>
        <p:nvSpPr>
          <p:cNvPr id="15" name="矩形 14"/>
          <p:cNvSpPr/>
          <p:nvPr>
            <p:custDataLst>
              <p:tags r:id="rId1"/>
            </p:custDataLst>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18" name="矩形 17"/>
          <p:cNvSpPr/>
          <p:nvPr>
            <p:custDataLst>
              <p:tags r:id="rId2"/>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p>
        </p:txBody>
      </p:sp>
      <p:sp>
        <p:nvSpPr>
          <p:cNvPr id="19" name="文本框 18"/>
          <p:cNvSpPr txBox="1"/>
          <p:nvPr>
            <p:custDataLst>
              <p:tags r:id="rId3"/>
            </p:custDataLst>
          </p:nvPr>
        </p:nvSpPr>
        <p:spPr>
          <a:xfrm>
            <a:off x="409618" y="198663"/>
            <a:ext cx="436880" cy="398780"/>
          </a:xfrm>
          <a:prstGeom prst="rect">
            <a:avLst/>
          </a:prstGeom>
          <a:noFill/>
        </p:spPr>
        <p:txBody>
          <a:bodyPr wrap="none" rtlCol="0">
            <a:spAutoFit/>
          </a:bodyPr>
          <a:p>
            <a:r>
              <a:rPr lang="en-US" altLang="zh-CN" sz="2000" dirty="0">
                <a:solidFill>
                  <a:schemeClr val="bg1"/>
                </a:solidFill>
                <a:latin typeface="迷你简姚体" panose="03000509000000000000" pitchFamily="65" charset="-122"/>
                <a:ea typeface="迷你简姚体" panose="03000509000000000000" pitchFamily="65" charset="-122"/>
              </a:rPr>
              <a:t>01</a:t>
            </a:r>
            <a:endParaRPr lang="zh-CN" altLang="en-US" sz="2000" dirty="0">
              <a:solidFill>
                <a:schemeClr val="bg1"/>
              </a:solidFill>
              <a:latin typeface="迷你简姚体" panose="03000509000000000000" pitchFamily="65" charset="-122"/>
              <a:ea typeface="迷你简姚体" panose="03000509000000000000" pitchFamily="65" charset="-122"/>
            </a:endParaRPr>
          </a:p>
        </p:txBody>
      </p:sp>
      <p:grpSp>
        <p:nvGrpSpPr>
          <p:cNvPr id="2" name="group 2"/>
          <p:cNvGrpSpPr/>
          <p:nvPr/>
        </p:nvGrpSpPr>
        <p:grpSpPr>
          <a:xfrm rot="21600000">
            <a:off x="9043393" y="190515"/>
            <a:ext cx="2920959" cy="450844"/>
            <a:chOff x="0" y="0"/>
            <a:chExt cx="2920959" cy="450844"/>
          </a:xfrm>
        </p:grpSpPr>
        <p:pic>
          <p:nvPicPr>
            <p:cNvPr id="9" name="picture 46"/>
            <p:cNvPicPr>
              <a:picLocks noChangeAspect="1"/>
            </p:cNvPicPr>
            <p:nvPr>
              <p:custDataLst>
                <p:tags r:id="rId4"/>
              </p:custDataLst>
            </p:nvPr>
          </p:nvPicPr>
          <p:blipFill>
            <a:blip r:embed="rId5"/>
            <a:stretch>
              <a:fillRect/>
            </a:stretch>
          </p:blipFill>
          <p:spPr>
            <a:xfrm rot="21600000">
              <a:off x="0" y="0"/>
              <a:ext cx="2920959" cy="450844"/>
            </a:xfrm>
            <a:prstGeom prst="rect">
              <a:avLst/>
            </a:prstGeom>
          </p:spPr>
        </p:pic>
        <p:sp>
          <p:nvSpPr>
            <p:cNvPr id="48" name="textbox 48"/>
            <p:cNvSpPr/>
            <p:nvPr>
              <p:custDataLst>
                <p:tags r:id="rId6"/>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pic>
        <p:nvPicPr>
          <p:cNvPr id="11" name="图片 10"/>
          <p:cNvPicPr>
            <a:picLocks noChangeAspect="1"/>
          </p:cNvPicPr>
          <p:nvPr>
            <p:custDataLst>
              <p:tags r:id="rId7"/>
            </p:custDataLst>
          </p:nvPr>
        </p:nvPicPr>
        <p:blipFill>
          <a:blip r:embed="rId8"/>
          <a:stretch>
            <a:fillRect/>
          </a:stretch>
        </p:blipFill>
        <p:spPr>
          <a:xfrm>
            <a:off x="2495550" y="3213100"/>
            <a:ext cx="3813810" cy="2837180"/>
          </a:xfrm>
          <a:prstGeom prst="rect">
            <a:avLst/>
          </a:prstGeom>
        </p:spPr>
      </p:pic>
      <p:sp>
        <p:nvSpPr>
          <p:cNvPr id="17" name="文本框 16"/>
          <p:cNvSpPr txBox="1"/>
          <p:nvPr/>
        </p:nvSpPr>
        <p:spPr>
          <a:xfrm>
            <a:off x="7823835" y="5445125"/>
            <a:ext cx="2880995" cy="366395"/>
          </a:xfrm>
          <a:prstGeom prst="rect">
            <a:avLst/>
          </a:prstGeom>
          <a:noFill/>
        </p:spPr>
        <p:txBody>
          <a:bodyPr wrap="square" rtlCol="0">
            <a:no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高强砂浆修补病害</a:t>
            </a:r>
            <a:endParaRPr lang="zh-CN" altLang="en-US"/>
          </a:p>
        </p:txBody>
      </p:sp>
      <p:pic>
        <p:nvPicPr>
          <p:cNvPr id="21" name="图片 20"/>
          <p:cNvPicPr>
            <a:picLocks noChangeAspect="1"/>
          </p:cNvPicPr>
          <p:nvPr>
            <p:custDataLst>
              <p:tags r:id="rId9"/>
            </p:custDataLst>
          </p:nvPr>
        </p:nvPicPr>
        <p:blipFill>
          <a:blip r:embed="rId10"/>
          <a:stretch>
            <a:fillRect/>
          </a:stretch>
        </p:blipFill>
        <p:spPr>
          <a:xfrm>
            <a:off x="7247890" y="1178560"/>
            <a:ext cx="3149600" cy="4189730"/>
          </a:xfrm>
          <a:prstGeom prst="rect">
            <a:avLst/>
          </a:prstGeom>
        </p:spPr>
      </p:pic>
      <p:sp>
        <p:nvSpPr>
          <p:cNvPr id="8" name="文本框 7"/>
          <p:cNvSpPr txBox="1"/>
          <p:nvPr/>
        </p:nvSpPr>
        <p:spPr>
          <a:xfrm>
            <a:off x="666750" y="836295"/>
            <a:ext cx="6332220" cy="2922905"/>
          </a:xfrm>
          <a:prstGeom prst="rect">
            <a:avLst/>
          </a:prstGeom>
          <a:noFill/>
        </p:spPr>
        <p:txBody>
          <a:bodyPr wrap="square" rtlCol="0">
            <a:spAutoFit/>
          </a:bodyPr>
          <a:p>
            <a:pPr indent="457200" fontAlgn="auto">
              <a:lnSpc>
                <a:spcPct val="150000"/>
              </a:lnSpc>
            </a:pPr>
            <a:r>
              <a:rPr lang="zh-CN" altLang="en-US" sz="1600" dirty="0">
                <a:latin typeface="仿宋_GB2312" panose="02010609030101010101" pitchFamily="49" charset="-122"/>
                <a:ea typeface="仿宋_GB2312" panose="02010609030101010101" pitchFamily="49" charset="-122"/>
                <a:sym typeface="Arial" panose="020B0604020202020204"/>
              </a:rPr>
              <a:t>修补混凝土剥落病害的现有做法是剔除防撞墙外侧根部松散的混凝土，清理生锈的钢筋，涂抹界面剂，高强度砂浆逐层修补。</a:t>
            </a:r>
            <a:r>
              <a:rPr lang="zh-CN" altLang="en-US" sz="1600" dirty="0">
                <a:latin typeface="仿宋_GB2312" panose="02010609030101010101" pitchFamily="49" charset="-122"/>
                <a:ea typeface="仿宋_GB2312" panose="02010609030101010101" pitchFamily="49" charset="-122"/>
              </a:rPr>
              <a:t>高强砂浆修补时，每层砂浆修补完成，需强度达标后，方可涂抹下一层砂浆，这导致了施工时间长；</a:t>
            </a:r>
            <a:r>
              <a:rPr lang="zh-CN" altLang="en-US" sz="1600" dirty="0">
                <a:latin typeface="仿宋_GB2312" panose="02010609030101010101" pitchFamily="49" charset="-122"/>
                <a:ea typeface="仿宋_GB2312" panose="02010609030101010101" pitchFamily="49" charset="-122"/>
                <a:sym typeface="+mn-ea"/>
              </a:rPr>
              <a:t>工作人员在升降车上仰头施工，增加了施工难度</a:t>
            </a:r>
            <a:r>
              <a:rPr lang="zh-CN" altLang="en-US" sz="1600" dirty="0">
                <a:latin typeface="仿宋_GB2312" panose="02010609030101010101" pitchFamily="49" charset="-122"/>
                <a:ea typeface="仿宋_GB2312" panose="02010609030101010101" pitchFamily="49" charset="-122"/>
              </a:rPr>
              <a:t>；同时</a:t>
            </a:r>
            <a:r>
              <a:rPr lang="zh-CN" altLang="en-US" sz="1600" dirty="0">
                <a:latin typeface="仿宋_GB2312" panose="02010609030101010101" pitchFamily="49" charset="-122"/>
                <a:ea typeface="仿宋_GB2312" panose="02010609030101010101" pitchFamily="49" charset="-122"/>
                <a:sym typeface="+mn-ea"/>
              </a:rPr>
              <a:t>升降车长时间占道施工，增加了交通压力，提高了维修成本。所以，高强度砂浆修补混凝土剥落病害，存在施工时间长，难度高，阻塞交通等缺陷。</a:t>
            </a:r>
            <a:endParaRPr lang="zh-CN" altLang="en-US" sz="1600" dirty="0">
              <a:solidFill>
                <a:schemeClr val="tx1"/>
              </a:solidFill>
              <a:latin typeface="仿宋_GB2312" panose="02010609030101010101" pitchFamily="49" charset="-122"/>
              <a:ea typeface="仿宋_GB2312" panose="02010609030101010101" pitchFamily="49" charset="-122"/>
              <a:sym typeface="+mn-ea"/>
            </a:endParaRPr>
          </a:p>
          <a:p>
            <a:endParaRPr lang="zh-CN" altLang="en-US" sz="1600" dirty="0">
              <a:solidFill>
                <a:schemeClr val="tx1"/>
              </a:solidFill>
              <a:latin typeface="仿宋_GB2312" panose="02010609030101010101" pitchFamily="49" charset="-122"/>
              <a:ea typeface="仿宋_GB2312" panose="02010609030101010101" pitchFamily="49" charset="-122"/>
              <a:sym typeface="+mn-ea"/>
            </a:endParaRPr>
          </a:p>
        </p:txBody>
      </p:sp>
      <p:sp>
        <p:nvSpPr>
          <p:cNvPr id="14" name="文本框 13"/>
          <p:cNvSpPr txBox="1"/>
          <p:nvPr/>
        </p:nvSpPr>
        <p:spPr>
          <a:xfrm>
            <a:off x="119380" y="6021070"/>
            <a:ext cx="11795125" cy="506730"/>
          </a:xfrm>
          <a:prstGeom prst="rect">
            <a:avLst/>
          </a:prstGeom>
          <a:noFill/>
        </p:spPr>
        <p:txBody>
          <a:bodyPr wrap="square" rtlCol="0" anchor="t">
            <a:spAutoFit/>
          </a:bodyPr>
          <a:p>
            <a:pPr indent="457200" fontAlgn="auto">
              <a:lnSpc>
                <a:spcPct val="150000"/>
              </a:lnSpc>
            </a:pPr>
            <a:r>
              <a:rPr lang="zh-CN" altLang="en-US" b="1" dirty="0">
                <a:latin typeface="仿宋_GB2312" panose="02010609030101010101" pitchFamily="49" charset="-122"/>
                <a:ea typeface="仿宋_GB2312" panose="02010609030101010101" pitchFamily="49" charset="-122"/>
                <a:sym typeface="Arial" panose="020B0604020202020204"/>
              </a:rPr>
              <a:t>因此，我们研制了一种高架桥防撞墙外侧根部混凝土防坠落装置，来弥补现有修补工艺的不足。</a:t>
            </a:r>
            <a:endParaRPr lang="zh-CN" altLang="en-US" b="1" dirty="0">
              <a:latin typeface="仿宋_GB2312" panose="02010609030101010101" pitchFamily="49" charset="-122"/>
              <a:ea typeface="仿宋_GB2312" panose="02010609030101010101" pitchFamily="49" charset="-122"/>
              <a:sym typeface="Arial" panose="020B0604020202020204"/>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par>
                                <p:cTn id="9" presetID="2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500"/>
                            </p:stCondLst>
                            <p:childTnLst>
                              <p:par>
                                <p:cTn id="13" presetID="47"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7"/>
          <p:cNvGrpSpPr/>
          <p:nvPr/>
        </p:nvGrpSpPr>
        <p:grpSpPr>
          <a:xfrm>
            <a:off x="-4149" y="-27384"/>
            <a:ext cx="7963350" cy="3988085"/>
            <a:chOff x="0" y="9525"/>
            <a:chExt cx="12492024" cy="6604001"/>
          </a:xfrm>
          <a:solidFill>
            <a:srgbClr val="0083E6"/>
          </a:solidFill>
        </p:grpSpPr>
        <p:sp>
          <p:nvSpPr>
            <p:cNvPr id="7" name="Freeform 38"/>
            <p:cNvSpPr>
              <a:spLocks noEditPoints="1"/>
            </p:cNvSpPr>
            <p:nvPr/>
          </p:nvSpPr>
          <p:spPr bwMode="auto">
            <a:xfrm>
              <a:off x="5265738" y="3773488"/>
              <a:ext cx="590550" cy="590550"/>
            </a:xfrm>
            <a:custGeom>
              <a:avLst/>
              <a:gdLst>
                <a:gd name="T0" fmla="*/ 79 w 157"/>
                <a:gd name="T1" fmla="*/ 0 h 157"/>
                <a:gd name="T2" fmla="*/ 79 w 157"/>
                <a:gd name="T3" fmla="*/ 0 h 157"/>
                <a:gd name="T4" fmla="*/ 79 w 157"/>
                <a:gd name="T5" fmla="*/ 9 h 157"/>
                <a:gd name="T6" fmla="*/ 85 w 157"/>
                <a:gd name="T7" fmla="*/ 9 h 157"/>
                <a:gd name="T8" fmla="*/ 85 w 157"/>
                <a:gd name="T9" fmla="*/ 78 h 157"/>
                <a:gd name="T10" fmla="*/ 79 w 157"/>
                <a:gd name="T11" fmla="*/ 78 h 157"/>
                <a:gd name="T12" fmla="*/ 79 w 157"/>
                <a:gd name="T13" fmla="*/ 128 h 157"/>
                <a:gd name="T14" fmla="*/ 79 w 157"/>
                <a:gd name="T15" fmla="*/ 128 h 157"/>
                <a:gd name="T16" fmla="*/ 129 w 157"/>
                <a:gd name="T17" fmla="*/ 78 h 157"/>
                <a:gd name="T18" fmla="*/ 101 w 157"/>
                <a:gd name="T19" fmla="*/ 34 h 157"/>
                <a:gd name="T20" fmla="*/ 107 w 157"/>
                <a:gd name="T21" fmla="*/ 22 h 157"/>
                <a:gd name="T22" fmla="*/ 142 w 157"/>
                <a:gd name="T23" fmla="*/ 78 h 157"/>
                <a:gd name="T24" fmla="*/ 79 w 157"/>
                <a:gd name="T25" fmla="*/ 141 h 157"/>
                <a:gd name="T26" fmla="*/ 79 w 157"/>
                <a:gd name="T27" fmla="*/ 141 h 157"/>
                <a:gd name="T28" fmla="*/ 79 w 157"/>
                <a:gd name="T29" fmla="*/ 141 h 157"/>
                <a:gd name="T30" fmla="*/ 79 w 157"/>
                <a:gd name="T31" fmla="*/ 157 h 157"/>
                <a:gd name="T32" fmla="*/ 79 w 157"/>
                <a:gd name="T33" fmla="*/ 157 h 157"/>
                <a:gd name="T34" fmla="*/ 157 w 157"/>
                <a:gd name="T35" fmla="*/ 78 h 157"/>
                <a:gd name="T36" fmla="*/ 79 w 157"/>
                <a:gd name="T37" fmla="*/ 0 h 157"/>
                <a:gd name="T38" fmla="*/ 79 w 157"/>
                <a:gd name="T39" fmla="*/ 0 h 157"/>
                <a:gd name="T40" fmla="*/ 0 w 157"/>
                <a:gd name="T41" fmla="*/ 78 h 157"/>
                <a:gd name="T42" fmla="*/ 79 w 157"/>
                <a:gd name="T43" fmla="*/ 157 h 157"/>
                <a:gd name="T44" fmla="*/ 79 w 157"/>
                <a:gd name="T45" fmla="*/ 141 h 157"/>
                <a:gd name="T46" fmla="*/ 16 w 157"/>
                <a:gd name="T47" fmla="*/ 78 h 157"/>
                <a:gd name="T48" fmla="*/ 50 w 157"/>
                <a:gd name="T49" fmla="*/ 22 h 157"/>
                <a:gd name="T50" fmla="*/ 56 w 157"/>
                <a:gd name="T51" fmla="*/ 34 h 157"/>
                <a:gd name="T52" fmla="*/ 29 w 157"/>
                <a:gd name="T53" fmla="*/ 78 h 157"/>
                <a:gd name="T54" fmla="*/ 79 w 157"/>
                <a:gd name="T55" fmla="*/ 128 h 157"/>
                <a:gd name="T56" fmla="*/ 79 w 157"/>
                <a:gd name="T57" fmla="*/ 78 h 157"/>
                <a:gd name="T58" fmla="*/ 72 w 157"/>
                <a:gd name="T59" fmla="*/ 78 h 157"/>
                <a:gd name="T60" fmla="*/ 72 w 157"/>
                <a:gd name="T61" fmla="*/ 9 h 157"/>
                <a:gd name="T62" fmla="*/ 72 w 157"/>
                <a:gd name="T63" fmla="*/ 9 h 157"/>
                <a:gd name="T64" fmla="*/ 79 w 157"/>
                <a:gd name="T65" fmla="*/ 9 h 157"/>
                <a:gd name="T66" fmla="*/ 79 w 157"/>
                <a:gd name="T6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7" h="157">
                  <a:moveTo>
                    <a:pt x="79" y="0"/>
                  </a:moveTo>
                  <a:cubicBezTo>
                    <a:pt x="79" y="0"/>
                    <a:pt x="79" y="0"/>
                    <a:pt x="79" y="0"/>
                  </a:cubicBezTo>
                  <a:cubicBezTo>
                    <a:pt x="79" y="9"/>
                    <a:pt x="79" y="9"/>
                    <a:pt x="79" y="9"/>
                  </a:cubicBezTo>
                  <a:cubicBezTo>
                    <a:pt x="85" y="9"/>
                    <a:pt x="85" y="9"/>
                    <a:pt x="85" y="9"/>
                  </a:cubicBezTo>
                  <a:cubicBezTo>
                    <a:pt x="85" y="78"/>
                    <a:pt x="85" y="78"/>
                    <a:pt x="85" y="78"/>
                  </a:cubicBezTo>
                  <a:cubicBezTo>
                    <a:pt x="79" y="78"/>
                    <a:pt x="79" y="78"/>
                    <a:pt x="79" y="78"/>
                  </a:cubicBezTo>
                  <a:cubicBezTo>
                    <a:pt x="79" y="128"/>
                    <a:pt x="79" y="128"/>
                    <a:pt x="79" y="128"/>
                  </a:cubicBezTo>
                  <a:cubicBezTo>
                    <a:pt x="79" y="128"/>
                    <a:pt x="79" y="128"/>
                    <a:pt x="79" y="128"/>
                  </a:cubicBezTo>
                  <a:cubicBezTo>
                    <a:pt x="106" y="128"/>
                    <a:pt x="129" y="106"/>
                    <a:pt x="129" y="78"/>
                  </a:cubicBezTo>
                  <a:cubicBezTo>
                    <a:pt x="129" y="59"/>
                    <a:pt x="118" y="42"/>
                    <a:pt x="101" y="34"/>
                  </a:cubicBezTo>
                  <a:cubicBezTo>
                    <a:pt x="107" y="22"/>
                    <a:pt x="107" y="22"/>
                    <a:pt x="107" y="22"/>
                  </a:cubicBezTo>
                  <a:cubicBezTo>
                    <a:pt x="128" y="33"/>
                    <a:pt x="142" y="54"/>
                    <a:pt x="142" y="78"/>
                  </a:cubicBezTo>
                  <a:cubicBezTo>
                    <a:pt x="142" y="113"/>
                    <a:pt x="113" y="141"/>
                    <a:pt x="79" y="141"/>
                  </a:cubicBezTo>
                  <a:cubicBezTo>
                    <a:pt x="79" y="141"/>
                    <a:pt x="79" y="141"/>
                    <a:pt x="79" y="141"/>
                  </a:cubicBezTo>
                  <a:cubicBezTo>
                    <a:pt x="79" y="141"/>
                    <a:pt x="79" y="141"/>
                    <a:pt x="79" y="141"/>
                  </a:cubicBezTo>
                  <a:cubicBezTo>
                    <a:pt x="79" y="157"/>
                    <a:pt x="79" y="157"/>
                    <a:pt x="79" y="157"/>
                  </a:cubicBezTo>
                  <a:cubicBezTo>
                    <a:pt x="79" y="157"/>
                    <a:pt x="79" y="157"/>
                    <a:pt x="79" y="157"/>
                  </a:cubicBezTo>
                  <a:cubicBezTo>
                    <a:pt x="122" y="157"/>
                    <a:pt x="157" y="122"/>
                    <a:pt x="157" y="78"/>
                  </a:cubicBezTo>
                  <a:cubicBezTo>
                    <a:pt x="157" y="35"/>
                    <a:pt x="122" y="0"/>
                    <a:pt x="79" y="0"/>
                  </a:cubicBezTo>
                  <a:close/>
                  <a:moveTo>
                    <a:pt x="79" y="0"/>
                  </a:moveTo>
                  <a:cubicBezTo>
                    <a:pt x="35" y="0"/>
                    <a:pt x="0" y="35"/>
                    <a:pt x="0" y="78"/>
                  </a:cubicBezTo>
                  <a:cubicBezTo>
                    <a:pt x="0" y="122"/>
                    <a:pt x="35" y="157"/>
                    <a:pt x="79" y="157"/>
                  </a:cubicBezTo>
                  <a:cubicBezTo>
                    <a:pt x="79" y="141"/>
                    <a:pt x="79" y="141"/>
                    <a:pt x="79" y="141"/>
                  </a:cubicBezTo>
                  <a:cubicBezTo>
                    <a:pt x="44" y="141"/>
                    <a:pt x="16" y="113"/>
                    <a:pt x="16" y="78"/>
                  </a:cubicBezTo>
                  <a:cubicBezTo>
                    <a:pt x="16" y="54"/>
                    <a:pt x="29" y="33"/>
                    <a:pt x="50" y="22"/>
                  </a:cubicBezTo>
                  <a:cubicBezTo>
                    <a:pt x="56" y="34"/>
                    <a:pt x="56" y="34"/>
                    <a:pt x="56" y="34"/>
                  </a:cubicBezTo>
                  <a:cubicBezTo>
                    <a:pt x="39" y="42"/>
                    <a:pt x="29" y="59"/>
                    <a:pt x="29" y="78"/>
                  </a:cubicBezTo>
                  <a:cubicBezTo>
                    <a:pt x="29" y="106"/>
                    <a:pt x="51" y="128"/>
                    <a:pt x="79" y="128"/>
                  </a:cubicBezTo>
                  <a:cubicBezTo>
                    <a:pt x="79" y="78"/>
                    <a:pt x="79" y="78"/>
                    <a:pt x="79" y="78"/>
                  </a:cubicBezTo>
                  <a:cubicBezTo>
                    <a:pt x="72" y="78"/>
                    <a:pt x="72" y="78"/>
                    <a:pt x="72" y="78"/>
                  </a:cubicBezTo>
                  <a:cubicBezTo>
                    <a:pt x="72" y="9"/>
                    <a:pt x="72" y="9"/>
                    <a:pt x="72" y="9"/>
                  </a:cubicBezTo>
                  <a:cubicBezTo>
                    <a:pt x="72" y="9"/>
                    <a:pt x="72" y="9"/>
                    <a:pt x="72" y="9"/>
                  </a:cubicBezTo>
                  <a:cubicBezTo>
                    <a:pt x="79" y="9"/>
                    <a:pt x="79" y="9"/>
                    <a:pt x="79" y="9"/>
                  </a:cubicBezTo>
                  <a:lnTo>
                    <a:pt x="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 name="Freeform 39"/>
            <p:cNvSpPr/>
            <p:nvPr/>
          </p:nvSpPr>
          <p:spPr bwMode="auto">
            <a:xfrm>
              <a:off x="4148138" y="3341688"/>
              <a:ext cx="457200" cy="269875"/>
            </a:xfrm>
            <a:custGeom>
              <a:avLst/>
              <a:gdLst>
                <a:gd name="T0" fmla="*/ 69 w 122"/>
                <a:gd name="T1" fmla="*/ 0 h 72"/>
                <a:gd name="T2" fmla="*/ 69 w 122"/>
                <a:gd name="T3" fmla="*/ 12 h 72"/>
                <a:gd name="T4" fmla="*/ 0 w 122"/>
                <a:gd name="T5" fmla="*/ 72 h 72"/>
                <a:gd name="T6" fmla="*/ 69 w 122"/>
                <a:gd name="T7" fmla="*/ 58 h 72"/>
                <a:gd name="T8" fmla="*/ 69 w 122"/>
                <a:gd name="T9" fmla="*/ 71 h 72"/>
                <a:gd name="T10" fmla="*/ 122 w 122"/>
                <a:gd name="T11" fmla="*/ 35 h 72"/>
                <a:gd name="T12" fmla="*/ 69 w 122"/>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22" h="72">
                  <a:moveTo>
                    <a:pt x="69" y="0"/>
                  </a:moveTo>
                  <a:cubicBezTo>
                    <a:pt x="69" y="12"/>
                    <a:pt x="69" y="12"/>
                    <a:pt x="69" y="12"/>
                  </a:cubicBezTo>
                  <a:cubicBezTo>
                    <a:pt x="8" y="12"/>
                    <a:pt x="0" y="72"/>
                    <a:pt x="0" y="72"/>
                  </a:cubicBezTo>
                  <a:cubicBezTo>
                    <a:pt x="0" y="72"/>
                    <a:pt x="19" y="58"/>
                    <a:pt x="69" y="58"/>
                  </a:cubicBezTo>
                  <a:cubicBezTo>
                    <a:pt x="69" y="71"/>
                    <a:pt x="69" y="71"/>
                    <a:pt x="69" y="71"/>
                  </a:cubicBezTo>
                  <a:cubicBezTo>
                    <a:pt x="122" y="35"/>
                    <a:pt x="122" y="35"/>
                    <a:pt x="122" y="35"/>
                  </a:cubicBezTo>
                  <a:lnTo>
                    <a:pt x="6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 name="Freeform 40"/>
            <p:cNvSpPr/>
            <p:nvPr/>
          </p:nvSpPr>
          <p:spPr bwMode="auto">
            <a:xfrm>
              <a:off x="4102100" y="3581400"/>
              <a:ext cx="455613" cy="271463"/>
            </a:xfrm>
            <a:custGeom>
              <a:avLst/>
              <a:gdLst>
                <a:gd name="T0" fmla="*/ 53 w 121"/>
                <a:gd name="T1" fmla="*/ 72 h 72"/>
                <a:gd name="T2" fmla="*/ 53 w 121"/>
                <a:gd name="T3" fmla="*/ 60 h 72"/>
                <a:gd name="T4" fmla="*/ 121 w 121"/>
                <a:gd name="T5" fmla="*/ 0 h 72"/>
                <a:gd name="T6" fmla="*/ 53 w 121"/>
                <a:gd name="T7" fmla="*/ 14 h 72"/>
                <a:gd name="T8" fmla="*/ 53 w 121"/>
                <a:gd name="T9" fmla="*/ 2 h 72"/>
                <a:gd name="T10" fmla="*/ 0 w 121"/>
                <a:gd name="T11" fmla="*/ 37 h 72"/>
                <a:gd name="T12" fmla="*/ 53 w 121"/>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121" h="72">
                  <a:moveTo>
                    <a:pt x="53" y="72"/>
                  </a:moveTo>
                  <a:cubicBezTo>
                    <a:pt x="53" y="60"/>
                    <a:pt x="53" y="60"/>
                    <a:pt x="53" y="60"/>
                  </a:cubicBezTo>
                  <a:cubicBezTo>
                    <a:pt x="115" y="60"/>
                    <a:pt x="121" y="0"/>
                    <a:pt x="121" y="0"/>
                  </a:cubicBezTo>
                  <a:cubicBezTo>
                    <a:pt x="121" y="0"/>
                    <a:pt x="103" y="14"/>
                    <a:pt x="53" y="14"/>
                  </a:cubicBezTo>
                  <a:cubicBezTo>
                    <a:pt x="53" y="2"/>
                    <a:pt x="53" y="2"/>
                    <a:pt x="53" y="2"/>
                  </a:cubicBezTo>
                  <a:cubicBezTo>
                    <a:pt x="0" y="37"/>
                    <a:pt x="0" y="37"/>
                    <a:pt x="0" y="37"/>
                  </a:cubicBezTo>
                  <a:lnTo>
                    <a:pt x="53"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 name="Freeform 41"/>
            <p:cNvSpPr/>
            <p:nvPr/>
          </p:nvSpPr>
          <p:spPr bwMode="auto">
            <a:xfrm>
              <a:off x="4467225" y="2841625"/>
              <a:ext cx="596900" cy="560388"/>
            </a:xfrm>
            <a:custGeom>
              <a:avLst/>
              <a:gdLst>
                <a:gd name="T0" fmla="*/ 95 w 159"/>
                <a:gd name="T1" fmla="*/ 74 h 149"/>
                <a:gd name="T2" fmla="*/ 122 w 159"/>
                <a:gd name="T3" fmla="*/ 52 h 149"/>
                <a:gd name="T4" fmla="*/ 128 w 159"/>
                <a:gd name="T5" fmla="*/ 53 h 149"/>
                <a:gd name="T6" fmla="*/ 146 w 159"/>
                <a:gd name="T7" fmla="*/ 65 h 149"/>
                <a:gd name="T8" fmla="*/ 157 w 159"/>
                <a:gd name="T9" fmla="*/ 61 h 149"/>
                <a:gd name="T10" fmla="*/ 157 w 159"/>
                <a:gd name="T11" fmla="*/ 37 h 149"/>
                <a:gd name="T12" fmla="*/ 107 w 159"/>
                <a:gd name="T13" fmla="*/ 5 h 149"/>
                <a:gd name="T14" fmla="*/ 76 w 159"/>
                <a:gd name="T15" fmla="*/ 33 h 149"/>
                <a:gd name="T16" fmla="*/ 36 w 159"/>
                <a:gd name="T17" fmla="*/ 20 h 149"/>
                <a:gd name="T18" fmla="*/ 5 w 159"/>
                <a:gd name="T19" fmla="*/ 70 h 149"/>
                <a:gd name="T20" fmla="*/ 102 w 159"/>
                <a:gd name="T21" fmla="*/ 149 h 149"/>
                <a:gd name="T22" fmla="*/ 118 w 159"/>
                <a:gd name="T23" fmla="*/ 133 h 149"/>
                <a:gd name="T24" fmla="*/ 95 w 159"/>
                <a:gd name="T25" fmla="*/ 7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49">
                  <a:moveTo>
                    <a:pt x="95" y="74"/>
                  </a:moveTo>
                  <a:cubicBezTo>
                    <a:pt x="98" y="61"/>
                    <a:pt x="109" y="52"/>
                    <a:pt x="122" y="52"/>
                  </a:cubicBezTo>
                  <a:cubicBezTo>
                    <a:pt x="124" y="52"/>
                    <a:pt x="126" y="52"/>
                    <a:pt x="128" y="53"/>
                  </a:cubicBezTo>
                  <a:cubicBezTo>
                    <a:pt x="135" y="54"/>
                    <a:pt x="142" y="59"/>
                    <a:pt x="146" y="65"/>
                  </a:cubicBezTo>
                  <a:cubicBezTo>
                    <a:pt x="149" y="63"/>
                    <a:pt x="153" y="62"/>
                    <a:pt x="157" y="61"/>
                  </a:cubicBezTo>
                  <a:cubicBezTo>
                    <a:pt x="159" y="46"/>
                    <a:pt x="157" y="37"/>
                    <a:pt x="157" y="37"/>
                  </a:cubicBezTo>
                  <a:cubicBezTo>
                    <a:pt x="152" y="14"/>
                    <a:pt x="129" y="0"/>
                    <a:pt x="107" y="5"/>
                  </a:cubicBezTo>
                  <a:cubicBezTo>
                    <a:pt x="92" y="8"/>
                    <a:pt x="81" y="19"/>
                    <a:pt x="76" y="33"/>
                  </a:cubicBezTo>
                  <a:cubicBezTo>
                    <a:pt x="66" y="22"/>
                    <a:pt x="52" y="17"/>
                    <a:pt x="36" y="20"/>
                  </a:cubicBezTo>
                  <a:cubicBezTo>
                    <a:pt x="14" y="25"/>
                    <a:pt x="0" y="48"/>
                    <a:pt x="5" y="70"/>
                  </a:cubicBezTo>
                  <a:cubicBezTo>
                    <a:pt x="5" y="70"/>
                    <a:pt x="14" y="126"/>
                    <a:pt x="102" y="149"/>
                  </a:cubicBezTo>
                  <a:cubicBezTo>
                    <a:pt x="108" y="143"/>
                    <a:pt x="113" y="138"/>
                    <a:pt x="118" y="133"/>
                  </a:cubicBezTo>
                  <a:cubicBezTo>
                    <a:pt x="88" y="103"/>
                    <a:pt x="94" y="76"/>
                    <a:pt x="95"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 name="Freeform 42"/>
            <p:cNvSpPr/>
            <p:nvPr/>
          </p:nvSpPr>
          <p:spPr bwMode="auto">
            <a:xfrm>
              <a:off x="4811713" y="3055938"/>
              <a:ext cx="354013" cy="300038"/>
            </a:xfrm>
            <a:custGeom>
              <a:avLst/>
              <a:gdLst>
                <a:gd name="T0" fmla="*/ 74 w 94"/>
                <a:gd name="T1" fmla="*/ 9 h 80"/>
                <a:gd name="T2" fmla="*/ 69 w 94"/>
                <a:gd name="T3" fmla="*/ 9 h 80"/>
                <a:gd name="T4" fmla="*/ 64 w 94"/>
                <a:gd name="T5" fmla="*/ 9 h 80"/>
                <a:gd name="T6" fmla="*/ 52 w 94"/>
                <a:gd name="T7" fmla="*/ 16 h 80"/>
                <a:gd name="T8" fmla="*/ 35 w 94"/>
                <a:gd name="T9" fmla="*/ 0 h 80"/>
                <a:gd name="T10" fmla="*/ 30 w 94"/>
                <a:gd name="T11" fmla="*/ 0 h 80"/>
                <a:gd name="T12" fmla="*/ 7 w 94"/>
                <a:gd name="T13" fmla="*/ 18 h 80"/>
                <a:gd name="T14" fmla="*/ 30 w 94"/>
                <a:gd name="T15" fmla="*/ 73 h 80"/>
                <a:gd name="T16" fmla="*/ 37 w 94"/>
                <a:gd name="T17" fmla="*/ 80 h 80"/>
                <a:gd name="T18" fmla="*/ 91 w 94"/>
                <a:gd name="T19" fmla="*/ 37 h 80"/>
                <a:gd name="T20" fmla="*/ 74 w 94"/>
                <a:gd name="T21"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80">
                  <a:moveTo>
                    <a:pt x="74" y="9"/>
                  </a:moveTo>
                  <a:cubicBezTo>
                    <a:pt x="72" y="9"/>
                    <a:pt x="71" y="9"/>
                    <a:pt x="69" y="9"/>
                  </a:cubicBezTo>
                  <a:cubicBezTo>
                    <a:pt x="67" y="9"/>
                    <a:pt x="66" y="9"/>
                    <a:pt x="64" y="9"/>
                  </a:cubicBezTo>
                  <a:cubicBezTo>
                    <a:pt x="60" y="10"/>
                    <a:pt x="55" y="12"/>
                    <a:pt x="52" y="16"/>
                  </a:cubicBezTo>
                  <a:cubicBezTo>
                    <a:pt x="49" y="8"/>
                    <a:pt x="43" y="2"/>
                    <a:pt x="35" y="0"/>
                  </a:cubicBezTo>
                  <a:cubicBezTo>
                    <a:pt x="33" y="0"/>
                    <a:pt x="31" y="0"/>
                    <a:pt x="30" y="0"/>
                  </a:cubicBezTo>
                  <a:cubicBezTo>
                    <a:pt x="19" y="0"/>
                    <a:pt x="10" y="7"/>
                    <a:pt x="7" y="18"/>
                  </a:cubicBezTo>
                  <a:cubicBezTo>
                    <a:pt x="7" y="18"/>
                    <a:pt x="0" y="43"/>
                    <a:pt x="30" y="73"/>
                  </a:cubicBezTo>
                  <a:cubicBezTo>
                    <a:pt x="32" y="75"/>
                    <a:pt x="35" y="78"/>
                    <a:pt x="37" y="80"/>
                  </a:cubicBezTo>
                  <a:cubicBezTo>
                    <a:pt x="86" y="68"/>
                    <a:pt x="91" y="37"/>
                    <a:pt x="91" y="37"/>
                  </a:cubicBezTo>
                  <a:cubicBezTo>
                    <a:pt x="94" y="24"/>
                    <a:pt x="86" y="12"/>
                    <a:pt x="7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 name="Freeform 43"/>
            <p:cNvSpPr>
              <a:spLocks noEditPoints="1"/>
            </p:cNvSpPr>
            <p:nvPr/>
          </p:nvSpPr>
          <p:spPr bwMode="auto">
            <a:xfrm>
              <a:off x="5075238" y="2252663"/>
              <a:ext cx="461963" cy="368300"/>
            </a:xfrm>
            <a:custGeom>
              <a:avLst/>
              <a:gdLst>
                <a:gd name="T0" fmla="*/ 97 w 123"/>
                <a:gd name="T1" fmla="*/ 98 h 98"/>
                <a:gd name="T2" fmla="*/ 97 w 123"/>
                <a:gd name="T3" fmla="*/ 65 h 98"/>
                <a:gd name="T4" fmla="*/ 113 w 123"/>
                <a:gd name="T5" fmla="*/ 50 h 98"/>
                <a:gd name="T6" fmla="*/ 123 w 123"/>
                <a:gd name="T7" fmla="*/ 50 h 98"/>
                <a:gd name="T8" fmla="*/ 123 w 123"/>
                <a:gd name="T9" fmla="*/ 14 h 98"/>
                <a:gd name="T10" fmla="*/ 109 w 123"/>
                <a:gd name="T11" fmla="*/ 0 h 98"/>
                <a:gd name="T12" fmla="*/ 79 w 123"/>
                <a:gd name="T13" fmla="*/ 0 h 98"/>
                <a:gd name="T14" fmla="*/ 79 w 123"/>
                <a:gd name="T15" fmla="*/ 16 h 98"/>
                <a:gd name="T16" fmla="*/ 90 w 123"/>
                <a:gd name="T17" fmla="*/ 27 h 98"/>
                <a:gd name="T18" fmla="*/ 79 w 123"/>
                <a:gd name="T19" fmla="*/ 38 h 98"/>
                <a:gd name="T20" fmla="*/ 79 w 123"/>
                <a:gd name="T21" fmla="*/ 45 h 98"/>
                <a:gd name="T22" fmla="*/ 90 w 123"/>
                <a:gd name="T23" fmla="*/ 56 h 98"/>
                <a:gd name="T24" fmla="*/ 79 w 123"/>
                <a:gd name="T25" fmla="*/ 67 h 98"/>
                <a:gd name="T26" fmla="*/ 79 w 123"/>
                <a:gd name="T27" fmla="*/ 98 h 98"/>
                <a:gd name="T28" fmla="*/ 97 w 123"/>
                <a:gd name="T29" fmla="*/ 98 h 98"/>
                <a:gd name="T30" fmla="*/ 79 w 123"/>
                <a:gd name="T31" fmla="*/ 0 h 98"/>
                <a:gd name="T32" fmla="*/ 44 w 123"/>
                <a:gd name="T33" fmla="*/ 0 h 98"/>
                <a:gd name="T34" fmla="*/ 44 w 123"/>
                <a:gd name="T35" fmla="*/ 16 h 98"/>
                <a:gd name="T36" fmla="*/ 44 w 123"/>
                <a:gd name="T37" fmla="*/ 16 h 98"/>
                <a:gd name="T38" fmla="*/ 55 w 123"/>
                <a:gd name="T39" fmla="*/ 27 h 98"/>
                <a:gd name="T40" fmla="*/ 44 w 123"/>
                <a:gd name="T41" fmla="*/ 38 h 98"/>
                <a:gd name="T42" fmla="*/ 44 w 123"/>
                <a:gd name="T43" fmla="*/ 45 h 98"/>
                <a:gd name="T44" fmla="*/ 44 w 123"/>
                <a:gd name="T45" fmla="*/ 45 h 98"/>
                <a:gd name="T46" fmla="*/ 55 w 123"/>
                <a:gd name="T47" fmla="*/ 56 h 98"/>
                <a:gd name="T48" fmla="*/ 44 w 123"/>
                <a:gd name="T49" fmla="*/ 67 h 98"/>
                <a:gd name="T50" fmla="*/ 44 w 123"/>
                <a:gd name="T51" fmla="*/ 98 h 98"/>
                <a:gd name="T52" fmla="*/ 79 w 123"/>
                <a:gd name="T53" fmla="*/ 98 h 98"/>
                <a:gd name="T54" fmla="*/ 79 w 123"/>
                <a:gd name="T55" fmla="*/ 67 h 98"/>
                <a:gd name="T56" fmla="*/ 79 w 123"/>
                <a:gd name="T57" fmla="*/ 67 h 98"/>
                <a:gd name="T58" fmla="*/ 68 w 123"/>
                <a:gd name="T59" fmla="*/ 56 h 98"/>
                <a:gd name="T60" fmla="*/ 79 w 123"/>
                <a:gd name="T61" fmla="*/ 45 h 98"/>
                <a:gd name="T62" fmla="*/ 79 w 123"/>
                <a:gd name="T63" fmla="*/ 45 h 98"/>
                <a:gd name="T64" fmla="*/ 79 w 123"/>
                <a:gd name="T65" fmla="*/ 45 h 98"/>
                <a:gd name="T66" fmla="*/ 79 w 123"/>
                <a:gd name="T67" fmla="*/ 38 h 98"/>
                <a:gd name="T68" fmla="*/ 79 w 123"/>
                <a:gd name="T69" fmla="*/ 38 h 98"/>
                <a:gd name="T70" fmla="*/ 68 w 123"/>
                <a:gd name="T71" fmla="*/ 27 h 98"/>
                <a:gd name="T72" fmla="*/ 79 w 123"/>
                <a:gd name="T73" fmla="*/ 16 h 98"/>
                <a:gd name="T74" fmla="*/ 79 w 123"/>
                <a:gd name="T75" fmla="*/ 16 h 98"/>
                <a:gd name="T76" fmla="*/ 79 w 123"/>
                <a:gd name="T77" fmla="*/ 16 h 98"/>
                <a:gd name="T78" fmla="*/ 79 w 123"/>
                <a:gd name="T79" fmla="*/ 0 h 98"/>
                <a:gd name="T80" fmla="*/ 44 w 123"/>
                <a:gd name="T81" fmla="*/ 0 h 98"/>
                <a:gd name="T82" fmla="*/ 13 w 123"/>
                <a:gd name="T83" fmla="*/ 0 h 98"/>
                <a:gd name="T84" fmla="*/ 0 w 123"/>
                <a:gd name="T85" fmla="*/ 14 h 98"/>
                <a:gd name="T86" fmla="*/ 0 w 123"/>
                <a:gd name="T87" fmla="*/ 50 h 98"/>
                <a:gd name="T88" fmla="*/ 11 w 123"/>
                <a:gd name="T89" fmla="*/ 50 h 98"/>
                <a:gd name="T90" fmla="*/ 26 w 123"/>
                <a:gd name="T91" fmla="*/ 65 h 98"/>
                <a:gd name="T92" fmla="*/ 26 w 123"/>
                <a:gd name="T93" fmla="*/ 98 h 98"/>
                <a:gd name="T94" fmla="*/ 44 w 123"/>
                <a:gd name="T95" fmla="*/ 98 h 98"/>
                <a:gd name="T96" fmla="*/ 44 w 123"/>
                <a:gd name="T97" fmla="*/ 67 h 98"/>
                <a:gd name="T98" fmla="*/ 33 w 123"/>
                <a:gd name="T99" fmla="*/ 56 h 98"/>
                <a:gd name="T100" fmla="*/ 44 w 123"/>
                <a:gd name="T101" fmla="*/ 45 h 98"/>
                <a:gd name="T102" fmla="*/ 44 w 123"/>
                <a:gd name="T103" fmla="*/ 38 h 98"/>
                <a:gd name="T104" fmla="*/ 33 w 123"/>
                <a:gd name="T105" fmla="*/ 27 h 98"/>
                <a:gd name="T106" fmla="*/ 44 w 123"/>
                <a:gd name="T107" fmla="*/ 16 h 98"/>
                <a:gd name="T108" fmla="*/ 44 w 123"/>
                <a:gd name="T109" fmla="*/ 0 h 98"/>
                <a:gd name="T110" fmla="*/ 44 w 123"/>
                <a:gd name="T111" fmla="*/ 16 h 98"/>
                <a:gd name="T112" fmla="*/ 44 w 123"/>
                <a:gd name="T113" fmla="*/ 16 h 98"/>
                <a:gd name="T114" fmla="*/ 44 w 123"/>
                <a:gd name="T115" fmla="*/ 45 h 98"/>
                <a:gd name="T116" fmla="*/ 44 w 123"/>
                <a:gd name="T117" fmla="*/ 4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98">
                  <a:moveTo>
                    <a:pt x="97" y="98"/>
                  </a:moveTo>
                  <a:cubicBezTo>
                    <a:pt x="97" y="65"/>
                    <a:pt x="97" y="65"/>
                    <a:pt x="97" y="65"/>
                  </a:cubicBezTo>
                  <a:cubicBezTo>
                    <a:pt x="97" y="55"/>
                    <a:pt x="103" y="50"/>
                    <a:pt x="113" y="50"/>
                  </a:cubicBezTo>
                  <a:cubicBezTo>
                    <a:pt x="123" y="50"/>
                    <a:pt x="123" y="50"/>
                    <a:pt x="123" y="50"/>
                  </a:cubicBezTo>
                  <a:cubicBezTo>
                    <a:pt x="123" y="14"/>
                    <a:pt x="123" y="14"/>
                    <a:pt x="123" y="14"/>
                  </a:cubicBezTo>
                  <a:cubicBezTo>
                    <a:pt x="123" y="6"/>
                    <a:pt x="117" y="0"/>
                    <a:pt x="109" y="0"/>
                  </a:cubicBezTo>
                  <a:cubicBezTo>
                    <a:pt x="79" y="0"/>
                    <a:pt x="79" y="0"/>
                    <a:pt x="79" y="0"/>
                  </a:cubicBezTo>
                  <a:cubicBezTo>
                    <a:pt x="79" y="16"/>
                    <a:pt x="79" y="16"/>
                    <a:pt x="79" y="16"/>
                  </a:cubicBezTo>
                  <a:cubicBezTo>
                    <a:pt x="85" y="16"/>
                    <a:pt x="90" y="21"/>
                    <a:pt x="90" y="27"/>
                  </a:cubicBezTo>
                  <a:cubicBezTo>
                    <a:pt x="90" y="33"/>
                    <a:pt x="85" y="38"/>
                    <a:pt x="79" y="38"/>
                  </a:cubicBezTo>
                  <a:cubicBezTo>
                    <a:pt x="79" y="45"/>
                    <a:pt x="79" y="45"/>
                    <a:pt x="79" y="45"/>
                  </a:cubicBezTo>
                  <a:cubicBezTo>
                    <a:pt x="85" y="45"/>
                    <a:pt x="90" y="50"/>
                    <a:pt x="90" y="56"/>
                  </a:cubicBezTo>
                  <a:cubicBezTo>
                    <a:pt x="90" y="62"/>
                    <a:pt x="85" y="67"/>
                    <a:pt x="79" y="67"/>
                  </a:cubicBezTo>
                  <a:cubicBezTo>
                    <a:pt x="79" y="98"/>
                    <a:pt x="79" y="98"/>
                    <a:pt x="79" y="98"/>
                  </a:cubicBezTo>
                  <a:lnTo>
                    <a:pt x="97" y="98"/>
                  </a:lnTo>
                  <a:close/>
                  <a:moveTo>
                    <a:pt x="79" y="0"/>
                  </a:moveTo>
                  <a:cubicBezTo>
                    <a:pt x="44" y="0"/>
                    <a:pt x="44" y="0"/>
                    <a:pt x="44" y="0"/>
                  </a:cubicBezTo>
                  <a:cubicBezTo>
                    <a:pt x="44" y="16"/>
                    <a:pt x="44" y="16"/>
                    <a:pt x="44" y="16"/>
                  </a:cubicBezTo>
                  <a:cubicBezTo>
                    <a:pt x="44" y="16"/>
                    <a:pt x="44" y="16"/>
                    <a:pt x="44" y="16"/>
                  </a:cubicBezTo>
                  <a:cubicBezTo>
                    <a:pt x="50" y="16"/>
                    <a:pt x="55" y="21"/>
                    <a:pt x="55" y="27"/>
                  </a:cubicBezTo>
                  <a:cubicBezTo>
                    <a:pt x="55" y="33"/>
                    <a:pt x="50" y="38"/>
                    <a:pt x="44" y="38"/>
                  </a:cubicBezTo>
                  <a:cubicBezTo>
                    <a:pt x="44" y="45"/>
                    <a:pt x="44" y="45"/>
                    <a:pt x="44" y="45"/>
                  </a:cubicBezTo>
                  <a:cubicBezTo>
                    <a:pt x="44" y="45"/>
                    <a:pt x="44" y="45"/>
                    <a:pt x="44" y="45"/>
                  </a:cubicBezTo>
                  <a:cubicBezTo>
                    <a:pt x="50" y="45"/>
                    <a:pt x="55" y="50"/>
                    <a:pt x="55" y="56"/>
                  </a:cubicBezTo>
                  <a:cubicBezTo>
                    <a:pt x="55" y="62"/>
                    <a:pt x="50" y="67"/>
                    <a:pt x="44" y="67"/>
                  </a:cubicBezTo>
                  <a:cubicBezTo>
                    <a:pt x="44" y="98"/>
                    <a:pt x="44" y="98"/>
                    <a:pt x="44" y="98"/>
                  </a:cubicBezTo>
                  <a:cubicBezTo>
                    <a:pt x="79" y="98"/>
                    <a:pt x="79" y="98"/>
                    <a:pt x="79" y="98"/>
                  </a:cubicBezTo>
                  <a:cubicBezTo>
                    <a:pt x="79" y="67"/>
                    <a:pt x="79" y="67"/>
                    <a:pt x="79" y="67"/>
                  </a:cubicBezTo>
                  <a:cubicBezTo>
                    <a:pt x="79" y="67"/>
                    <a:pt x="79" y="67"/>
                    <a:pt x="79" y="67"/>
                  </a:cubicBezTo>
                  <a:cubicBezTo>
                    <a:pt x="73" y="67"/>
                    <a:pt x="68" y="62"/>
                    <a:pt x="68" y="56"/>
                  </a:cubicBezTo>
                  <a:cubicBezTo>
                    <a:pt x="68" y="50"/>
                    <a:pt x="73" y="45"/>
                    <a:pt x="79" y="45"/>
                  </a:cubicBezTo>
                  <a:cubicBezTo>
                    <a:pt x="79" y="45"/>
                    <a:pt x="79" y="45"/>
                    <a:pt x="79" y="45"/>
                  </a:cubicBezTo>
                  <a:cubicBezTo>
                    <a:pt x="79" y="45"/>
                    <a:pt x="79" y="45"/>
                    <a:pt x="79" y="45"/>
                  </a:cubicBezTo>
                  <a:cubicBezTo>
                    <a:pt x="79" y="38"/>
                    <a:pt x="79" y="38"/>
                    <a:pt x="79" y="38"/>
                  </a:cubicBezTo>
                  <a:cubicBezTo>
                    <a:pt x="79" y="38"/>
                    <a:pt x="79" y="38"/>
                    <a:pt x="79" y="38"/>
                  </a:cubicBezTo>
                  <a:cubicBezTo>
                    <a:pt x="73" y="38"/>
                    <a:pt x="68" y="33"/>
                    <a:pt x="68" y="27"/>
                  </a:cubicBezTo>
                  <a:cubicBezTo>
                    <a:pt x="68" y="21"/>
                    <a:pt x="73" y="16"/>
                    <a:pt x="79" y="16"/>
                  </a:cubicBezTo>
                  <a:cubicBezTo>
                    <a:pt x="79" y="16"/>
                    <a:pt x="79" y="16"/>
                    <a:pt x="79" y="16"/>
                  </a:cubicBezTo>
                  <a:cubicBezTo>
                    <a:pt x="79" y="16"/>
                    <a:pt x="79" y="16"/>
                    <a:pt x="79" y="16"/>
                  </a:cubicBezTo>
                  <a:lnTo>
                    <a:pt x="79" y="0"/>
                  </a:lnTo>
                  <a:close/>
                  <a:moveTo>
                    <a:pt x="44" y="0"/>
                  </a:moveTo>
                  <a:cubicBezTo>
                    <a:pt x="13" y="0"/>
                    <a:pt x="13" y="0"/>
                    <a:pt x="13" y="0"/>
                  </a:cubicBezTo>
                  <a:cubicBezTo>
                    <a:pt x="6" y="0"/>
                    <a:pt x="0" y="6"/>
                    <a:pt x="0" y="14"/>
                  </a:cubicBezTo>
                  <a:cubicBezTo>
                    <a:pt x="0" y="50"/>
                    <a:pt x="0" y="50"/>
                    <a:pt x="0" y="50"/>
                  </a:cubicBezTo>
                  <a:cubicBezTo>
                    <a:pt x="11" y="50"/>
                    <a:pt x="11" y="50"/>
                    <a:pt x="11" y="50"/>
                  </a:cubicBezTo>
                  <a:cubicBezTo>
                    <a:pt x="21" y="50"/>
                    <a:pt x="26" y="55"/>
                    <a:pt x="26" y="65"/>
                  </a:cubicBezTo>
                  <a:cubicBezTo>
                    <a:pt x="26" y="98"/>
                    <a:pt x="26" y="98"/>
                    <a:pt x="26" y="98"/>
                  </a:cubicBezTo>
                  <a:cubicBezTo>
                    <a:pt x="44" y="98"/>
                    <a:pt x="44" y="98"/>
                    <a:pt x="44" y="98"/>
                  </a:cubicBezTo>
                  <a:cubicBezTo>
                    <a:pt x="44" y="67"/>
                    <a:pt x="44" y="67"/>
                    <a:pt x="44" y="67"/>
                  </a:cubicBezTo>
                  <a:cubicBezTo>
                    <a:pt x="38" y="67"/>
                    <a:pt x="33" y="62"/>
                    <a:pt x="33" y="56"/>
                  </a:cubicBezTo>
                  <a:cubicBezTo>
                    <a:pt x="33" y="50"/>
                    <a:pt x="38" y="45"/>
                    <a:pt x="44" y="45"/>
                  </a:cubicBezTo>
                  <a:cubicBezTo>
                    <a:pt x="44" y="38"/>
                    <a:pt x="44" y="38"/>
                    <a:pt x="44" y="38"/>
                  </a:cubicBezTo>
                  <a:cubicBezTo>
                    <a:pt x="38" y="38"/>
                    <a:pt x="33" y="33"/>
                    <a:pt x="33" y="27"/>
                  </a:cubicBezTo>
                  <a:cubicBezTo>
                    <a:pt x="33" y="21"/>
                    <a:pt x="38" y="16"/>
                    <a:pt x="44" y="16"/>
                  </a:cubicBezTo>
                  <a:cubicBezTo>
                    <a:pt x="44" y="0"/>
                    <a:pt x="44" y="0"/>
                    <a:pt x="44" y="0"/>
                  </a:cubicBezTo>
                  <a:close/>
                  <a:moveTo>
                    <a:pt x="44" y="16"/>
                  </a:moveTo>
                  <a:cubicBezTo>
                    <a:pt x="44" y="16"/>
                    <a:pt x="44" y="16"/>
                    <a:pt x="44" y="16"/>
                  </a:cubicBezTo>
                  <a:close/>
                  <a:moveTo>
                    <a:pt x="44" y="45"/>
                  </a:moveTo>
                  <a:cubicBezTo>
                    <a:pt x="44" y="45"/>
                    <a:pt x="44" y="45"/>
                    <a:pt x="44"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 name="Freeform 44"/>
            <p:cNvSpPr/>
            <p:nvPr/>
          </p:nvSpPr>
          <p:spPr bwMode="auto">
            <a:xfrm>
              <a:off x="4992688" y="2455863"/>
              <a:ext cx="627063" cy="333375"/>
            </a:xfrm>
            <a:custGeom>
              <a:avLst/>
              <a:gdLst>
                <a:gd name="T0" fmla="*/ 156 w 167"/>
                <a:gd name="T1" fmla="*/ 0 h 89"/>
                <a:gd name="T2" fmla="*/ 145 w 167"/>
                <a:gd name="T3" fmla="*/ 0 h 89"/>
                <a:gd name="T4" fmla="*/ 135 w 167"/>
                <a:gd name="T5" fmla="*/ 0 h 89"/>
                <a:gd name="T6" fmla="*/ 123 w 167"/>
                <a:gd name="T7" fmla="*/ 11 h 89"/>
                <a:gd name="T8" fmla="*/ 123 w 167"/>
                <a:gd name="T9" fmla="*/ 48 h 89"/>
                <a:gd name="T10" fmla="*/ 43 w 167"/>
                <a:gd name="T11" fmla="*/ 48 h 89"/>
                <a:gd name="T12" fmla="*/ 43 w 167"/>
                <a:gd name="T13" fmla="*/ 11 h 89"/>
                <a:gd name="T14" fmla="*/ 33 w 167"/>
                <a:gd name="T15" fmla="*/ 0 h 89"/>
                <a:gd name="T16" fmla="*/ 22 w 167"/>
                <a:gd name="T17" fmla="*/ 0 h 89"/>
                <a:gd name="T18" fmla="*/ 12 w 167"/>
                <a:gd name="T19" fmla="*/ 0 h 89"/>
                <a:gd name="T20" fmla="*/ 0 w 167"/>
                <a:gd name="T21" fmla="*/ 11 h 89"/>
                <a:gd name="T22" fmla="*/ 0 w 167"/>
                <a:gd name="T23" fmla="*/ 66 h 89"/>
                <a:gd name="T24" fmla="*/ 16 w 167"/>
                <a:gd name="T25" fmla="*/ 82 h 89"/>
                <a:gd name="T26" fmla="*/ 16 w 167"/>
                <a:gd name="T27" fmla="*/ 84 h 89"/>
                <a:gd name="T28" fmla="*/ 18 w 167"/>
                <a:gd name="T29" fmla="*/ 86 h 89"/>
                <a:gd name="T30" fmla="*/ 23 w 167"/>
                <a:gd name="T31" fmla="*/ 89 h 89"/>
                <a:gd name="T32" fmla="*/ 26 w 167"/>
                <a:gd name="T33" fmla="*/ 89 h 89"/>
                <a:gd name="T34" fmla="*/ 31 w 167"/>
                <a:gd name="T35" fmla="*/ 86 h 89"/>
                <a:gd name="T36" fmla="*/ 33 w 167"/>
                <a:gd name="T37" fmla="*/ 84 h 89"/>
                <a:gd name="T38" fmla="*/ 33 w 167"/>
                <a:gd name="T39" fmla="*/ 82 h 89"/>
                <a:gd name="T40" fmla="*/ 134 w 167"/>
                <a:gd name="T41" fmla="*/ 82 h 89"/>
                <a:gd name="T42" fmla="*/ 134 w 167"/>
                <a:gd name="T43" fmla="*/ 84 h 89"/>
                <a:gd name="T44" fmla="*/ 136 w 167"/>
                <a:gd name="T45" fmla="*/ 86 h 89"/>
                <a:gd name="T46" fmla="*/ 141 w 167"/>
                <a:gd name="T47" fmla="*/ 89 h 89"/>
                <a:gd name="T48" fmla="*/ 144 w 167"/>
                <a:gd name="T49" fmla="*/ 89 h 89"/>
                <a:gd name="T50" fmla="*/ 149 w 167"/>
                <a:gd name="T51" fmla="*/ 86 h 89"/>
                <a:gd name="T52" fmla="*/ 151 w 167"/>
                <a:gd name="T53" fmla="*/ 84 h 89"/>
                <a:gd name="T54" fmla="*/ 151 w 167"/>
                <a:gd name="T55" fmla="*/ 82 h 89"/>
                <a:gd name="T56" fmla="*/ 156 w 167"/>
                <a:gd name="T57" fmla="*/ 82 h 89"/>
                <a:gd name="T58" fmla="*/ 167 w 167"/>
                <a:gd name="T59" fmla="*/ 66 h 89"/>
                <a:gd name="T60" fmla="*/ 167 w 167"/>
                <a:gd name="T61" fmla="*/ 11 h 89"/>
                <a:gd name="T62" fmla="*/ 156 w 167"/>
                <a:gd name="T63"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89">
                  <a:moveTo>
                    <a:pt x="156" y="0"/>
                  </a:moveTo>
                  <a:cubicBezTo>
                    <a:pt x="145" y="0"/>
                    <a:pt x="145" y="0"/>
                    <a:pt x="145" y="0"/>
                  </a:cubicBezTo>
                  <a:cubicBezTo>
                    <a:pt x="135" y="0"/>
                    <a:pt x="135" y="0"/>
                    <a:pt x="135" y="0"/>
                  </a:cubicBezTo>
                  <a:cubicBezTo>
                    <a:pt x="128" y="0"/>
                    <a:pt x="123" y="3"/>
                    <a:pt x="123" y="11"/>
                  </a:cubicBezTo>
                  <a:cubicBezTo>
                    <a:pt x="123" y="48"/>
                    <a:pt x="123" y="48"/>
                    <a:pt x="123" y="48"/>
                  </a:cubicBezTo>
                  <a:cubicBezTo>
                    <a:pt x="43" y="48"/>
                    <a:pt x="43" y="48"/>
                    <a:pt x="43" y="48"/>
                  </a:cubicBezTo>
                  <a:cubicBezTo>
                    <a:pt x="43" y="11"/>
                    <a:pt x="43" y="11"/>
                    <a:pt x="43" y="11"/>
                  </a:cubicBezTo>
                  <a:cubicBezTo>
                    <a:pt x="43" y="3"/>
                    <a:pt x="40" y="0"/>
                    <a:pt x="33" y="0"/>
                  </a:cubicBezTo>
                  <a:cubicBezTo>
                    <a:pt x="22" y="0"/>
                    <a:pt x="22" y="0"/>
                    <a:pt x="22" y="0"/>
                  </a:cubicBezTo>
                  <a:cubicBezTo>
                    <a:pt x="12" y="0"/>
                    <a:pt x="12" y="0"/>
                    <a:pt x="12" y="0"/>
                  </a:cubicBezTo>
                  <a:cubicBezTo>
                    <a:pt x="4" y="0"/>
                    <a:pt x="0" y="3"/>
                    <a:pt x="0" y="11"/>
                  </a:cubicBezTo>
                  <a:cubicBezTo>
                    <a:pt x="0" y="66"/>
                    <a:pt x="0" y="66"/>
                    <a:pt x="0" y="66"/>
                  </a:cubicBezTo>
                  <a:cubicBezTo>
                    <a:pt x="0" y="73"/>
                    <a:pt x="9" y="82"/>
                    <a:pt x="16" y="82"/>
                  </a:cubicBezTo>
                  <a:cubicBezTo>
                    <a:pt x="16" y="82"/>
                    <a:pt x="16" y="83"/>
                    <a:pt x="16" y="84"/>
                  </a:cubicBezTo>
                  <a:cubicBezTo>
                    <a:pt x="17" y="85"/>
                    <a:pt x="17" y="85"/>
                    <a:pt x="18" y="86"/>
                  </a:cubicBezTo>
                  <a:cubicBezTo>
                    <a:pt x="19" y="88"/>
                    <a:pt x="21" y="89"/>
                    <a:pt x="23" y="89"/>
                  </a:cubicBezTo>
                  <a:cubicBezTo>
                    <a:pt x="26" y="89"/>
                    <a:pt x="26" y="89"/>
                    <a:pt x="26" y="89"/>
                  </a:cubicBezTo>
                  <a:cubicBezTo>
                    <a:pt x="28" y="89"/>
                    <a:pt x="30" y="88"/>
                    <a:pt x="31" y="86"/>
                  </a:cubicBezTo>
                  <a:cubicBezTo>
                    <a:pt x="32" y="85"/>
                    <a:pt x="32" y="85"/>
                    <a:pt x="33" y="84"/>
                  </a:cubicBezTo>
                  <a:cubicBezTo>
                    <a:pt x="33" y="83"/>
                    <a:pt x="33" y="82"/>
                    <a:pt x="33" y="82"/>
                  </a:cubicBezTo>
                  <a:cubicBezTo>
                    <a:pt x="134" y="82"/>
                    <a:pt x="134" y="82"/>
                    <a:pt x="134" y="82"/>
                  </a:cubicBezTo>
                  <a:cubicBezTo>
                    <a:pt x="134" y="82"/>
                    <a:pt x="134" y="83"/>
                    <a:pt x="134" y="84"/>
                  </a:cubicBezTo>
                  <a:cubicBezTo>
                    <a:pt x="135" y="85"/>
                    <a:pt x="135" y="85"/>
                    <a:pt x="136" y="86"/>
                  </a:cubicBezTo>
                  <a:cubicBezTo>
                    <a:pt x="137" y="88"/>
                    <a:pt x="139" y="89"/>
                    <a:pt x="141" y="89"/>
                  </a:cubicBezTo>
                  <a:cubicBezTo>
                    <a:pt x="144" y="89"/>
                    <a:pt x="144" y="89"/>
                    <a:pt x="144" y="89"/>
                  </a:cubicBezTo>
                  <a:cubicBezTo>
                    <a:pt x="146" y="89"/>
                    <a:pt x="148" y="88"/>
                    <a:pt x="149" y="86"/>
                  </a:cubicBezTo>
                  <a:cubicBezTo>
                    <a:pt x="150" y="85"/>
                    <a:pt x="150" y="85"/>
                    <a:pt x="151" y="84"/>
                  </a:cubicBezTo>
                  <a:cubicBezTo>
                    <a:pt x="151" y="83"/>
                    <a:pt x="151" y="82"/>
                    <a:pt x="151" y="82"/>
                  </a:cubicBezTo>
                  <a:cubicBezTo>
                    <a:pt x="156" y="82"/>
                    <a:pt x="156" y="82"/>
                    <a:pt x="156" y="82"/>
                  </a:cubicBezTo>
                  <a:cubicBezTo>
                    <a:pt x="163" y="82"/>
                    <a:pt x="167" y="73"/>
                    <a:pt x="167" y="66"/>
                  </a:cubicBezTo>
                  <a:cubicBezTo>
                    <a:pt x="167" y="11"/>
                    <a:pt x="167" y="11"/>
                    <a:pt x="167" y="11"/>
                  </a:cubicBezTo>
                  <a:cubicBezTo>
                    <a:pt x="167" y="3"/>
                    <a:pt x="163" y="0"/>
                    <a:pt x="15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 name="Oval 45"/>
            <p:cNvSpPr>
              <a:spLocks noChangeArrowheads="1"/>
            </p:cNvSpPr>
            <p:nvPr/>
          </p:nvSpPr>
          <p:spPr bwMode="auto">
            <a:xfrm>
              <a:off x="5213350" y="2330450"/>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 name="Oval 46"/>
            <p:cNvSpPr>
              <a:spLocks noChangeArrowheads="1"/>
            </p:cNvSpPr>
            <p:nvPr/>
          </p:nvSpPr>
          <p:spPr bwMode="auto">
            <a:xfrm>
              <a:off x="5345113" y="2330450"/>
              <a:ext cx="52388"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 name="Oval 47"/>
            <p:cNvSpPr>
              <a:spLocks noChangeArrowheads="1"/>
            </p:cNvSpPr>
            <p:nvPr/>
          </p:nvSpPr>
          <p:spPr bwMode="auto">
            <a:xfrm>
              <a:off x="5213350" y="2439988"/>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 name="Oval 48"/>
            <p:cNvSpPr>
              <a:spLocks noChangeArrowheads="1"/>
            </p:cNvSpPr>
            <p:nvPr/>
          </p:nvSpPr>
          <p:spPr bwMode="auto">
            <a:xfrm>
              <a:off x="5345113" y="2439988"/>
              <a:ext cx="52388"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 name="Freeform 49"/>
            <p:cNvSpPr>
              <a:spLocks noEditPoints="1"/>
            </p:cNvSpPr>
            <p:nvPr/>
          </p:nvSpPr>
          <p:spPr bwMode="auto">
            <a:xfrm>
              <a:off x="3509963" y="2924175"/>
              <a:ext cx="757238" cy="354013"/>
            </a:xfrm>
            <a:custGeom>
              <a:avLst/>
              <a:gdLst>
                <a:gd name="T0" fmla="*/ 425 w 477"/>
                <a:gd name="T1" fmla="*/ 31 h 223"/>
                <a:gd name="T2" fmla="*/ 395 w 477"/>
                <a:gd name="T3" fmla="*/ 223 h 223"/>
                <a:gd name="T4" fmla="*/ 404 w 477"/>
                <a:gd name="T5" fmla="*/ 31 h 223"/>
                <a:gd name="T6" fmla="*/ 416 w 477"/>
                <a:gd name="T7" fmla="*/ 95 h 223"/>
                <a:gd name="T8" fmla="*/ 395 w 477"/>
                <a:gd name="T9" fmla="*/ 201 h 223"/>
                <a:gd name="T10" fmla="*/ 364 w 477"/>
                <a:gd name="T11" fmla="*/ 223 h 223"/>
                <a:gd name="T12" fmla="*/ 364 w 477"/>
                <a:gd name="T13" fmla="*/ 223 h 223"/>
                <a:gd name="T14" fmla="*/ 385 w 477"/>
                <a:gd name="T15" fmla="*/ 74 h 223"/>
                <a:gd name="T16" fmla="*/ 373 w 477"/>
                <a:gd name="T17" fmla="*/ 135 h 223"/>
                <a:gd name="T18" fmla="*/ 364 w 477"/>
                <a:gd name="T19" fmla="*/ 223 h 223"/>
                <a:gd name="T20" fmla="*/ 364 w 477"/>
                <a:gd name="T21" fmla="*/ 0 h 223"/>
                <a:gd name="T22" fmla="*/ 331 w 477"/>
                <a:gd name="T23" fmla="*/ 135 h 223"/>
                <a:gd name="T24" fmla="*/ 343 w 477"/>
                <a:gd name="T25" fmla="*/ 31 h 223"/>
                <a:gd name="T26" fmla="*/ 331 w 477"/>
                <a:gd name="T27" fmla="*/ 223 h 223"/>
                <a:gd name="T28" fmla="*/ 331 w 477"/>
                <a:gd name="T29" fmla="*/ 0 h 223"/>
                <a:gd name="T30" fmla="*/ 300 w 477"/>
                <a:gd name="T31" fmla="*/ 74 h 223"/>
                <a:gd name="T32" fmla="*/ 312 w 477"/>
                <a:gd name="T33" fmla="*/ 135 h 223"/>
                <a:gd name="T34" fmla="*/ 300 w 477"/>
                <a:gd name="T35" fmla="*/ 223 h 223"/>
                <a:gd name="T36" fmla="*/ 300 w 477"/>
                <a:gd name="T37" fmla="*/ 0 h 223"/>
                <a:gd name="T38" fmla="*/ 269 w 477"/>
                <a:gd name="T39" fmla="*/ 135 h 223"/>
                <a:gd name="T40" fmla="*/ 279 w 477"/>
                <a:gd name="T41" fmla="*/ 31 h 223"/>
                <a:gd name="T42" fmla="*/ 269 w 477"/>
                <a:gd name="T43" fmla="*/ 223 h 223"/>
                <a:gd name="T44" fmla="*/ 269 w 477"/>
                <a:gd name="T45" fmla="*/ 0 h 223"/>
                <a:gd name="T46" fmla="*/ 239 w 477"/>
                <a:gd name="T47" fmla="*/ 74 h 223"/>
                <a:gd name="T48" fmla="*/ 248 w 477"/>
                <a:gd name="T49" fmla="*/ 135 h 223"/>
                <a:gd name="T50" fmla="*/ 239 w 477"/>
                <a:gd name="T51" fmla="*/ 223 h 223"/>
                <a:gd name="T52" fmla="*/ 239 w 477"/>
                <a:gd name="T53" fmla="*/ 0 h 223"/>
                <a:gd name="T54" fmla="*/ 206 w 477"/>
                <a:gd name="T55" fmla="*/ 135 h 223"/>
                <a:gd name="T56" fmla="*/ 217 w 477"/>
                <a:gd name="T57" fmla="*/ 31 h 223"/>
                <a:gd name="T58" fmla="*/ 206 w 477"/>
                <a:gd name="T59" fmla="*/ 223 h 223"/>
                <a:gd name="T60" fmla="*/ 206 w 477"/>
                <a:gd name="T61" fmla="*/ 0 h 223"/>
                <a:gd name="T62" fmla="*/ 175 w 477"/>
                <a:gd name="T63" fmla="*/ 74 h 223"/>
                <a:gd name="T64" fmla="*/ 187 w 477"/>
                <a:gd name="T65" fmla="*/ 135 h 223"/>
                <a:gd name="T66" fmla="*/ 175 w 477"/>
                <a:gd name="T67" fmla="*/ 223 h 223"/>
                <a:gd name="T68" fmla="*/ 175 w 477"/>
                <a:gd name="T69" fmla="*/ 0 h 223"/>
                <a:gd name="T70" fmla="*/ 144 w 477"/>
                <a:gd name="T71" fmla="*/ 135 h 223"/>
                <a:gd name="T72" fmla="*/ 154 w 477"/>
                <a:gd name="T73" fmla="*/ 31 h 223"/>
                <a:gd name="T74" fmla="*/ 144 w 477"/>
                <a:gd name="T75" fmla="*/ 223 h 223"/>
                <a:gd name="T76" fmla="*/ 144 w 477"/>
                <a:gd name="T77" fmla="*/ 0 h 223"/>
                <a:gd name="T78" fmla="*/ 113 w 477"/>
                <a:gd name="T79" fmla="*/ 74 h 223"/>
                <a:gd name="T80" fmla="*/ 123 w 477"/>
                <a:gd name="T81" fmla="*/ 135 h 223"/>
                <a:gd name="T82" fmla="*/ 113 w 477"/>
                <a:gd name="T83" fmla="*/ 223 h 223"/>
                <a:gd name="T84" fmla="*/ 113 w 477"/>
                <a:gd name="T85" fmla="*/ 0 h 223"/>
                <a:gd name="T86" fmla="*/ 80 w 477"/>
                <a:gd name="T87" fmla="*/ 135 h 223"/>
                <a:gd name="T88" fmla="*/ 92 w 477"/>
                <a:gd name="T89" fmla="*/ 31 h 223"/>
                <a:gd name="T90" fmla="*/ 80 w 477"/>
                <a:gd name="T91" fmla="*/ 223 h 223"/>
                <a:gd name="T92" fmla="*/ 80 w 477"/>
                <a:gd name="T93" fmla="*/ 135 h 223"/>
                <a:gd name="T94" fmla="*/ 80 w 477"/>
                <a:gd name="T95" fmla="*/ 0 h 223"/>
                <a:gd name="T96" fmla="*/ 50 w 477"/>
                <a:gd name="T97" fmla="*/ 74 h 223"/>
                <a:gd name="T98" fmla="*/ 28 w 477"/>
                <a:gd name="T99" fmla="*/ 74 h 223"/>
                <a:gd name="T100" fmla="*/ 0 w 477"/>
                <a:gd name="T10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7" h="223">
                  <a:moveTo>
                    <a:pt x="425" y="223"/>
                  </a:moveTo>
                  <a:lnTo>
                    <a:pt x="477" y="223"/>
                  </a:lnTo>
                  <a:lnTo>
                    <a:pt x="477" y="0"/>
                  </a:lnTo>
                  <a:lnTo>
                    <a:pt x="425" y="0"/>
                  </a:lnTo>
                  <a:lnTo>
                    <a:pt x="425" y="31"/>
                  </a:lnTo>
                  <a:lnTo>
                    <a:pt x="447" y="31"/>
                  </a:lnTo>
                  <a:lnTo>
                    <a:pt x="447" y="74"/>
                  </a:lnTo>
                  <a:lnTo>
                    <a:pt x="425" y="74"/>
                  </a:lnTo>
                  <a:lnTo>
                    <a:pt x="425" y="223"/>
                  </a:lnTo>
                  <a:close/>
                  <a:moveTo>
                    <a:pt x="395" y="223"/>
                  </a:moveTo>
                  <a:lnTo>
                    <a:pt x="425" y="223"/>
                  </a:lnTo>
                  <a:lnTo>
                    <a:pt x="425" y="74"/>
                  </a:lnTo>
                  <a:lnTo>
                    <a:pt x="404" y="74"/>
                  </a:lnTo>
                  <a:lnTo>
                    <a:pt x="404" y="31"/>
                  </a:lnTo>
                  <a:lnTo>
                    <a:pt x="404" y="31"/>
                  </a:lnTo>
                  <a:lnTo>
                    <a:pt x="425" y="31"/>
                  </a:lnTo>
                  <a:lnTo>
                    <a:pt x="425" y="0"/>
                  </a:lnTo>
                  <a:lnTo>
                    <a:pt x="395" y="0"/>
                  </a:lnTo>
                  <a:lnTo>
                    <a:pt x="395" y="95"/>
                  </a:lnTo>
                  <a:lnTo>
                    <a:pt x="416" y="95"/>
                  </a:lnTo>
                  <a:lnTo>
                    <a:pt x="416" y="135"/>
                  </a:lnTo>
                  <a:lnTo>
                    <a:pt x="416" y="135"/>
                  </a:lnTo>
                  <a:lnTo>
                    <a:pt x="395" y="135"/>
                  </a:lnTo>
                  <a:lnTo>
                    <a:pt x="395" y="159"/>
                  </a:lnTo>
                  <a:lnTo>
                    <a:pt x="395" y="201"/>
                  </a:lnTo>
                  <a:lnTo>
                    <a:pt x="395" y="223"/>
                  </a:lnTo>
                  <a:lnTo>
                    <a:pt x="395" y="223"/>
                  </a:lnTo>
                  <a:close/>
                  <a:moveTo>
                    <a:pt x="395" y="201"/>
                  </a:moveTo>
                  <a:lnTo>
                    <a:pt x="395" y="201"/>
                  </a:lnTo>
                  <a:close/>
                  <a:moveTo>
                    <a:pt x="364" y="223"/>
                  </a:moveTo>
                  <a:lnTo>
                    <a:pt x="395" y="223"/>
                  </a:lnTo>
                  <a:lnTo>
                    <a:pt x="395" y="201"/>
                  </a:lnTo>
                  <a:lnTo>
                    <a:pt x="364" y="201"/>
                  </a:lnTo>
                  <a:lnTo>
                    <a:pt x="364" y="223"/>
                  </a:lnTo>
                  <a:lnTo>
                    <a:pt x="364" y="223"/>
                  </a:lnTo>
                  <a:close/>
                  <a:moveTo>
                    <a:pt x="395" y="0"/>
                  </a:moveTo>
                  <a:lnTo>
                    <a:pt x="364" y="0"/>
                  </a:lnTo>
                  <a:lnTo>
                    <a:pt x="364" y="31"/>
                  </a:lnTo>
                  <a:lnTo>
                    <a:pt x="385" y="31"/>
                  </a:lnTo>
                  <a:lnTo>
                    <a:pt x="385" y="74"/>
                  </a:lnTo>
                  <a:lnTo>
                    <a:pt x="364" y="74"/>
                  </a:lnTo>
                  <a:lnTo>
                    <a:pt x="364" y="159"/>
                  </a:lnTo>
                  <a:lnTo>
                    <a:pt x="395" y="159"/>
                  </a:lnTo>
                  <a:lnTo>
                    <a:pt x="395" y="135"/>
                  </a:lnTo>
                  <a:lnTo>
                    <a:pt x="373" y="135"/>
                  </a:lnTo>
                  <a:lnTo>
                    <a:pt x="373" y="95"/>
                  </a:lnTo>
                  <a:lnTo>
                    <a:pt x="395" y="95"/>
                  </a:lnTo>
                  <a:lnTo>
                    <a:pt x="395" y="0"/>
                  </a:lnTo>
                  <a:close/>
                  <a:moveTo>
                    <a:pt x="331" y="223"/>
                  </a:moveTo>
                  <a:lnTo>
                    <a:pt x="364" y="223"/>
                  </a:lnTo>
                  <a:lnTo>
                    <a:pt x="364" y="201"/>
                  </a:lnTo>
                  <a:lnTo>
                    <a:pt x="331" y="201"/>
                  </a:lnTo>
                  <a:lnTo>
                    <a:pt x="331" y="223"/>
                  </a:lnTo>
                  <a:lnTo>
                    <a:pt x="331" y="223"/>
                  </a:lnTo>
                  <a:close/>
                  <a:moveTo>
                    <a:pt x="364" y="0"/>
                  </a:moveTo>
                  <a:lnTo>
                    <a:pt x="331" y="0"/>
                  </a:lnTo>
                  <a:lnTo>
                    <a:pt x="331" y="95"/>
                  </a:lnTo>
                  <a:lnTo>
                    <a:pt x="352" y="95"/>
                  </a:lnTo>
                  <a:lnTo>
                    <a:pt x="352" y="135"/>
                  </a:lnTo>
                  <a:lnTo>
                    <a:pt x="331" y="135"/>
                  </a:lnTo>
                  <a:lnTo>
                    <a:pt x="331" y="159"/>
                  </a:lnTo>
                  <a:lnTo>
                    <a:pt x="364" y="159"/>
                  </a:lnTo>
                  <a:lnTo>
                    <a:pt x="364" y="74"/>
                  </a:lnTo>
                  <a:lnTo>
                    <a:pt x="343" y="74"/>
                  </a:lnTo>
                  <a:lnTo>
                    <a:pt x="343" y="31"/>
                  </a:lnTo>
                  <a:lnTo>
                    <a:pt x="343" y="31"/>
                  </a:lnTo>
                  <a:lnTo>
                    <a:pt x="364" y="31"/>
                  </a:lnTo>
                  <a:lnTo>
                    <a:pt x="364" y="0"/>
                  </a:lnTo>
                  <a:close/>
                  <a:moveTo>
                    <a:pt x="300" y="223"/>
                  </a:moveTo>
                  <a:lnTo>
                    <a:pt x="331" y="223"/>
                  </a:lnTo>
                  <a:lnTo>
                    <a:pt x="331" y="201"/>
                  </a:lnTo>
                  <a:lnTo>
                    <a:pt x="300" y="201"/>
                  </a:lnTo>
                  <a:lnTo>
                    <a:pt x="300" y="223"/>
                  </a:lnTo>
                  <a:lnTo>
                    <a:pt x="300" y="223"/>
                  </a:lnTo>
                  <a:close/>
                  <a:moveTo>
                    <a:pt x="331" y="0"/>
                  </a:moveTo>
                  <a:lnTo>
                    <a:pt x="300" y="0"/>
                  </a:lnTo>
                  <a:lnTo>
                    <a:pt x="300" y="31"/>
                  </a:lnTo>
                  <a:lnTo>
                    <a:pt x="321" y="31"/>
                  </a:lnTo>
                  <a:lnTo>
                    <a:pt x="321" y="74"/>
                  </a:lnTo>
                  <a:lnTo>
                    <a:pt x="300" y="74"/>
                  </a:lnTo>
                  <a:lnTo>
                    <a:pt x="300" y="159"/>
                  </a:lnTo>
                  <a:lnTo>
                    <a:pt x="331" y="159"/>
                  </a:lnTo>
                  <a:lnTo>
                    <a:pt x="331" y="135"/>
                  </a:lnTo>
                  <a:lnTo>
                    <a:pt x="312" y="135"/>
                  </a:lnTo>
                  <a:lnTo>
                    <a:pt x="312" y="135"/>
                  </a:lnTo>
                  <a:lnTo>
                    <a:pt x="312" y="95"/>
                  </a:lnTo>
                  <a:lnTo>
                    <a:pt x="331" y="95"/>
                  </a:lnTo>
                  <a:lnTo>
                    <a:pt x="331" y="0"/>
                  </a:lnTo>
                  <a:close/>
                  <a:moveTo>
                    <a:pt x="269" y="223"/>
                  </a:moveTo>
                  <a:lnTo>
                    <a:pt x="300" y="223"/>
                  </a:lnTo>
                  <a:lnTo>
                    <a:pt x="300" y="201"/>
                  </a:lnTo>
                  <a:lnTo>
                    <a:pt x="269" y="201"/>
                  </a:lnTo>
                  <a:lnTo>
                    <a:pt x="269" y="223"/>
                  </a:lnTo>
                  <a:lnTo>
                    <a:pt x="269" y="223"/>
                  </a:lnTo>
                  <a:close/>
                  <a:moveTo>
                    <a:pt x="300" y="0"/>
                  </a:moveTo>
                  <a:lnTo>
                    <a:pt x="269" y="0"/>
                  </a:lnTo>
                  <a:lnTo>
                    <a:pt x="269" y="95"/>
                  </a:lnTo>
                  <a:lnTo>
                    <a:pt x="291" y="95"/>
                  </a:lnTo>
                  <a:lnTo>
                    <a:pt x="291" y="135"/>
                  </a:lnTo>
                  <a:lnTo>
                    <a:pt x="269" y="135"/>
                  </a:lnTo>
                  <a:lnTo>
                    <a:pt x="269" y="159"/>
                  </a:lnTo>
                  <a:lnTo>
                    <a:pt x="300" y="159"/>
                  </a:lnTo>
                  <a:lnTo>
                    <a:pt x="300" y="74"/>
                  </a:lnTo>
                  <a:lnTo>
                    <a:pt x="279" y="74"/>
                  </a:lnTo>
                  <a:lnTo>
                    <a:pt x="279" y="31"/>
                  </a:lnTo>
                  <a:lnTo>
                    <a:pt x="279" y="31"/>
                  </a:lnTo>
                  <a:lnTo>
                    <a:pt x="300" y="31"/>
                  </a:lnTo>
                  <a:lnTo>
                    <a:pt x="300" y="0"/>
                  </a:lnTo>
                  <a:close/>
                  <a:moveTo>
                    <a:pt x="239" y="223"/>
                  </a:moveTo>
                  <a:lnTo>
                    <a:pt x="269" y="223"/>
                  </a:lnTo>
                  <a:lnTo>
                    <a:pt x="269" y="201"/>
                  </a:lnTo>
                  <a:lnTo>
                    <a:pt x="239" y="201"/>
                  </a:lnTo>
                  <a:lnTo>
                    <a:pt x="239" y="223"/>
                  </a:lnTo>
                  <a:lnTo>
                    <a:pt x="239" y="223"/>
                  </a:lnTo>
                  <a:close/>
                  <a:moveTo>
                    <a:pt x="269" y="0"/>
                  </a:moveTo>
                  <a:lnTo>
                    <a:pt x="239" y="0"/>
                  </a:lnTo>
                  <a:lnTo>
                    <a:pt x="239" y="31"/>
                  </a:lnTo>
                  <a:lnTo>
                    <a:pt x="260" y="31"/>
                  </a:lnTo>
                  <a:lnTo>
                    <a:pt x="260" y="74"/>
                  </a:lnTo>
                  <a:lnTo>
                    <a:pt x="239" y="74"/>
                  </a:lnTo>
                  <a:lnTo>
                    <a:pt x="239" y="159"/>
                  </a:lnTo>
                  <a:lnTo>
                    <a:pt x="269" y="159"/>
                  </a:lnTo>
                  <a:lnTo>
                    <a:pt x="269" y="135"/>
                  </a:lnTo>
                  <a:lnTo>
                    <a:pt x="248" y="135"/>
                  </a:lnTo>
                  <a:lnTo>
                    <a:pt x="248" y="135"/>
                  </a:lnTo>
                  <a:lnTo>
                    <a:pt x="248" y="95"/>
                  </a:lnTo>
                  <a:lnTo>
                    <a:pt x="269" y="95"/>
                  </a:lnTo>
                  <a:lnTo>
                    <a:pt x="269" y="0"/>
                  </a:lnTo>
                  <a:close/>
                  <a:moveTo>
                    <a:pt x="206" y="223"/>
                  </a:moveTo>
                  <a:lnTo>
                    <a:pt x="239" y="223"/>
                  </a:lnTo>
                  <a:lnTo>
                    <a:pt x="239" y="201"/>
                  </a:lnTo>
                  <a:lnTo>
                    <a:pt x="206" y="201"/>
                  </a:lnTo>
                  <a:lnTo>
                    <a:pt x="206" y="223"/>
                  </a:lnTo>
                  <a:lnTo>
                    <a:pt x="206" y="223"/>
                  </a:lnTo>
                  <a:close/>
                  <a:moveTo>
                    <a:pt x="239" y="0"/>
                  </a:moveTo>
                  <a:lnTo>
                    <a:pt x="206" y="0"/>
                  </a:lnTo>
                  <a:lnTo>
                    <a:pt x="206" y="95"/>
                  </a:lnTo>
                  <a:lnTo>
                    <a:pt x="227" y="95"/>
                  </a:lnTo>
                  <a:lnTo>
                    <a:pt x="227" y="135"/>
                  </a:lnTo>
                  <a:lnTo>
                    <a:pt x="206" y="135"/>
                  </a:lnTo>
                  <a:lnTo>
                    <a:pt x="206" y="159"/>
                  </a:lnTo>
                  <a:lnTo>
                    <a:pt x="239" y="159"/>
                  </a:lnTo>
                  <a:lnTo>
                    <a:pt x="239" y="74"/>
                  </a:lnTo>
                  <a:lnTo>
                    <a:pt x="217" y="74"/>
                  </a:lnTo>
                  <a:lnTo>
                    <a:pt x="217" y="31"/>
                  </a:lnTo>
                  <a:lnTo>
                    <a:pt x="217" y="31"/>
                  </a:lnTo>
                  <a:lnTo>
                    <a:pt x="239" y="31"/>
                  </a:lnTo>
                  <a:lnTo>
                    <a:pt x="239" y="0"/>
                  </a:lnTo>
                  <a:close/>
                  <a:moveTo>
                    <a:pt x="175" y="223"/>
                  </a:moveTo>
                  <a:lnTo>
                    <a:pt x="206" y="223"/>
                  </a:lnTo>
                  <a:lnTo>
                    <a:pt x="206" y="201"/>
                  </a:lnTo>
                  <a:lnTo>
                    <a:pt x="175" y="201"/>
                  </a:lnTo>
                  <a:lnTo>
                    <a:pt x="175" y="223"/>
                  </a:lnTo>
                  <a:lnTo>
                    <a:pt x="175" y="223"/>
                  </a:lnTo>
                  <a:close/>
                  <a:moveTo>
                    <a:pt x="206" y="0"/>
                  </a:moveTo>
                  <a:lnTo>
                    <a:pt x="175" y="0"/>
                  </a:lnTo>
                  <a:lnTo>
                    <a:pt x="175" y="31"/>
                  </a:lnTo>
                  <a:lnTo>
                    <a:pt x="196" y="31"/>
                  </a:lnTo>
                  <a:lnTo>
                    <a:pt x="196" y="74"/>
                  </a:lnTo>
                  <a:lnTo>
                    <a:pt x="175" y="74"/>
                  </a:lnTo>
                  <a:lnTo>
                    <a:pt x="175" y="159"/>
                  </a:lnTo>
                  <a:lnTo>
                    <a:pt x="206" y="159"/>
                  </a:lnTo>
                  <a:lnTo>
                    <a:pt x="206" y="135"/>
                  </a:lnTo>
                  <a:lnTo>
                    <a:pt x="187" y="135"/>
                  </a:lnTo>
                  <a:lnTo>
                    <a:pt x="187" y="135"/>
                  </a:lnTo>
                  <a:lnTo>
                    <a:pt x="187" y="95"/>
                  </a:lnTo>
                  <a:lnTo>
                    <a:pt x="206" y="95"/>
                  </a:lnTo>
                  <a:lnTo>
                    <a:pt x="206" y="0"/>
                  </a:lnTo>
                  <a:close/>
                  <a:moveTo>
                    <a:pt x="144" y="223"/>
                  </a:moveTo>
                  <a:lnTo>
                    <a:pt x="175" y="223"/>
                  </a:lnTo>
                  <a:lnTo>
                    <a:pt x="175" y="201"/>
                  </a:lnTo>
                  <a:lnTo>
                    <a:pt x="144" y="201"/>
                  </a:lnTo>
                  <a:lnTo>
                    <a:pt x="144" y="223"/>
                  </a:lnTo>
                  <a:lnTo>
                    <a:pt x="144" y="223"/>
                  </a:lnTo>
                  <a:close/>
                  <a:moveTo>
                    <a:pt x="175" y="0"/>
                  </a:moveTo>
                  <a:lnTo>
                    <a:pt x="144" y="0"/>
                  </a:lnTo>
                  <a:lnTo>
                    <a:pt x="144" y="95"/>
                  </a:lnTo>
                  <a:lnTo>
                    <a:pt x="165" y="95"/>
                  </a:lnTo>
                  <a:lnTo>
                    <a:pt x="165" y="135"/>
                  </a:lnTo>
                  <a:lnTo>
                    <a:pt x="144" y="135"/>
                  </a:lnTo>
                  <a:lnTo>
                    <a:pt x="144" y="159"/>
                  </a:lnTo>
                  <a:lnTo>
                    <a:pt x="175" y="159"/>
                  </a:lnTo>
                  <a:lnTo>
                    <a:pt x="175" y="74"/>
                  </a:lnTo>
                  <a:lnTo>
                    <a:pt x="154" y="74"/>
                  </a:lnTo>
                  <a:lnTo>
                    <a:pt x="154" y="31"/>
                  </a:lnTo>
                  <a:lnTo>
                    <a:pt x="154" y="31"/>
                  </a:lnTo>
                  <a:lnTo>
                    <a:pt x="175" y="31"/>
                  </a:lnTo>
                  <a:lnTo>
                    <a:pt x="175" y="0"/>
                  </a:lnTo>
                  <a:close/>
                  <a:moveTo>
                    <a:pt x="113" y="223"/>
                  </a:moveTo>
                  <a:lnTo>
                    <a:pt x="144" y="223"/>
                  </a:lnTo>
                  <a:lnTo>
                    <a:pt x="144" y="201"/>
                  </a:lnTo>
                  <a:lnTo>
                    <a:pt x="113" y="201"/>
                  </a:lnTo>
                  <a:lnTo>
                    <a:pt x="113" y="223"/>
                  </a:lnTo>
                  <a:lnTo>
                    <a:pt x="113" y="223"/>
                  </a:lnTo>
                  <a:close/>
                  <a:moveTo>
                    <a:pt x="144" y="0"/>
                  </a:moveTo>
                  <a:lnTo>
                    <a:pt x="113" y="0"/>
                  </a:lnTo>
                  <a:lnTo>
                    <a:pt x="113" y="31"/>
                  </a:lnTo>
                  <a:lnTo>
                    <a:pt x="135" y="31"/>
                  </a:lnTo>
                  <a:lnTo>
                    <a:pt x="135" y="74"/>
                  </a:lnTo>
                  <a:lnTo>
                    <a:pt x="113" y="74"/>
                  </a:lnTo>
                  <a:lnTo>
                    <a:pt x="113" y="159"/>
                  </a:lnTo>
                  <a:lnTo>
                    <a:pt x="144" y="159"/>
                  </a:lnTo>
                  <a:lnTo>
                    <a:pt x="144" y="135"/>
                  </a:lnTo>
                  <a:lnTo>
                    <a:pt x="123" y="135"/>
                  </a:lnTo>
                  <a:lnTo>
                    <a:pt x="123" y="135"/>
                  </a:lnTo>
                  <a:lnTo>
                    <a:pt x="123" y="95"/>
                  </a:lnTo>
                  <a:lnTo>
                    <a:pt x="144" y="95"/>
                  </a:lnTo>
                  <a:lnTo>
                    <a:pt x="144" y="0"/>
                  </a:lnTo>
                  <a:close/>
                  <a:moveTo>
                    <a:pt x="80" y="223"/>
                  </a:moveTo>
                  <a:lnTo>
                    <a:pt x="113" y="223"/>
                  </a:lnTo>
                  <a:lnTo>
                    <a:pt x="113" y="201"/>
                  </a:lnTo>
                  <a:lnTo>
                    <a:pt x="80" y="201"/>
                  </a:lnTo>
                  <a:lnTo>
                    <a:pt x="80" y="223"/>
                  </a:lnTo>
                  <a:lnTo>
                    <a:pt x="80" y="223"/>
                  </a:lnTo>
                  <a:close/>
                  <a:moveTo>
                    <a:pt x="113" y="0"/>
                  </a:moveTo>
                  <a:lnTo>
                    <a:pt x="80" y="0"/>
                  </a:lnTo>
                  <a:lnTo>
                    <a:pt x="80" y="95"/>
                  </a:lnTo>
                  <a:lnTo>
                    <a:pt x="102" y="95"/>
                  </a:lnTo>
                  <a:lnTo>
                    <a:pt x="102" y="135"/>
                  </a:lnTo>
                  <a:lnTo>
                    <a:pt x="80" y="135"/>
                  </a:lnTo>
                  <a:lnTo>
                    <a:pt x="80" y="159"/>
                  </a:lnTo>
                  <a:lnTo>
                    <a:pt x="113" y="159"/>
                  </a:lnTo>
                  <a:lnTo>
                    <a:pt x="113" y="74"/>
                  </a:lnTo>
                  <a:lnTo>
                    <a:pt x="92" y="74"/>
                  </a:lnTo>
                  <a:lnTo>
                    <a:pt x="92" y="31"/>
                  </a:lnTo>
                  <a:lnTo>
                    <a:pt x="92" y="31"/>
                  </a:lnTo>
                  <a:lnTo>
                    <a:pt x="113" y="31"/>
                  </a:lnTo>
                  <a:lnTo>
                    <a:pt x="113" y="0"/>
                  </a:lnTo>
                  <a:close/>
                  <a:moveTo>
                    <a:pt x="50" y="223"/>
                  </a:moveTo>
                  <a:lnTo>
                    <a:pt x="80" y="223"/>
                  </a:lnTo>
                  <a:lnTo>
                    <a:pt x="80" y="201"/>
                  </a:lnTo>
                  <a:lnTo>
                    <a:pt x="80" y="201"/>
                  </a:lnTo>
                  <a:lnTo>
                    <a:pt x="80" y="159"/>
                  </a:lnTo>
                  <a:lnTo>
                    <a:pt x="80" y="159"/>
                  </a:lnTo>
                  <a:lnTo>
                    <a:pt x="80" y="135"/>
                  </a:lnTo>
                  <a:lnTo>
                    <a:pt x="61" y="135"/>
                  </a:lnTo>
                  <a:lnTo>
                    <a:pt x="61" y="135"/>
                  </a:lnTo>
                  <a:lnTo>
                    <a:pt x="61" y="95"/>
                  </a:lnTo>
                  <a:lnTo>
                    <a:pt x="80" y="95"/>
                  </a:lnTo>
                  <a:lnTo>
                    <a:pt x="80" y="0"/>
                  </a:lnTo>
                  <a:lnTo>
                    <a:pt x="50" y="0"/>
                  </a:lnTo>
                  <a:lnTo>
                    <a:pt x="50" y="31"/>
                  </a:lnTo>
                  <a:lnTo>
                    <a:pt x="71" y="31"/>
                  </a:lnTo>
                  <a:lnTo>
                    <a:pt x="71" y="74"/>
                  </a:lnTo>
                  <a:lnTo>
                    <a:pt x="50" y="74"/>
                  </a:lnTo>
                  <a:lnTo>
                    <a:pt x="50" y="223"/>
                  </a:lnTo>
                  <a:close/>
                  <a:moveTo>
                    <a:pt x="0" y="223"/>
                  </a:moveTo>
                  <a:lnTo>
                    <a:pt x="50" y="223"/>
                  </a:lnTo>
                  <a:lnTo>
                    <a:pt x="50" y="74"/>
                  </a:lnTo>
                  <a:lnTo>
                    <a:pt x="28" y="74"/>
                  </a:lnTo>
                  <a:lnTo>
                    <a:pt x="28" y="31"/>
                  </a:lnTo>
                  <a:lnTo>
                    <a:pt x="28" y="31"/>
                  </a:lnTo>
                  <a:lnTo>
                    <a:pt x="50" y="31"/>
                  </a:lnTo>
                  <a:lnTo>
                    <a:pt x="50" y="0"/>
                  </a:lnTo>
                  <a:lnTo>
                    <a:pt x="0" y="0"/>
                  </a:lnTo>
                  <a:lnTo>
                    <a:pt x="0"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 name="Freeform 50"/>
            <p:cNvSpPr>
              <a:spLocks noEditPoints="1"/>
            </p:cNvSpPr>
            <p:nvPr/>
          </p:nvSpPr>
          <p:spPr bwMode="auto">
            <a:xfrm>
              <a:off x="3509963" y="2924175"/>
              <a:ext cx="757238" cy="354013"/>
            </a:xfrm>
            <a:custGeom>
              <a:avLst/>
              <a:gdLst>
                <a:gd name="T0" fmla="*/ 425 w 477"/>
                <a:gd name="T1" fmla="*/ 31 h 223"/>
                <a:gd name="T2" fmla="*/ 395 w 477"/>
                <a:gd name="T3" fmla="*/ 223 h 223"/>
                <a:gd name="T4" fmla="*/ 404 w 477"/>
                <a:gd name="T5" fmla="*/ 31 h 223"/>
                <a:gd name="T6" fmla="*/ 416 w 477"/>
                <a:gd name="T7" fmla="*/ 95 h 223"/>
                <a:gd name="T8" fmla="*/ 395 w 477"/>
                <a:gd name="T9" fmla="*/ 201 h 223"/>
                <a:gd name="T10" fmla="*/ 364 w 477"/>
                <a:gd name="T11" fmla="*/ 223 h 223"/>
                <a:gd name="T12" fmla="*/ 364 w 477"/>
                <a:gd name="T13" fmla="*/ 223 h 223"/>
                <a:gd name="T14" fmla="*/ 385 w 477"/>
                <a:gd name="T15" fmla="*/ 74 h 223"/>
                <a:gd name="T16" fmla="*/ 373 w 477"/>
                <a:gd name="T17" fmla="*/ 135 h 223"/>
                <a:gd name="T18" fmla="*/ 364 w 477"/>
                <a:gd name="T19" fmla="*/ 223 h 223"/>
                <a:gd name="T20" fmla="*/ 364 w 477"/>
                <a:gd name="T21" fmla="*/ 0 h 223"/>
                <a:gd name="T22" fmla="*/ 331 w 477"/>
                <a:gd name="T23" fmla="*/ 135 h 223"/>
                <a:gd name="T24" fmla="*/ 343 w 477"/>
                <a:gd name="T25" fmla="*/ 31 h 223"/>
                <a:gd name="T26" fmla="*/ 331 w 477"/>
                <a:gd name="T27" fmla="*/ 223 h 223"/>
                <a:gd name="T28" fmla="*/ 331 w 477"/>
                <a:gd name="T29" fmla="*/ 0 h 223"/>
                <a:gd name="T30" fmla="*/ 300 w 477"/>
                <a:gd name="T31" fmla="*/ 74 h 223"/>
                <a:gd name="T32" fmla="*/ 312 w 477"/>
                <a:gd name="T33" fmla="*/ 135 h 223"/>
                <a:gd name="T34" fmla="*/ 300 w 477"/>
                <a:gd name="T35" fmla="*/ 223 h 223"/>
                <a:gd name="T36" fmla="*/ 300 w 477"/>
                <a:gd name="T37" fmla="*/ 0 h 223"/>
                <a:gd name="T38" fmla="*/ 269 w 477"/>
                <a:gd name="T39" fmla="*/ 135 h 223"/>
                <a:gd name="T40" fmla="*/ 279 w 477"/>
                <a:gd name="T41" fmla="*/ 31 h 223"/>
                <a:gd name="T42" fmla="*/ 269 w 477"/>
                <a:gd name="T43" fmla="*/ 223 h 223"/>
                <a:gd name="T44" fmla="*/ 269 w 477"/>
                <a:gd name="T45" fmla="*/ 0 h 223"/>
                <a:gd name="T46" fmla="*/ 239 w 477"/>
                <a:gd name="T47" fmla="*/ 74 h 223"/>
                <a:gd name="T48" fmla="*/ 248 w 477"/>
                <a:gd name="T49" fmla="*/ 135 h 223"/>
                <a:gd name="T50" fmla="*/ 239 w 477"/>
                <a:gd name="T51" fmla="*/ 223 h 223"/>
                <a:gd name="T52" fmla="*/ 239 w 477"/>
                <a:gd name="T53" fmla="*/ 0 h 223"/>
                <a:gd name="T54" fmla="*/ 206 w 477"/>
                <a:gd name="T55" fmla="*/ 135 h 223"/>
                <a:gd name="T56" fmla="*/ 217 w 477"/>
                <a:gd name="T57" fmla="*/ 31 h 223"/>
                <a:gd name="T58" fmla="*/ 206 w 477"/>
                <a:gd name="T59" fmla="*/ 223 h 223"/>
                <a:gd name="T60" fmla="*/ 206 w 477"/>
                <a:gd name="T61" fmla="*/ 0 h 223"/>
                <a:gd name="T62" fmla="*/ 175 w 477"/>
                <a:gd name="T63" fmla="*/ 74 h 223"/>
                <a:gd name="T64" fmla="*/ 187 w 477"/>
                <a:gd name="T65" fmla="*/ 135 h 223"/>
                <a:gd name="T66" fmla="*/ 175 w 477"/>
                <a:gd name="T67" fmla="*/ 223 h 223"/>
                <a:gd name="T68" fmla="*/ 175 w 477"/>
                <a:gd name="T69" fmla="*/ 0 h 223"/>
                <a:gd name="T70" fmla="*/ 144 w 477"/>
                <a:gd name="T71" fmla="*/ 135 h 223"/>
                <a:gd name="T72" fmla="*/ 154 w 477"/>
                <a:gd name="T73" fmla="*/ 31 h 223"/>
                <a:gd name="T74" fmla="*/ 144 w 477"/>
                <a:gd name="T75" fmla="*/ 223 h 223"/>
                <a:gd name="T76" fmla="*/ 144 w 477"/>
                <a:gd name="T77" fmla="*/ 0 h 223"/>
                <a:gd name="T78" fmla="*/ 113 w 477"/>
                <a:gd name="T79" fmla="*/ 74 h 223"/>
                <a:gd name="T80" fmla="*/ 123 w 477"/>
                <a:gd name="T81" fmla="*/ 135 h 223"/>
                <a:gd name="T82" fmla="*/ 113 w 477"/>
                <a:gd name="T83" fmla="*/ 223 h 223"/>
                <a:gd name="T84" fmla="*/ 113 w 477"/>
                <a:gd name="T85" fmla="*/ 0 h 223"/>
                <a:gd name="T86" fmla="*/ 80 w 477"/>
                <a:gd name="T87" fmla="*/ 135 h 223"/>
                <a:gd name="T88" fmla="*/ 92 w 477"/>
                <a:gd name="T89" fmla="*/ 31 h 223"/>
                <a:gd name="T90" fmla="*/ 80 w 477"/>
                <a:gd name="T91" fmla="*/ 223 h 223"/>
                <a:gd name="T92" fmla="*/ 80 w 477"/>
                <a:gd name="T93" fmla="*/ 135 h 223"/>
                <a:gd name="T94" fmla="*/ 80 w 477"/>
                <a:gd name="T95" fmla="*/ 0 h 223"/>
                <a:gd name="T96" fmla="*/ 50 w 477"/>
                <a:gd name="T97" fmla="*/ 74 h 223"/>
                <a:gd name="T98" fmla="*/ 28 w 477"/>
                <a:gd name="T99" fmla="*/ 74 h 223"/>
                <a:gd name="T100" fmla="*/ 0 w 477"/>
                <a:gd name="T10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7" h="223">
                  <a:moveTo>
                    <a:pt x="425" y="223"/>
                  </a:moveTo>
                  <a:lnTo>
                    <a:pt x="477" y="223"/>
                  </a:lnTo>
                  <a:lnTo>
                    <a:pt x="477" y="0"/>
                  </a:lnTo>
                  <a:lnTo>
                    <a:pt x="425" y="0"/>
                  </a:lnTo>
                  <a:lnTo>
                    <a:pt x="425" y="31"/>
                  </a:lnTo>
                  <a:lnTo>
                    <a:pt x="447" y="31"/>
                  </a:lnTo>
                  <a:lnTo>
                    <a:pt x="447" y="74"/>
                  </a:lnTo>
                  <a:lnTo>
                    <a:pt x="425" y="74"/>
                  </a:lnTo>
                  <a:lnTo>
                    <a:pt x="425" y="223"/>
                  </a:lnTo>
                  <a:moveTo>
                    <a:pt x="395" y="223"/>
                  </a:moveTo>
                  <a:lnTo>
                    <a:pt x="425" y="223"/>
                  </a:lnTo>
                  <a:lnTo>
                    <a:pt x="425" y="74"/>
                  </a:lnTo>
                  <a:lnTo>
                    <a:pt x="404" y="74"/>
                  </a:lnTo>
                  <a:lnTo>
                    <a:pt x="404" y="31"/>
                  </a:lnTo>
                  <a:lnTo>
                    <a:pt x="404" y="31"/>
                  </a:lnTo>
                  <a:lnTo>
                    <a:pt x="425" y="31"/>
                  </a:lnTo>
                  <a:lnTo>
                    <a:pt x="425" y="0"/>
                  </a:lnTo>
                  <a:lnTo>
                    <a:pt x="395" y="0"/>
                  </a:lnTo>
                  <a:lnTo>
                    <a:pt x="395" y="95"/>
                  </a:lnTo>
                  <a:lnTo>
                    <a:pt x="416" y="95"/>
                  </a:lnTo>
                  <a:lnTo>
                    <a:pt x="416" y="135"/>
                  </a:lnTo>
                  <a:lnTo>
                    <a:pt x="416" y="135"/>
                  </a:lnTo>
                  <a:lnTo>
                    <a:pt x="395" y="135"/>
                  </a:lnTo>
                  <a:lnTo>
                    <a:pt x="395" y="159"/>
                  </a:lnTo>
                  <a:lnTo>
                    <a:pt x="395" y="201"/>
                  </a:lnTo>
                  <a:lnTo>
                    <a:pt x="395" y="223"/>
                  </a:lnTo>
                  <a:lnTo>
                    <a:pt x="395" y="223"/>
                  </a:lnTo>
                  <a:moveTo>
                    <a:pt x="395" y="201"/>
                  </a:moveTo>
                  <a:lnTo>
                    <a:pt x="395" y="201"/>
                  </a:lnTo>
                  <a:moveTo>
                    <a:pt x="364" y="223"/>
                  </a:moveTo>
                  <a:lnTo>
                    <a:pt x="395" y="223"/>
                  </a:lnTo>
                  <a:lnTo>
                    <a:pt x="395" y="201"/>
                  </a:lnTo>
                  <a:lnTo>
                    <a:pt x="364" y="201"/>
                  </a:lnTo>
                  <a:lnTo>
                    <a:pt x="364" y="223"/>
                  </a:lnTo>
                  <a:lnTo>
                    <a:pt x="364" y="223"/>
                  </a:lnTo>
                  <a:moveTo>
                    <a:pt x="395" y="0"/>
                  </a:moveTo>
                  <a:lnTo>
                    <a:pt x="364" y="0"/>
                  </a:lnTo>
                  <a:lnTo>
                    <a:pt x="364" y="31"/>
                  </a:lnTo>
                  <a:lnTo>
                    <a:pt x="385" y="31"/>
                  </a:lnTo>
                  <a:lnTo>
                    <a:pt x="385" y="74"/>
                  </a:lnTo>
                  <a:lnTo>
                    <a:pt x="364" y="74"/>
                  </a:lnTo>
                  <a:lnTo>
                    <a:pt x="364" y="159"/>
                  </a:lnTo>
                  <a:lnTo>
                    <a:pt x="395" y="159"/>
                  </a:lnTo>
                  <a:lnTo>
                    <a:pt x="395" y="135"/>
                  </a:lnTo>
                  <a:lnTo>
                    <a:pt x="373" y="135"/>
                  </a:lnTo>
                  <a:lnTo>
                    <a:pt x="373" y="95"/>
                  </a:lnTo>
                  <a:lnTo>
                    <a:pt x="395" y="95"/>
                  </a:lnTo>
                  <a:lnTo>
                    <a:pt x="395" y="0"/>
                  </a:lnTo>
                  <a:moveTo>
                    <a:pt x="331" y="223"/>
                  </a:moveTo>
                  <a:lnTo>
                    <a:pt x="364" y="223"/>
                  </a:lnTo>
                  <a:lnTo>
                    <a:pt x="364" y="201"/>
                  </a:lnTo>
                  <a:lnTo>
                    <a:pt x="331" y="201"/>
                  </a:lnTo>
                  <a:lnTo>
                    <a:pt x="331" y="223"/>
                  </a:lnTo>
                  <a:lnTo>
                    <a:pt x="331" y="223"/>
                  </a:lnTo>
                  <a:moveTo>
                    <a:pt x="364" y="0"/>
                  </a:moveTo>
                  <a:lnTo>
                    <a:pt x="331" y="0"/>
                  </a:lnTo>
                  <a:lnTo>
                    <a:pt x="331" y="95"/>
                  </a:lnTo>
                  <a:lnTo>
                    <a:pt x="352" y="95"/>
                  </a:lnTo>
                  <a:lnTo>
                    <a:pt x="352" y="135"/>
                  </a:lnTo>
                  <a:lnTo>
                    <a:pt x="331" y="135"/>
                  </a:lnTo>
                  <a:lnTo>
                    <a:pt x="331" y="159"/>
                  </a:lnTo>
                  <a:lnTo>
                    <a:pt x="364" y="159"/>
                  </a:lnTo>
                  <a:lnTo>
                    <a:pt x="364" y="74"/>
                  </a:lnTo>
                  <a:lnTo>
                    <a:pt x="343" y="74"/>
                  </a:lnTo>
                  <a:lnTo>
                    <a:pt x="343" y="31"/>
                  </a:lnTo>
                  <a:lnTo>
                    <a:pt x="343" y="31"/>
                  </a:lnTo>
                  <a:lnTo>
                    <a:pt x="364" y="31"/>
                  </a:lnTo>
                  <a:lnTo>
                    <a:pt x="364" y="0"/>
                  </a:lnTo>
                  <a:moveTo>
                    <a:pt x="300" y="223"/>
                  </a:moveTo>
                  <a:lnTo>
                    <a:pt x="331" y="223"/>
                  </a:lnTo>
                  <a:lnTo>
                    <a:pt x="331" y="201"/>
                  </a:lnTo>
                  <a:lnTo>
                    <a:pt x="300" y="201"/>
                  </a:lnTo>
                  <a:lnTo>
                    <a:pt x="300" y="223"/>
                  </a:lnTo>
                  <a:lnTo>
                    <a:pt x="300" y="223"/>
                  </a:lnTo>
                  <a:moveTo>
                    <a:pt x="331" y="0"/>
                  </a:moveTo>
                  <a:lnTo>
                    <a:pt x="300" y="0"/>
                  </a:lnTo>
                  <a:lnTo>
                    <a:pt x="300" y="31"/>
                  </a:lnTo>
                  <a:lnTo>
                    <a:pt x="321" y="31"/>
                  </a:lnTo>
                  <a:lnTo>
                    <a:pt x="321" y="74"/>
                  </a:lnTo>
                  <a:lnTo>
                    <a:pt x="300" y="74"/>
                  </a:lnTo>
                  <a:lnTo>
                    <a:pt x="300" y="159"/>
                  </a:lnTo>
                  <a:lnTo>
                    <a:pt x="331" y="159"/>
                  </a:lnTo>
                  <a:lnTo>
                    <a:pt x="331" y="135"/>
                  </a:lnTo>
                  <a:lnTo>
                    <a:pt x="312" y="135"/>
                  </a:lnTo>
                  <a:lnTo>
                    <a:pt x="312" y="135"/>
                  </a:lnTo>
                  <a:lnTo>
                    <a:pt x="312" y="95"/>
                  </a:lnTo>
                  <a:lnTo>
                    <a:pt x="331" y="95"/>
                  </a:lnTo>
                  <a:lnTo>
                    <a:pt x="331" y="0"/>
                  </a:lnTo>
                  <a:moveTo>
                    <a:pt x="269" y="223"/>
                  </a:moveTo>
                  <a:lnTo>
                    <a:pt x="300" y="223"/>
                  </a:lnTo>
                  <a:lnTo>
                    <a:pt x="300" y="201"/>
                  </a:lnTo>
                  <a:lnTo>
                    <a:pt x="269" y="201"/>
                  </a:lnTo>
                  <a:lnTo>
                    <a:pt x="269" y="223"/>
                  </a:lnTo>
                  <a:lnTo>
                    <a:pt x="269" y="223"/>
                  </a:lnTo>
                  <a:moveTo>
                    <a:pt x="300" y="0"/>
                  </a:moveTo>
                  <a:lnTo>
                    <a:pt x="269" y="0"/>
                  </a:lnTo>
                  <a:lnTo>
                    <a:pt x="269" y="95"/>
                  </a:lnTo>
                  <a:lnTo>
                    <a:pt x="291" y="95"/>
                  </a:lnTo>
                  <a:lnTo>
                    <a:pt x="291" y="135"/>
                  </a:lnTo>
                  <a:lnTo>
                    <a:pt x="269" y="135"/>
                  </a:lnTo>
                  <a:lnTo>
                    <a:pt x="269" y="159"/>
                  </a:lnTo>
                  <a:lnTo>
                    <a:pt x="300" y="159"/>
                  </a:lnTo>
                  <a:lnTo>
                    <a:pt x="300" y="74"/>
                  </a:lnTo>
                  <a:lnTo>
                    <a:pt x="279" y="74"/>
                  </a:lnTo>
                  <a:lnTo>
                    <a:pt x="279" y="31"/>
                  </a:lnTo>
                  <a:lnTo>
                    <a:pt x="279" y="31"/>
                  </a:lnTo>
                  <a:lnTo>
                    <a:pt x="300" y="31"/>
                  </a:lnTo>
                  <a:lnTo>
                    <a:pt x="300" y="0"/>
                  </a:lnTo>
                  <a:moveTo>
                    <a:pt x="239" y="223"/>
                  </a:moveTo>
                  <a:lnTo>
                    <a:pt x="269" y="223"/>
                  </a:lnTo>
                  <a:lnTo>
                    <a:pt x="269" y="201"/>
                  </a:lnTo>
                  <a:lnTo>
                    <a:pt x="239" y="201"/>
                  </a:lnTo>
                  <a:lnTo>
                    <a:pt x="239" y="223"/>
                  </a:lnTo>
                  <a:lnTo>
                    <a:pt x="239" y="223"/>
                  </a:lnTo>
                  <a:moveTo>
                    <a:pt x="269" y="0"/>
                  </a:moveTo>
                  <a:lnTo>
                    <a:pt x="239" y="0"/>
                  </a:lnTo>
                  <a:lnTo>
                    <a:pt x="239" y="31"/>
                  </a:lnTo>
                  <a:lnTo>
                    <a:pt x="260" y="31"/>
                  </a:lnTo>
                  <a:lnTo>
                    <a:pt x="260" y="74"/>
                  </a:lnTo>
                  <a:lnTo>
                    <a:pt x="239" y="74"/>
                  </a:lnTo>
                  <a:lnTo>
                    <a:pt x="239" y="159"/>
                  </a:lnTo>
                  <a:lnTo>
                    <a:pt x="269" y="159"/>
                  </a:lnTo>
                  <a:lnTo>
                    <a:pt x="269" y="135"/>
                  </a:lnTo>
                  <a:lnTo>
                    <a:pt x="248" y="135"/>
                  </a:lnTo>
                  <a:lnTo>
                    <a:pt x="248" y="135"/>
                  </a:lnTo>
                  <a:lnTo>
                    <a:pt x="248" y="95"/>
                  </a:lnTo>
                  <a:lnTo>
                    <a:pt x="269" y="95"/>
                  </a:lnTo>
                  <a:lnTo>
                    <a:pt x="269" y="0"/>
                  </a:lnTo>
                  <a:moveTo>
                    <a:pt x="206" y="223"/>
                  </a:moveTo>
                  <a:lnTo>
                    <a:pt x="239" y="223"/>
                  </a:lnTo>
                  <a:lnTo>
                    <a:pt x="239" y="201"/>
                  </a:lnTo>
                  <a:lnTo>
                    <a:pt x="206" y="201"/>
                  </a:lnTo>
                  <a:lnTo>
                    <a:pt x="206" y="223"/>
                  </a:lnTo>
                  <a:lnTo>
                    <a:pt x="206" y="223"/>
                  </a:lnTo>
                  <a:moveTo>
                    <a:pt x="239" y="0"/>
                  </a:moveTo>
                  <a:lnTo>
                    <a:pt x="206" y="0"/>
                  </a:lnTo>
                  <a:lnTo>
                    <a:pt x="206" y="95"/>
                  </a:lnTo>
                  <a:lnTo>
                    <a:pt x="227" y="95"/>
                  </a:lnTo>
                  <a:lnTo>
                    <a:pt x="227" y="135"/>
                  </a:lnTo>
                  <a:lnTo>
                    <a:pt x="206" y="135"/>
                  </a:lnTo>
                  <a:lnTo>
                    <a:pt x="206" y="159"/>
                  </a:lnTo>
                  <a:lnTo>
                    <a:pt x="239" y="159"/>
                  </a:lnTo>
                  <a:lnTo>
                    <a:pt x="239" y="74"/>
                  </a:lnTo>
                  <a:lnTo>
                    <a:pt x="217" y="74"/>
                  </a:lnTo>
                  <a:lnTo>
                    <a:pt x="217" y="31"/>
                  </a:lnTo>
                  <a:lnTo>
                    <a:pt x="217" y="31"/>
                  </a:lnTo>
                  <a:lnTo>
                    <a:pt x="239" y="31"/>
                  </a:lnTo>
                  <a:lnTo>
                    <a:pt x="239" y="0"/>
                  </a:lnTo>
                  <a:moveTo>
                    <a:pt x="175" y="223"/>
                  </a:moveTo>
                  <a:lnTo>
                    <a:pt x="206" y="223"/>
                  </a:lnTo>
                  <a:lnTo>
                    <a:pt x="206" y="201"/>
                  </a:lnTo>
                  <a:lnTo>
                    <a:pt x="175" y="201"/>
                  </a:lnTo>
                  <a:lnTo>
                    <a:pt x="175" y="223"/>
                  </a:lnTo>
                  <a:lnTo>
                    <a:pt x="175" y="223"/>
                  </a:lnTo>
                  <a:moveTo>
                    <a:pt x="206" y="0"/>
                  </a:moveTo>
                  <a:lnTo>
                    <a:pt x="175" y="0"/>
                  </a:lnTo>
                  <a:lnTo>
                    <a:pt x="175" y="31"/>
                  </a:lnTo>
                  <a:lnTo>
                    <a:pt x="196" y="31"/>
                  </a:lnTo>
                  <a:lnTo>
                    <a:pt x="196" y="74"/>
                  </a:lnTo>
                  <a:lnTo>
                    <a:pt x="175" y="74"/>
                  </a:lnTo>
                  <a:lnTo>
                    <a:pt x="175" y="159"/>
                  </a:lnTo>
                  <a:lnTo>
                    <a:pt x="206" y="159"/>
                  </a:lnTo>
                  <a:lnTo>
                    <a:pt x="206" y="135"/>
                  </a:lnTo>
                  <a:lnTo>
                    <a:pt x="187" y="135"/>
                  </a:lnTo>
                  <a:lnTo>
                    <a:pt x="187" y="135"/>
                  </a:lnTo>
                  <a:lnTo>
                    <a:pt x="187" y="95"/>
                  </a:lnTo>
                  <a:lnTo>
                    <a:pt x="206" y="95"/>
                  </a:lnTo>
                  <a:lnTo>
                    <a:pt x="206" y="0"/>
                  </a:lnTo>
                  <a:moveTo>
                    <a:pt x="144" y="223"/>
                  </a:moveTo>
                  <a:lnTo>
                    <a:pt x="175" y="223"/>
                  </a:lnTo>
                  <a:lnTo>
                    <a:pt x="175" y="201"/>
                  </a:lnTo>
                  <a:lnTo>
                    <a:pt x="144" y="201"/>
                  </a:lnTo>
                  <a:lnTo>
                    <a:pt x="144" y="223"/>
                  </a:lnTo>
                  <a:lnTo>
                    <a:pt x="144" y="223"/>
                  </a:lnTo>
                  <a:moveTo>
                    <a:pt x="175" y="0"/>
                  </a:moveTo>
                  <a:lnTo>
                    <a:pt x="144" y="0"/>
                  </a:lnTo>
                  <a:lnTo>
                    <a:pt x="144" y="95"/>
                  </a:lnTo>
                  <a:lnTo>
                    <a:pt x="165" y="95"/>
                  </a:lnTo>
                  <a:lnTo>
                    <a:pt x="165" y="135"/>
                  </a:lnTo>
                  <a:lnTo>
                    <a:pt x="144" y="135"/>
                  </a:lnTo>
                  <a:lnTo>
                    <a:pt x="144" y="159"/>
                  </a:lnTo>
                  <a:lnTo>
                    <a:pt x="175" y="159"/>
                  </a:lnTo>
                  <a:lnTo>
                    <a:pt x="175" y="74"/>
                  </a:lnTo>
                  <a:lnTo>
                    <a:pt x="154" y="74"/>
                  </a:lnTo>
                  <a:lnTo>
                    <a:pt x="154" y="31"/>
                  </a:lnTo>
                  <a:lnTo>
                    <a:pt x="154" y="31"/>
                  </a:lnTo>
                  <a:lnTo>
                    <a:pt x="175" y="31"/>
                  </a:lnTo>
                  <a:lnTo>
                    <a:pt x="175" y="0"/>
                  </a:lnTo>
                  <a:moveTo>
                    <a:pt x="113" y="223"/>
                  </a:moveTo>
                  <a:lnTo>
                    <a:pt x="144" y="223"/>
                  </a:lnTo>
                  <a:lnTo>
                    <a:pt x="144" y="201"/>
                  </a:lnTo>
                  <a:lnTo>
                    <a:pt x="113" y="201"/>
                  </a:lnTo>
                  <a:lnTo>
                    <a:pt x="113" y="223"/>
                  </a:lnTo>
                  <a:lnTo>
                    <a:pt x="113" y="223"/>
                  </a:lnTo>
                  <a:moveTo>
                    <a:pt x="144" y="0"/>
                  </a:moveTo>
                  <a:lnTo>
                    <a:pt x="113" y="0"/>
                  </a:lnTo>
                  <a:lnTo>
                    <a:pt x="113" y="31"/>
                  </a:lnTo>
                  <a:lnTo>
                    <a:pt x="135" y="31"/>
                  </a:lnTo>
                  <a:lnTo>
                    <a:pt x="135" y="74"/>
                  </a:lnTo>
                  <a:lnTo>
                    <a:pt x="113" y="74"/>
                  </a:lnTo>
                  <a:lnTo>
                    <a:pt x="113" y="159"/>
                  </a:lnTo>
                  <a:lnTo>
                    <a:pt x="144" y="159"/>
                  </a:lnTo>
                  <a:lnTo>
                    <a:pt x="144" y="135"/>
                  </a:lnTo>
                  <a:lnTo>
                    <a:pt x="123" y="135"/>
                  </a:lnTo>
                  <a:lnTo>
                    <a:pt x="123" y="135"/>
                  </a:lnTo>
                  <a:lnTo>
                    <a:pt x="123" y="95"/>
                  </a:lnTo>
                  <a:lnTo>
                    <a:pt x="144" y="95"/>
                  </a:lnTo>
                  <a:lnTo>
                    <a:pt x="144" y="0"/>
                  </a:lnTo>
                  <a:moveTo>
                    <a:pt x="80" y="223"/>
                  </a:moveTo>
                  <a:lnTo>
                    <a:pt x="113" y="223"/>
                  </a:lnTo>
                  <a:lnTo>
                    <a:pt x="113" y="201"/>
                  </a:lnTo>
                  <a:lnTo>
                    <a:pt x="80" y="201"/>
                  </a:lnTo>
                  <a:lnTo>
                    <a:pt x="80" y="223"/>
                  </a:lnTo>
                  <a:lnTo>
                    <a:pt x="80" y="223"/>
                  </a:lnTo>
                  <a:moveTo>
                    <a:pt x="113" y="0"/>
                  </a:moveTo>
                  <a:lnTo>
                    <a:pt x="80" y="0"/>
                  </a:lnTo>
                  <a:lnTo>
                    <a:pt x="80" y="95"/>
                  </a:lnTo>
                  <a:lnTo>
                    <a:pt x="102" y="95"/>
                  </a:lnTo>
                  <a:lnTo>
                    <a:pt x="102" y="135"/>
                  </a:lnTo>
                  <a:lnTo>
                    <a:pt x="80" y="135"/>
                  </a:lnTo>
                  <a:lnTo>
                    <a:pt x="80" y="159"/>
                  </a:lnTo>
                  <a:lnTo>
                    <a:pt x="113" y="159"/>
                  </a:lnTo>
                  <a:lnTo>
                    <a:pt x="113" y="74"/>
                  </a:lnTo>
                  <a:lnTo>
                    <a:pt x="92" y="74"/>
                  </a:lnTo>
                  <a:lnTo>
                    <a:pt x="92" y="31"/>
                  </a:lnTo>
                  <a:lnTo>
                    <a:pt x="92" y="31"/>
                  </a:lnTo>
                  <a:lnTo>
                    <a:pt x="113" y="31"/>
                  </a:lnTo>
                  <a:lnTo>
                    <a:pt x="113" y="0"/>
                  </a:lnTo>
                  <a:moveTo>
                    <a:pt x="50" y="223"/>
                  </a:moveTo>
                  <a:lnTo>
                    <a:pt x="80" y="223"/>
                  </a:lnTo>
                  <a:lnTo>
                    <a:pt x="80" y="201"/>
                  </a:lnTo>
                  <a:lnTo>
                    <a:pt x="80" y="201"/>
                  </a:lnTo>
                  <a:lnTo>
                    <a:pt x="80" y="159"/>
                  </a:lnTo>
                  <a:lnTo>
                    <a:pt x="80" y="159"/>
                  </a:lnTo>
                  <a:lnTo>
                    <a:pt x="80" y="135"/>
                  </a:lnTo>
                  <a:lnTo>
                    <a:pt x="61" y="135"/>
                  </a:lnTo>
                  <a:lnTo>
                    <a:pt x="61" y="135"/>
                  </a:lnTo>
                  <a:lnTo>
                    <a:pt x="61" y="95"/>
                  </a:lnTo>
                  <a:lnTo>
                    <a:pt x="80" y="95"/>
                  </a:lnTo>
                  <a:lnTo>
                    <a:pt x="80" y="0"/>
                  </a:lnTo>
                  <a:lnTo>
                    <a:pt x="50" y="0"/>
                  </a:lnTo>
                  <a:lnTo>
                    <a:pt x="50" y="31"/>
                  </a:lnTo>
                  <a:lnTo>
                    <a:pt x="71" y="31"/>
                  </a:lnTo>
                  <a:lnTo>
                    <a:pt x="71" y="74"/>
                  </a:lnTo>
                  <a:lnTo>
                    <a:pt x="50" y="74"/>
                  </a:lnTo>
                  <a:lnTo>
                    <a:pt x="50" y="223"/>
                  </a:lnTo>
                  <a:moveTo>
                    <a:pt x="0" y="223"/>
                  </a:moveTo>
                  <a:lnTo>
                    <a:pt x="50" y="223"/>
                  </a:lnTo>
                  <a:lnTo>
                    <a:pt x="50" y="74"/>
                  </a:lnTo>
                  <a:lnTo>
                    <a:pt x="28" y="74"/>
                  </a:lnTo>
                  <a:lnTo>
                    <a:pt x="28" y="31"/>
                  </a:lnTo>
                  <a:lnTo>
                    <a:pt x="28" y="31"/>
                  </a:lnTo>
                  <a:lnTo>
                    <a:pt x="50" y="31"/>
                  </a:lnTo>
                  <a:lnTo>
                    <a:pt x="50" y="0"/>
                  </a:lnTo>
                  <a:lnTo>
                    <a:pt x="0" y="0"/>
                  </a:lnTo>
                  <a:lnTo>
                    <a:pt x="0" y="2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 name="Freeform 51"/>
            <p:cNvSpPr/>
            <p:nvPr/>
          </p:nvSpPr>
          <p:spPr bwMode="auto">
            <a:xfrm>
              <a:off x="3652838" y="2763838"/>
              <a:ext cx="434975" cy="104775"/>
            </a:xfrm>
            <a:custGeom>
              <a:avLst/>
              <a:gdLst>
                <a:gd name="T0" fmla="*/ 0 w 116"/>
                <a:gd name="T1" fmla="*/ 14 h 28"/>
                <a:gd name="T2" fmla="*/ 8 w 116"/>
                <a:gd name="T3" fmla="*/ 28 h 28"/>
                <a:gd name="T4" fmla="*/ 58 w 116"/>
                <a:gd name="T5" fmla="*/ 16 h 28"/>
                <a:gd name="T6" fmla="*/ 108 w 116"/>
                <a:gd name="T7" fmla="*/ 28 h 28"/>
                <a:gd name="T8" fmla="*/ 116 w 116"/>
                <a:gd name="T9" fmla="*/ 14 h 28"/>
                <a:gd name="T10" fmla="*/ 58 w 116"/>
                <a:gd name="T11" fmla="*/ 0 h 28"/>
                <a:gd name="T12" fmla="*/ 0 w 116"/>
                <a:gd name="T13" fmla="*/ 14 h 28"/>
              </a:gdLst>
              <a:ahLst/>
              <a:cxnLst>
                <a:cxn ang="0">
                  <a:pos x="T0" y="T1"/>
                </a:cxn>
                <a:cxn ang="0">
                  <a:pos x="T2" y="T3"/>
                </a:cxn>
                <a:cxn ang="0">
                  <a:pos x="T4" y="T5"/>
                </a:cxn>
                <a:cxn ang="0">
                  <a:pos x="T6" y="T7"/>
                </a:cxn>
                <a:cxn ang="0">
                  <a:pos x="T8" y="T9"/>
                </a:cxn>
                <a:cxn ang="0">
                  <a:pos x="T10" y="T11"/>
                </a:cxn>
                <a:cxn ang="0">
                  <a:pos x="T12" y="T13"/>
                </a:cxn>
              </a:cxnLst>
              <a:rect l="0" t="0" r="r" b="b"/>
              <a:pathLst>
                <a:path w="116" h="28">
                  <a:moveTo>
                    <a:pt x="0" y="14"/>
                  </a:moveTo>
                  <a:cubicBezTo>
                    <a:pt x="8" y="28"/>
                    <a:pt x="8" y="28"/>
                    <a:pt x="8" y="28"/>
                  </a:cubicBezTo>
                  <a:cubicBezTo>
                    <a:pt x="22" y="20"/>
                    <a:pt x="40" y="16"/>
                    <a:pt x="58" y="16"/>
                  </a:cubicBezTo>
                  <a:cubicBezTo>
                    <a:pt x="77" y="16"/>
                    <a:pt x="94" y="20"/>
                    <a:pt x="108" y="28"/>
                  </a:cubicBezTo>
                  <a:cubicBezTo>
                    <a:pt x="116" y="14"/>
                    <a:pt x="116" y="14"/>
                    <a:pt x="116" y="14"/>
                  </a:cubicBezTo>
                  <a:cubicBezTo>
                    <a:pt x="100" y="5"/>
                    <a:pt x="79" y="0"/>
                    <a:pt x="58" y="0"/>
                  </a:cubicBezTo>
                  <a:cubicBezTo>
                    <a:pt x="37" y="0"/>
                    <a:pt x="16" y="5"/>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 name="Freeform 52"/>
            <p:cNvSpPr/>
            <p:nvPr/>
          </p:nvSpPr>
          <p:spPr bwMode="auto">
            <a:xfrm>
              <a:off x="3576638" y="2643188"/>
              <a:ext cx="585788" cy="123825"/>
            </a:xfrm>
            <a:custGeom>
              <a:avLst/>
              <a:gdLst>
                <a:gd name="T0" fmla="*/ 156 w 156"/>
                <a:gd name="T1" fmla="*/ 19 h 33"/>
                <a:gd name="T2" fmla="*/ 78 w 156"/>
                <a:gd name="T3" fmla="*/ 0 h 33"/>
                <a:gd name="T4" fmla="*/ 0 w 156"/>
                <a:gd name="T5" fmla="*/ 19 h 33"/>
                <a:gd name="T6" fmla="*/ 8 w 156"/>
                <a:gd name="T7" fmla="*/ 33 h 33"/>
                <a:gd name="T8" fmla="*/ 78 w 156"/>
                <a:gd name="T9" fmla="*/ 17 h 33"/>
                <a:gd name="T10" fmla="*/ 148 w 156"/>
                <a:gd name="T11" fmla="*/ 33 h 33"/>
                <a:gd name="T12" fmla="*/ 156 w 156"/>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156" h="33">
                  <a:moveTo>
                    <a:pt x="156" y="19"/>
                  </a:moveTo>
                  <a:cubicBezTo>
                    <a:pt x="134" y="7"/>
                    <a:pt x="106" y="0"/>
                    <a:pt x="78" y="0"/>
                  </a:cubicBezTo>
                  <a:cubicBezTo>
                    <a:pt x="50" y="0"/>
                    <a:pt x="22" y="7"/>
                    <a:pt x="0" y="19"/>
                  </a:cubicBezTo>
                  <a:cubicBezTo>
                    <a:pt x="8" y="33"/>
                    <a:pt x="8" y="33"/>
                    <a:pt x="8" y="33"/>
                  </a:cubicBezTo>
                  <a:cubicBezTo>
                    <a:pt x="28" y="23"/>
                    <a:pt x="53" y="17"/>
                    <a:pt x="78" y="17"/>
                  </a:cubicBezTo>
                  <a:cubicBezTo>
                    <a:pt x="104" y="17"/>
                    <a:pt x="129" y="23"/>
                    <a:pt x="148" y="33"/>
                  </a:cubicBezTo>
                  <a:lnTo>
                    <a:pt x="156"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 name="Freeform 53"/>
            <p:cNvSpPr/>
            <p:nvPr/>
          </p:nvSpPr>
          <p:spPr bwMode="auto">
            <a:xfrm>
              <a:off x="4414838" y="584200"/>
              <a:ext cx="600075" cy="601663"/>
            </a:xfrm>
            <a:custGeom>
              <a:avLst/>
              <a:gdLst>
                <a:gd name="T0" fmla="*/ 158 w 160"/>
                <a:gd name="T1" fmla="*/ 62 h 160"/>
                <a:gd name="T2" fmla="*/ 126 w 160"/>
                <a:gd name="T3" fmla="*/ 76 h 160"/>
                <a:gd name="T4" fmla="*/ 113 w 160"/>
                <a:gd name="T5" fmla="*/ 76 h 160"/>
                <a:gd name="T6" fmla="*/ 107 w 160"/>
                <a:gd name="T7" fmla="*/ 60 h 160"/>
                <a:gd name="T8" fmla="*/ 116 w 160"/>
                <a:gd name="T9" fmla="*/ 51 h 160"/>
                <a:gd name="T10" fmla="*/ 148 w 160"/>
                <a:gd name="T11" fmla="*/ 38 h 160"/>
                <a:gd name="T12" fmla="*/ 134 w 160"/>
                <a:gd name="T13" fmla="*/ 21 h 160"/>
                <a:gd name="T14" fmla="*/ 113 w 160"/>
                <a:gd name="T15" fmla="*/ 12 h 160"/>
                <a:gd name="T16" fmla="*/ 109 w 160"/>
                <a:gd name="T17" fmla="*/ 38 h 160"/>
                <a:gd name="T18" fmla="*/ 94 w 160"/>
                <a:gd name="T19" fmla="*/ 60 h 160"/>
                <a:gd name="T20" fmla="*/ 96 w 160"/>
                <a:gd name="T21" fmla="*/ 36 h 160"/>
                <a:gd name="T22" fmla="*/ 85 w 160"/>
                <a:gd name="T23" fmla="*/ 29 h 160"/>
                <a:gd name="T24" fmla="*/ 85 w 160"/>
                <a:gd name="T25" fmla="*/ 17 h 160"/>
                <a:gd name="T26" fmla="*/ 76 w 160"/>
                <a:gd name="T27" fmla="*/ 17 h 160"/>
                <a:gd name="T28" fmla="*/ 76 w 160"/>
                <a:gd name="T29" fmla="*/ 29 h 160"/>
                <a:gd name="T30" fmla="*/ 65 w 160"/>
                <a:gd name="T31" fmla="*/ 36 h 160"/>
                <a:gd name="T32" fmla="*/ 66 w 160"/>
                <a:gd name="T33" fmla="*/ 60 h 160"/>
                <a:gd name="T34" fmla="*/ 51 w 160"/>
                <a:gd name="T35" fmla="*/ 38 h 160"/>
                <a:gd name="T36" fmla="*/ 48 w 160"/>
                <a:gd name="T37" fmla="*/ 12 h 160"/>
                <a:gd name="T38" fmla="*/ 27 w 160"/>
                <a:gd name="T39" fmla="*/ 21 h 160"/>
                <a:gd name="T40" fmla="*/ 13 w 160"/>
                <a:gd name="T41" fmla="*/ 38 h 160"/>
                <a:gd name="T42" fmla="*/ 45 w 160"/>
                <a:gd name="T43" fmla="*/ 51 h 160"/>
                <a:gd name="T44" fmla="*/ 54 w 160"/>
                <a:gd name="T45" fmla="*/ 60 h 160"/>
                <a:gd name="T46" fmla="*/ 47 w 160"/>
                <a:gd name="T47" fmla="*/ 76 h 160"/>
                <a:gd name="T48" fmla="*/ 35 w 160"/>
                <a:gd name="T49" fmla="*/ 76 h 160"/>
                <a:gd name="T50" fmla="*/ 3 w 160"/>
                <a:gd name="T51" fmla="*/ 62 h 160"/>
                <a:gd name="T52" fmla="*/ 0 w 160"/>
                <a:gd name="T53" fmla="*/ 85 h 160"/>
                <a:gd name="T54" fmla="*/ 9 w 160"/>
                <a:gd name="T55" fmla="*/ 105 h 160"/>
                <a:gd name="T56" fmla="*/ 30 w 160"/>
                <a:gd name="T57" fmla="*/ 90 h 160"/>
                <a:gd name="T58" fmla="*/ 56 w 160"/>
                <a:gd name="T59" fmla="*/ 85 h 160"/>
                <a:gd name="T60" fmla="*/ 38 w 160"/>
                <a:gd name="T61" fmla="*/ 100 h 160"/>
                <a:gd name="T62" fmla="*/ 41 w 160"/>
                <a:gd name="T63" fmla="*/ 113 h 160"/>
                <a:gd name="T64" fmla="*/ 32 w 160"/>
                <a:gd name="T65" fmla="*/ 122 h 160"/>
                <a:gd name="T66" fmla="*/ 39 w 160"/>
                <a:gd name="T67" fmla="*/ 128 h 160"/>
                <a:gd name="T68" fmla="*/ 48 w 160"/>
                <a:gd name="T69" fmla="*/ 119 h 160"/>
                <a:gd name="T70" fmla="*/ 60 w 160"/>
                <a:gd name="T71" fmla="*/ 123 h 160"/>
                <a:gd name="T72" fmla="*/ 76 w 160"/>
                <a:gd name="T73" fmla="*/ 104 h 160"/>
                <a:gd name="T74" fmla="*/ 71 w 160"/>
                <a:gd name="T75" fmla="*/ 131 h 160"/>
                <a:gd name="T76" fmla="*/ 56 w 160"/>
                <a:gd name="T77" fmla="*/ 151 h 160"/>
                <a:gd name="T78" fmla="*/ 76 w 160"/>
                <a:gd name="T79" fmla="*/ 160 h 160"/>
                <a:gd name="T80" fmla="*/ 99 w 160"/>
                <a:gd name="T81" fmla="*/ 158 h 160"/>
                <a:gd name="T82" fmla="*/ 85 w 160"/>
                <a:gd name="T83" fmla="*/ 126 h 160"/>
                <a:gd name="T84" fmla="*/ 85 w 160"/>
                <a:gd name="T85" fmla="*/ 113 h 160"/>
                <a:gd name="T86" fmla="*/ 101 w 160"/>
                <a:gd name="T87" fmla="*/ 107 h 160"/>
                <a:gd name="T88" fmla="*/ 109 w 160"/>
                <a:gd name="T89" fmla="*/ 115 h 160"/>
                <a:gd name="T90" fmla="*/ 122 w 160"/>
                <a:gd name="T91" fmla="*/ 148 h 160"/>
                <a:gd name="T92" fmla="*/ 140 w 160"/>
                <a:gd name="T93" fmla="*/ 134 h 160"/>
                <a:gd name="T94" fmla="*/ 148 w 160"/>
                <a:gd name="T95" fmla="*/ 113 h 160"/>
                <a:gd name="T96" fmla="*/ 123 w 160"/>
                <a:gd name="T97" fmla="*/ 109 h 160"/>
                <a:gd name="T98" fmla="*/ 101 w 160"/>
                <a:gd name="T99" fmla="*/ 94 h 160"/>
                <a:gd name="T100" fmla="*/ 125 w 160"/>
                <a:gd name="T101" fmla="*/ 96 h 160"/>
                <a:gd name="T102" fmla="*/ 131 w 160"/>
                <a:gd name="T103" fmla="*/ 85 h 160"/>
                <a:gd name="T104" fmla="*/ 144 w 160"/>
                <a:gd name="T105" fmla="*/ 8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0" h="160">
                  <a:moveTo>
                    <a:pt x="160" y="76"/>
                  </a:moveTo>
                  <a:cubicBezTo>
                    <a:pt x="144" y="76"/>
                    <a:pt x="144" y="76"/>
                    <a:pt x="144" y="76"/>
                  </a:cubicBezTo>
                  <a:cubicBezTo>
                    <a:pt x="158" y="62"/>
                    <a:pt x="158" y="62"/>
                    <a:pt x="158" y="62"/>
                  </a:cubicBezTo>
                  <a:cubicBezTo>
                    <a:pt x="152" y="56"/>
                    <a:pt x="152" y="56"/>
                    <a:pt x="152" y="56"/>
                  </a:cubicBezTo>
                  <a:cubicBezTo>
                    <a:pt x="131" y="76"/>
                    <a:pt x="131" y="76"/>
                    <a:pt x="131" y="76"/>
                  </a:cubicBezTo>
                  <a:cubicBezTo>
                    <a:pt x="126" y="76"/>
                    <a:pt x="126" y="76"/>
                    <a:pt x="126" y="76"/>
                  </a:cubicBezTo>
                  <a:cubicBezTo>
                    <a:pt x="131" y="71"/>
                    <a:pt x="131" y="71"/>
                    <a:pt x="131" y="71"/>
                  </a:cubicBezTo>
                  <a:cubicBezTo>
                    <a:pt x="125" y="64"/>
                    <a:pt x="125" y="64"/>
                    <a:pt x="125" y="64"/>
                  </a:cubicBezTo>
                  <a:cubicBezTo>
                    <a:pt x="113" y="76"/>
                    <a:pt x="113" y="76"/>
                    <a:pt x="113" y="76"/>
                  </a:cubicBezTo>
                  <a:cubicBezTo>
                    <a:pt x="105" y="76"/>
                    <a:pt x="105" y="76"/>
                    <a:pt x="105" y="76"/>
                  </a:cubicBezTo>
                  <a:cubicBezTo>
                    <a:pt x="104" y="72"/>
                    <a:pt x="103" y="69"/>
                    <a:pt x="101" y="66"/>
                  </a:cubicBezTo>
                  <a:cubicBezTo>
                    <a:pt x="107" y="60"/>
                    <a:pt x="107" y="60"/>
                    <a:pt x="107" y="60"/>
                  </a:cubicBezTo>
                  <a:cubicBezTo>
                    <a:pt x="123" y="60"/>
                    <a:pt x="123" y="60"/>
                    <a:pt x="123" y="60"/>
                  </a:cubicBezTo>
                  <a:cubicBezTo>
                    <a:pt x="123" y="51"/>
                    <a:pt x="123" y="51"/>
                    <a:pt x="123" y="51"/>
                  </a:cubicBezTo>
                  <a:cubicBezTo>
                    <a:pt x="116" y="51"/>
                    <a:pt x="116" y="51"/>
                    <a:pt x="116" y="51"/>
                  </a:cubicBezTo>
                  <a:cubicBezTo>
                    <a:pt x="120" y="47"/>
                    <a:pt x="120" y="47"/>
                    <a:pt x="120" y="47"/>
                  </a:cubicBezTo>
                  <a:cubicBezTo>
                    <a:pt x="148" y="47"/>
                    <a:pt x="148" y="47"/>
                    <a:pt x="148" y="47"/>
                  </a:cubicBezTo>
                  <a:cubicBezTo>
                    <a:pt x="148" y="38"/>
                    <a:pt x="148" y="38"/>
                    <a:pt x="148" y="38"/>
                  </a:cubicBezTo>
                  <a:cubicBezTo>
                    <a:pt x="128" y="38"/>
                    <a:pt x="128" y="38"/>
                    <a:pt x="128" y="38"/>
                  </a:cubicBezTo>
                  <a:cubicBezTo>
                    <a:pt x="140" y="27"/>
                    <a:pt x="140" y="27"/>
                    <a:pt x="140" y="27"/>
                  </a:cubicBezTo>
                  <a:cubicBezTo>
                    <a:pt x="134" y="21"/>
                    <a:pt x="134" y="21"/>
                    <a:pt x="134" y="21"/>
                  </a:cubicBezTo>
                  <a:cubicBezTo>
                    <a:pt x="122" y="32"/>
                    <a:pt x="122" y="32"/>
                    <a:pt x="122" y="32"/>
                  </a:cubicBezTo>
                  <a:cubicBezTo>
                    <a:pt x="122" y="12"/>
                    <a:pt x="122" y="12"/>
                    <a:pt x="122" y="12"/>
                  </a:cubicBezTo>
                  <a:cubicBezTo>
                    <a:pt x="113" y="12"/>
                    <a:pt x="113" y="12"/>
                    <a:pt x="113" y="12"/>
                  </a:cubicBezTo>
                  <a:cubicBezTo>
                    <a:pt x="113" y="41"/>
                    <a:pt x="113" y="41"/>
                    <a:pt x="113" y="41"/>
                  </a:cubicBezTo>
                  <a:cubicBezTo>
                    <a:pt x="109" y="45"/>
                    <a:pt x="109" y="45"/>
                    <a:pt x="109" y="45"/>
                  </a:cubicBezTo>
                  <a:cubicBezTo>
                    <a:pt x="109" y="38"/>
                    <a:pt x="109" y="38"/>
                    <a:pt x="109" y="38"/>
                  </a:cubicBezTo>
                  <a:cubicBezTo>
                    <a:pt x="101" y="38"/>
                    <a:pt x="101" y="38"/>
                    <a:pt x="101" y="38"/>
                  </a:cubicBezTo>
                  <a:cubicBezTo>
                    <a:pt x="101" y="54"/>
                    <a:pt x="101" y="54"/>
                    <a:pt x="101" y="54"/>
                  </a:cubicBezTo>
                  <a:cubicBezTo>
                    <a:pt x="94" y="60"/>
                    <a:pt x="94" y="60"/>
                    <a:pt x="94" y="60"/>
                  </a:cubicBezTo>
                  <a:cubicBezTo>
                    <a:pt x="92" y="58"/>
                    <a:pt x="88" y="57"/>
                    <a:pt x="85" y="56"/>
                  </a:cubicBezTo>
                  <a:cubicBezTo>
                    <a:pt x="85" y="47"/>
                    <a:pt x="85" y="47"/>
                    <a:pt x="85" y="47"/>
                  </a:cubicBezTo>
                  <a:cubicBezTo>
                    <a:pt x="96" y="36"/>
                    <a:pt x="96" y="36"/>
                    <a:pt x="96" y="36"/>
                  </a:cubicBezTo>
                  <a:cubicBezTo>
                    <a:pt x="90" y="30"/>
                    <a:pt x="90" y="30"/>
                    <a:pt x="90" y="30"/>
                  </a:cubicBezTo>
                  <a:cubicBezTo>
                    <a:pt x="85" y="35"/>
                    <a:pt x="85" y="35"/>
                    <a:pt x="85" y="35"/>
                  </a:cubicBezTo>
                  <a:cubicBezTo>
                    <a:pt x="85" y="29"/>
                    <a:pt x="85" y="29"/>
                    <a:pt x="85" y="29"/>
                  </a:cubicBezTo>
                  <a:cubicBezTo>
                    <a:pt x="105" y="9"/>
                    <a:pt x="105" y="9"/>
                    <a:pt x="105" y="9"/>
                  </a:cubicBezTo>
                  <a:cubicBezTo>
                    <a:pt x="99" y="3"/>
                    <a:pt x="99" y="3"/>
                    <a:pt x="99" y="3"/>
                  </a:cubicBezTo>
                  <a:cubicBezTo>
                    <a:pt x="85" y="17"/>
                    <a:pt x="85" y="17"/>
                    <a:pt x="85" y="17"/>
                  </a:cubicBezTo>
                  <a:cubicBezTo>
                    <a:pt x="85" y="0"/>
                    <a:pt x="85" y="0"/>
                    <a:pt x="85" y="0"/>
                  </a:cubicBezTo>
                  <a:cubicBezTo>
                    <a:pt x="76" y="0"/>
                    <a:pt x="76" y="0"/>
                    <a:pt x="76" y="0"/>
                  </a:cubicBezTo>
                  <a:cubicBezTo>
                    <a:pt x="76" y="17"/>
                    <a:pt x="76" y="17"/>
                    <a:pt x="76" y="17"/>
                  </a:cubicBezTo>
                  <a:cubicBezTo>
                    <a:pt x="62" y="3"/>
                    <a:pt x="62" y="3"/>
                    <a:pt x="62" y="3"/>
                  </a:cubicBezTo>
                  <a:cubicBezTo>
                    <a:pt x="56" y="9"/>
                    <a:pt x="56" y="9"/>
                    <a:pt x="56" y="9"/>
                  </a:cubicBezTo>
                  <a:cubicBezTo>
                    <a:pt x="76" y="29"/>
                    <a:pt x="76" y="29"/>
                    <a:pt x="76" y="29"/>
                  </a:cubicBezTo>
                  <a:cubicBezTo>
                    <a:pt x="76" y="35"/>
                    <a:pt x="76" y="35"/>
                    <a:pt x="76" y="35"/>
                  </a:cubicBezTo>
                  <a:cubicBezTo>
                    <a:pt x="71" y="30"/>
                    <a:pt x="71" y="30"/>
                    <a:pt x="71" y="30"/>
                  </a:cubicBezTo>
                  <a:cubicBezTo>
                    <a:pt x="65" y="36"/>
                    <a:pt x="65" y="36"/>
                    <a:pt x="65" y="36"/>
                  </a:cubicBezTo>
                  <a:cubicBezTo>
                    <a:pt x="76" y="47"/>
                    <a:pt x="76" y="47"/>
                    <a:pt x="76" y="47"/>
                  </a:cubicBezTo>
                  <a:cubicBezTo>
                    <a:pt x="76" y="56"/>
                    <a:pt x="76" y="56"/>
                    <a:pt x="76" y="56"/>
                  </a:cubicBezTo>
                  <a:cubicBezTo>
                    <a:pt x="72" y="57"/>
                    <a:pt x="69" y="58"/>
                    <a:pt x="66" y="60"/>
                  </a:cubicBezTo>
                  <a:cubicBezTo>
                    <a:pt x="60" y="54"/>
                    <a:pt x="60" y="54"/>
                    <a:pt x="60" y="54"/>
                  </a:cubicBezTo>
                  <a:cubicBezTo>
                    <a:pt x="60" y="38"/>
                    <a:pt x="60" y="38"/>
                    <a:pt x="60" y="38"/>
                  </a:cubicBezTo>
                  <a:cubicBezTo>
                    <a:pt x="51" y="38"/>
                    <a:pt x="51" y="38"/>
                    <a:pt x="51" y="38"/>
                  </a:cubicBezTo>
                  <a:cubicBezTo>
                    <a:pt x="51" y="45"/>
                    <a:pt x="51" y="45"/>
                    <a:pt x="51" y="45"/>
                  </a:cubicBezTo>
                  <a:cubicBezTo>
                    <a:pt x="48" y="41"/>
                    <a:pt x="48" y="41"/>
                    <a:pt x="48" y="41"/>
                  </a:cubicBezTo>
                  <a:cubicBezTo>
                    <a:pt x="48" y="12"/>
                    <a:pt x="48" y="12"/>
                    <a:pt x="48" y="12"/>
                  </a:cubicBezTo>
                  <a:cubicBezTo>
                    <a:pt x="39" y="12"/>
                    <a:pt x="39" y="12"/>
                    <a:pt x="39" y="12"/>
                  </a:cubicBezTo>
                  <a:cubicBezTo>
                    <a:pt x="39" y="32"/>
                    <a:pt x="39" y="32"/>
                    <a:pt x="39" y="32"/>
                  </a:cubicBezTo>
                  <a:cubicBezTo>
                    <a:pt x="27" y="21"/>
                    <a:pt x="27" y="21"/>
                    <a:pt x="27" y="21"/>
                  </a:cubicBezTo>
                  <a:cubicBezTo>
                    <a:pt x="21" y="27"/>
                    <a:pt x="21" y="27"/>
                    <a:pt x="21" y="27"/>
                  </a:cubicBezTo>
                  <a:cubicBezTo>
                    <a:pt x="32" y="38"/>
                    <a:pt x="32" y="38"/>
                    <a:pt x="32" y="38"/>
                  </a:cubicBezTo>
                  <a:cubicBezTo>
                    <a:pt x="13" y="38"/>
                    <a:pt x="13" y="38"/>
                    <a:pt x="13" y="38"/>
                  </a:cubicBezTo>
                  <a:cubicBezTo>
                    <a:pt x="13" y="47"/>
                    <a:pt x="13" y="47"/>
                    <a:pt x="13" y="47"/>
                  </a:cubicBezTo>
                  <a:cubicBezTo>
                    <a:pt x="41" y="47"/>
                    <a:pt x="41" y="47"/>
                    <a:pt x="41" y="47"/>
                  </a:cubicBezTo>
                  <a:cubicBezTo>
                    <a:pt x="45" y="51"/>
                    <a:pt x="45" y="51"/>
                    <a:pt x="45" y="51"/>
                  </a:cubicBezTo>
                  <a:cubicBezTo>
                    <a:pt x="38" y="51"/>
                    <a:pt x="38" y="51"/>
                    <a:pt x="38" y="51"/>
                  </a:cubicBezTo>
                  <a:cubicBezTo>
                    <a:pt x="38" y="60"/>
                    <a:pt x="38" y="60"/>
                    <a:pt x="38" y="60"/>
                  </a:cubicBezTo>
                  <a:cubicBezTo>
                    <a:pt x="54" y="60"/>
                    <a:pt x="54" y="60"/>
                    <a:pt x="54" y="60"/>
                  </a:cubicBezTo>
                  <a:cubicBezTo>
                    <a:pt x="60" y="66"/>
                    <a:pt x="60" y="66"/>
                    <a:pt x="60" y="66"/>
                  </a:cubicBezTo>
                  <a:cubicBezTo>
                    <a:pt x="58" y="69"/>
                    <a:pt x="57" y="72"/>
                    <a:pt x="56" y="76"/>
                  </a:cubicBezTo>
                  <a:cubicBezTo>
                    <a:pt x="47" y="76"/>
                    <a:pt x="47" y="76"/>
                    <a:pt x="47" y="76"/>
                  </a:cubicBezTo>
                  <a:cubicBezTo>
                    <a:pt x="36" y="64"/>
                    <a:pt x="36" y="64"/>
                    <a:pt x="36" y="64"/>
                  </a:cubicBezTo>
                  <a:cubicBezTo>
                    <a:pt x="30" y="71"/>
                    <a:pt x="30" y="71"/>
                    <a:pt x="30" y="71"/>
                  </a:cubicBezTo>
                  <a:cubicBezTo>
                    <a:pt x="35" y="76"/>
                    <a:pt x="35" y="76"/>
                    <a:pt x="35" y="76"/>
                  </a:cubicBezTo>
                  <a:cubicBezTo>
                    <a:pt x="29" y="76"/>
                    <a:pt x="29" y="76"/>
                    <a:pt x="29" y="76"/>
                  </a:cubicBezTo>
                  <a:cubicBezTo>
                    <a:pt x="9" y="56"/>
                    <a:pt x="9" y="56"/>
                    <a:pt x="9" y="56"/>
                  </a:cubicBezTo>
                  <a:cubicBezTo>
                    <a:pt x="3" y="62"/>
                    <a:pt x="3" y="62"/>
                    <a:pt x="3" y="62"/>
                  </a:cubicBezTo>
                  <a:cubicBezTo>
                    <a:pt x="17" y="76"/>
                    <a:pt x="17" y="76"/>
                    <a:pt x="17" y="76"/>
                  </a:cubicBezTo>
                  <a:cubicBezTo>
                    <a:pt x="0" y="76"/>
                    <a:pt x="0" y="76"/>
                    <a:pt x="0" y="76"/>
                  </a:cubicBezTo>
                  <a:cubicBezTo>
                    <a:pt x="0" y="85"/>
                    <a:pt x="0" y="85"/>
                    <a:pt x="0" y="85"/>
                  </a:cubicBezTo>
                  <a:cubicBezTo>
                    <a:pt x="17" y="85"/>
                    <a:pt x="17" y="85"/>
                    <a:pt x="17" y="85"/>
                  </a:cubicBezTo>
                  <a:cubicBezTo>
                    <a:pt x="3" y="99"/>
                    <a:pt x="3" y="99"/>
                    <a:pt x="3" y="99"/>
                  </a:cubicBezTo>
                  <a:cubicBezTo>
                    <a:pt x="9" y="105"/>
                    <a:pt x="9" y="105"/>
                    <a:pt x="9" y="105"/>
                  </a:cubicBezTo>
                  <a:cubicBezTo>
                    <a:pt x="29" y="85"/>
                    <a:pt x="29" y="85"/>
                    <a:pt x="29" y="85"/>
                  </a:cubicBezTo>
                  <a:cubicBezTo>
                    <a:pt x="35" y="85"/>
                    <a:pt x="35" y="85"/>
                    <a:pt x="35" y="85"/>
                  </a:cubicBezTo>
                  <a:cubicBezTo>
                    <a:pt x="30" y="90"/>
                    <a:pt x="30" y="90"/>
                    <a:pt x="30" y="90"/>
                  </a:cubicBezTo>
                  <a:cubicBezTo>
                    <a:pt x="36" y="96"/>
                    <a:pt x="36" y="96"/>
                    <a:pt x="36" y="96"/>
                  </a:cubicBezTo>
                  <a:cubicBezTo>
                    <a:pt x="47" y="85"/>
                    <a:pt x="47" y="85"/>
                    <a:pt x="47" y="85"/>
                  </a:cubicBezTo>
                  <a:cubicBezTo>
                    <a:pt x="56" y="85"/>
                    <a:pt x="56" y="85"/>
                    <a:pt x="56" y="85"/>
                  </a:cubicBezTo>
                  <a:cubicBezTo>
                    <a:pt x="57" y="88"/>
                    <a:pt x="58" y="91"/>
                    <a:pt x="60" y="94"/>
                  </a:cubicBezTo>
                  <a:cubicBezTo>
                    <a:pt x="54" y="100"/>
                    <a:pt x="54" y="100"/>
                    <a:pt x="54" y="100"/>
                  </a:cubicBezTo>
                  <a:cubicBezTo>
                    <a:pt x="38" y="100"/>
                    <a:pt x="38" y="100"/>
                    <a:pt x="38" y="100"/>
                  </a:cubicBezTo>
                  <a:cubicBezTo>
                    <a:pt x="38" y="109"/>
                    <a:pt x="38" y="109"/>
                    <a:pt x="38" y="109"/>
                  </a:cubicBezTo>
                  <a:cubicBezTo>
                    <a:pt x="45" y="109"/>
                    <a:pt x="45" y="109"/>
                    <a:pt x="45" y="109"/>
                  </a:cubicBezTo>
                  <a:cubicBezTo>
                    <a:pt x="41" y="113"/>
                    <a:pt x="41" y="113"/>
                    <a:pt x="41" y="113"/>
                  </a:cubicBezTo>
                  <a:cubicBezTo>
                    <a:pt x="13" y="113"/>
                    <a:pt x="13" y="113"/>
                    <a:pt x="13" y="113"/>
                  </a:cubicBezTo>
                  <a:cubicBezTo>
                    <a:pt x="13" y="122"/>
                    <a:pt x="13" y="122"/>
                    <a:pt x="13" y="122"/>
                  </a:cubicBezTo>
                  <a:cubicBezTo>
                    <a:pt x="32" y="122"/>
                    <a:pt x="32" y="122"/>
                    <a:pt x="32" y="122"/>
                  </a:cubicBezTo>
                  <a:cubicBezTo>
                    <a:pt x="21" y="134"/>
                    <a:pt x="21" y="134"/>
                    <a:pt x="21" y="134"/>
                  </a:cubicBezTo>
                  <a:cubicBezTo>
                    <a:pt x="27" y="140"/>
                    <a:pt x="27" y="140"/>
                    <a:pt x="27" y="140"/>
                  </a:cubicBezTo>
                  <a:cubicBezTo>
                    <a:pt x="39" y="128"/>
                    <a:pt x="39" y="128"/>
                    <a:pt x="39" y="128"/>
                  </a:cubicBezTo>
                  <a:cubicBezTo>
                    <a:pt x="39" y="148"/>
                    <a:pt x="39" y="148"/>
                    <a:pt x="39" y="148"/>
                  </a:cubicBezTo>
                  <a:cubicBezTo>
                    <a:pt x="48" y="148"/>
                    <a:pt x="48" y="148"/>
                    <a:pt x="48" y="148"/>
                  </a:cubicBezTo>
                  <a:cubicBezTo>
                    <a:pt x="48" y="119"/>
                    <a:pt x="48" y="119"/>
                    <a:pt x="48" y="119"/>
                  </a:cubicBezTo>
                  <a:cubicBezTo>
                    <a:pt x="51" y="115"/>
                    <a:pt x="51" y="115"/>
                    <a:pt x="51" y="115"/>
                  </a:cubicBezTo>
                  <a:cubicBezTo>
                    <a:pt x="51" y="123"/>
                    <a:pt x="51" y="123"/>
                    <a:pt x="51" y="123"/>
                  </a:cubicBezTo>
                  <a:cubicBezTo>
                    <a:pt x="60" y="123"/>
                    <a:pt x="60" y="123"/>
                    <a:pt x="60" y="123"/>
                  </a:cubicBezTo>
                  <a:cubicBezTo>
                    <a:pt x="60" y="107"/>
                    <a:pt x="60" y="107"/>
                    <a:pt x="60" y="107"/>
                  </a:cubicBezTo>
                  <a:cubicBezTo>
                    <a:pt x="66" y="100"/>
                    <a:pt x="66" y="100"/>
                    <a:pt x="66" y="100"/>
                  </a:cubicBezTo>
                  <a:cubicBezTo>
                    <a:pt x="69" y="102"/>
                    <a:pt x="72" y="104"/>
                    <a:pt x="76" y="104"/>
                  </a:cubicBezTo>
                  <a:cubicBezTo>
                    <a:pt x="76" y="113"/>
                    <a:pt x="76" y="113"/>
                    <a:pt x="76" y="113"/>
                  </a:cubicBezTo>
                  <a:cubicBezTo>
                    <a:pt x="65" y="125"/>
                    <a:pt x="65" y="125"/>
                    <a:pt x="65" y="125"/>
                  </a:cubicBezTo>
                  <a:cubicBezTo>
                    <a:pt x="71" y="131"/>
                    <a:pt x="71" y="131"/>
                    <a:pt x="71" y="131"/>
                  </a:cubicBezTo>
                  <a:cubicBezTo>
                    <a:pt x="76" y="126"/>
                    <a:pt x="76" y="126"/>
                    <a:pt x="76" y="126"/>
                  </a:cubicBezTo>
                  <a:cubicBezTo>
                    <a:pt x="76" y="131"/>
                    <a:pt x="76" y="131"/>
                    <a:pt x="76" y="131"/>
                  </a:cubicBezTo>
                  <a:cubicBezTo>
                    <a:pt x="56" y="151"/>
                    <a:pt x="56" y="151"/>
                    <a:pt x="56" y="151"/>
                  </a:cubicBezTo>
                  <a:cubicBezTo>
                    <a:pt x="62" y="158"/>
                    <a:pt x="62" y="158"/>
                    <a:pt x="62" y="158"/>
                  </a:cubicBezTo>
                  <a:cubicBezTo>
                    <a:pt x="76" y="144"/>
                    <a:pt x="76" y="144"/>
                    <a:pt x="76" y="144"/>
                  </a:cubicBezTo>
                  <a:cubicBezTo>
                    <a:pt x="76" y="160"/>
                    <a:pt x="76" y="160"/>
                    <a:pt x="76" y="160"/>
                  </a:cubicBezTo>
                  <a:cubicBezTo>
                    <a:pt x="85" y="160"/>
                    <a:pt x="85" y="160"/>
                    <a:pt x="85" y="160"/>
                  </a:cubicBezTo>
                  <a:cubicBezTo>
                    <a:pt x="85" y="144"/>
                    <a:pt x="85" y="144"/>
                    <a:pt x="85" y="144"/>
                  </a:cubicBezTo>
                  <a:cubicBezTo>
                    <a:pt x="99" y="158"/>
                    <a:pt x="99" y="158"/>
                    <a:pt x="99" y="158"/>
                  </a:cubicBezTo>
                  <a:cubicBezTo>
                    <a:pt x="105" y="151"/>
                    <a:pt x="105" y="151"/>
                    <a:pt x="105" y="151"/>
                  </a:cubicBezTo>
                  <a:cubicBezTo>
                    <a:pt x="85" y="131"/>
                    <a:pt x="85" y="131"/>
                    <a:pt x="85" y="131"/>
                  </a:cubicBezTo>
                  <a:cubicBezTo>
                    <a:pt x="85" y="126"/>
                    <a:pt x="85" y="126"/>
                    <a:pt x="85" y="126"/>
                  </a:cubicBezTo>
                  <a:cubicBezTo>
                    <a:pt x="90" y="131"/>
                    <a:pt x="90" y="131"/>
                    <a:pt x="90" y="131"/>
                  </a:cubicBezTo>
                  <a:cubicBezTo>
                    <a:pt x="96" y="125"/>
                    <a:pt x="96" y="125"/>
                    <a:pt x="96" y="125"/>
                  </a:cubicBezTo>
                  <a:cubicBezTo>
                    <a:pt x="85" y="113"/>
                    <a:pt x="85" y="113"/>
                    <a:pt x="85" y="113"/>
                  </a:cubicBezTo>
                  <a:cubicBezTo>
                    <a:pt x="85" y="104"/>
                    <a:pt x="85" y="104"/>
                    <a:pt x="85" y="104"/>
                  </a:cubicBezTo>
                  <a:cubicBezTo>
                    <a:pt x="88" y="104"/>
                    <a:pt x="92" y="102"/>
                    <a:pt x="94" y="100"/>
                  </a:cubicBezTo>
                  <a:cubicBezTo>
                    <a:pt x="101" y="107"/>
                    <a:pt x="101" y="107"/>
                    <a:pt x="101" y="107"/>
                  </a:cubicBezTo>
                  <a:cubicBezTo>
                    <a:pt x="101" y="123"/>
                    <a:pt x="101" y="123"/>
                    <a:pt x="101" y="123"/>
                  </a:cubicBezTo>
                  <a:cubicBezTo>
                    <a:pt x="109" y="123"/>
                    <a:pt x="109" y="123"/>
                    <a:pt x="109" y="123"/>
                  </a:cubicBezTo>
                  <a:cubicBezTo>
                    <a:pt x="109" y="115"/>
                    <a:pt x="109" y="115"/>
                    <a:pt x="109" y="115"/>
                  </a:cubicBezTo>
                  <a:cubicBezTo>
                    <a:pt x="113" y="119"/>
                    <a:pt x="113" y="119"/>
                    <a:pt x="113" y="119"/>
                  </a:cubicBezTo>
                  <a:cubicBezTo>
                    <a:pt x="113" y="148"/>
                    <a:pt x="113" y="148"/>
                    <a:pt x="113" y="148"/>
                  </a:cubicBezTo>
                  <a:cubicBezTo>
                    <a:pt x="122" y="148"/>
                    <a:pt x="122" y="148"/>
                    <a:pt x="122" y="148"/>
                  </a:cubicBezTo>
                  <a:cubicBezTo>
                    <a:pt x="122" y="128"/>
                    <a:pt x="122" y="128"/>
                    <a:pt x="122" y="128"/>
                  </a:cubicBezTo>
                  <a:cubicBezTo>
                    <a:pt x="134" y="140"/>
                    <a:pt x="134" y="140"/>
                    <a:pt x="134" y="140"/>
                  </a:cubicBezTo>
                  <a:cubicBezTo>
                    <a:pt x="140" y="134"/>
                    <a:pt x="140" y="134"/>
                    <a:pt x="140" y="134"/>
                  </a:cubicBezTo>
                  <a:cubicBezTo>
                    <a:pt x="128" y="122"/>
                    <a:pt x="128" y="122"/>
                    <a:pt x="128" y="122"/>
                  </a:cubicBezTo>
                  <a:cubicBezTo>
                    <a:pt x="148" y="122"/>
                    <a:pt x="148" y="122"/>
                    <a:pt x="148" y="122"/>
                  </a:cubicBezTo>
                  <a:cubicBezTo>
                    <a:pt x="148" y="113"/>
                    <a:pt x="148" y="113"/>
                    <a:pt x="148" y="113"/>
                  </a:cubicBezTo>
                  <a:cubicBezTo>
                    <a:pt x="120" y="113"/>
                    <a:pt x="120" y="113"/>
                    <a:pt x="120" y="113"/>
                  </a:cubicBezTo>
                  <a:cubicBezTo>
                    <a:pt x="116" y="109"/>
                    <a:pt x="116" y="109"/>
                    <a:pt x="116" y="109"/>
                  </a:cubicBezTo>
                  <a:cubicBezTo>
                    <a:pt x="123" y="109"/>
                    <a:pt x="123" y="109"/>
                    <a:pt x="123" y="109"/>
                  </a:cubicBezTo>
                  <a:cubicBezTo>
                    <a:pt x="123" y="100"/>
                    <a:pt x="123" y="100"/>
                    <a:pt x="123" y="100"/>
                  </a:cubicBezTo>
                  <a:cubicBezTo>
                    <a:pt x="107" y="100"/>
                    <a:pt x="107" y="100"/>
                    <a:pt x="107" y="100"/>
                  </a:cubicBezTo>
                  <a:cubicBezTo>
                    <a:pt x="101" y="94"/>
                    <a:pt x="101" y="94"/>
                    <a:pt x="101" y="94"/>
                  </a:cubicBezTo>
                  <a:cubicBezTo>
                    <a:pt x="103" y="91"/>
                    <a:pt x="104" y="88"/>
                    <a:pt x="105" y="85"/>
                  </a:cubicBezTo>
                  <a:cubicBezTo>
                    <a:pt x="113" y="85"/>
                    <a:pt x="113" y="85"/>
                    <a:pt x="113" y="85"/>
                  </a:cubicBezTo>
                  <a:cubicBezTo>
                    <a:pt x="125" y="96"/>
                    <a:pt x="125" y="96"/>
                    <a:pt x="125" y="96"/>
                  </a:cubicBezTo>
                  <a:cubicBezTo>
                    <a:pt x="131" y="90"/>
                    <a:pt x="131" y="90"/>
                    <a:pt x="131" y="90"/>
                  </a:cubicBezTo>
                  <a:cubicBezTo>
                    <a:pt x="126" y="85"/>
                    <a:pt x="126" y="85"/>
                    <a:pt x="126" y="85"/>
                  </a:cubicBezTo>
                  <a:cubicBezTo>
                    <a:pt x="131" y="85"/>
                    <a:pt x="131" y="85"/>
                    <a:pt x="131" y="85"/>
                  </a:cubicBezTo>
                  <a:cubicBezTo>
                    <a:pt x="152" y="105"/>
                    <a:pt x="152" y="105"/>
                    <a:pt x="152" y="105"/>
                  </a:cubicBezTo>
                  <a:cubicBezTo>
                    <a:pt x="158" y="99"/>
                    <a:pt x="158" y="99"/>
                    <a:pt x="158" y="99"/>
                  </a:cubicBezTo>
                  <a:cubicBezTo>
                    <a:pt x="144" y="85"/>
                    <a:pt x="144" y="85"/>
                    <a:pt x="144" y="85"/>
                  </a:cubicBezTo>
                  <a:cubicBezTo>
                    <a:pt x="160" y="85"/>
                    <a:pt x="160" y="85"/>
                    <a:pt x="160" y="85"/>
                  </a:cubicBezTo>
                  <a:lnTo>
                    <a:pt x="16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 name="Oval 54"/>
            <p:cNvSpPr>
              <a:spLocks noChangeArrowheads="1"/>
            </p:cNvSpPr>
            <p:nvPr/>
          </p:nvSpPr>
          <p:spPr bwMode="auto">
            <a:xfrm>
              <a:off x="758825" y="1038225"/>
              <a:ext cx="454025" cy="455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 name="Rectangle 55"/>
            <p:cNvSpPr>
              <a:spLocks noChangeArrowheads="1"/>
            </p:cNvSpPr>
            <p:nvPr/>
          </p:nvSpPr>
          <p:spPr bwMode="auto">
            <a:xfrm>
              <a:off x="957263" y="925513"/>
              <a:ext cx="5556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 name="Rectangle 56"/>
            <p:cNvSpPr>
              <a:spLocks noChangeArrowheads="1"/>
            </p:cNvSpPr>
            <p:nvPr/>
          </p:nvSpPr>
          <p:spPr bwMode="auto">
            <a:xfrm>
              <a:off x="1246188" y="1238250"/>
              <a:ext cx="7937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 name="Rectangle 57"/>
            <p:cNvSpPr>
              <a:spLocks noChangeArrowheads="1"/>
            </p:cNvSpPr>
            <p:nvPr/>
          </p:nvSpPr>
          <p:spPr bwMode="auto">
            <a:xfrm>
              <a:off x="957263" y="1527175"/>
              <a:ext cx="5556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 name="Rectangle 58"/>
            <p:cNvSpPr>
              <a:spLocks noChangeArrowheads="1"/>
            </p:cNvSpPr>
            <p:nvPr/>
          </p:nvSpPr>
          <p:spPr bwMode="auto">
            <a:xfrm>
              <a:off x="646113" y="1238250"/>
              <a:ext cx="77788"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 name="Freeform 59"/>
            <p:cNvSpPr/>
            <p:nvPr/>
          </p:nvSpPr>
          <p:spPr bwMode="auto">
            <a:xfrm>
              <a:off x="1149350" y="1004888"/>
              <a:ext cx="96838" cy="98425"/>
            </a:xfrm>
            <a:custGeom>
              <a:avLst/>
              <a:gdLst>
                <a:gd name="T0" fmla="*/ 61 w 61"/>
                <a:gd name="T1" fmla="*/ 26 h 62"/>
                <a:gd name="T2" fmla="*/ 26 w 61"/>
                <a:gd name="T3" fmla="*/ 62 h 62"/>
                <a:gd name="T4" fmla="*/ 0 w 61"/>
                <a:gd name="T5" fmla="*/ 38 h 62"/>
                <a:gd name="T6" fmla="*/ 35 w 61"/>
                <a:gd name="T7" fmla="*/ 0 h 62"/>
                <a:gd name="T8" fmla="*/ 61 w 61"/>
                <a:gd name="T9" fmla="*/ 26 h 62"/>
              </a:gdLst>
              <a:ahLst/>
              <a:cxnLst>
                <a:cxn ang="0">
                  <a:pos x="T0" y="T1"/>
                </a:cxn>
                <a:cxn ang="0">
                  <a:pos x="T2" y="T3"/>
                </a:cxn>
                <a:cxn ang="0">
                  <a:pos x="T4" y="T5"/>
                </a:cxn>
                <a:cxn ang="0">
                  <a:pos x="T6" y="T7"/>
                </a:cxn>
                <a:cxn ang="0">
                  <a:pos x="T8" y="T9"/>
                </a:cxn>
              </a:cxnLst>
              <a:rect l="0" t="0" r="r" b="b"/>
              <a:pathLst>
                <a:path w="61" h="62">
                  <a:moveTo>
                    <a:pt x="61" y="26"/>
                  </a:moveTo>
                  <a:lnTo>
                    <a:pt x="26" y="62"/>
                  </a:lnTo>
                  <a:lnTo>
                    <a:pt x="0" y="38"/>
                  </a:lnTo>
                  <a:lnTo>
                    <a:pt x="35" y="0"/>
                  </a:lnTo>
                  <a:lnTo>
                    <a:pt x="61"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 name="Freeform 60"/>
            <p:cNvSpPr/>
            <p:nvPr/>
          </p:nvSpPr>
          <p:spPr bwMode="auto">
            <a:xfrm>
              <a:off x="1149350" y="1430338"/>
              <a:ext cx="96838" cy="96838"/>
            </a:xfrm>
            <a:custGeom>
              <a:avLst/>
              <a:gdLst>
                <a:gd name="T0" fmla="*/ 26 w 61"/>
                <a:gd name="T1" fmla="*/ 0 h 61"/>
                <a:gd name="T2" fmla="*/ 61 w 61"/>
                <a:gd name="T3" fmla="*/ 37 h 61"/>
                <a:gd name="T4" fmla="*/ 35 w 61"/>
                <a:gd name="T5" fmla="*/ 61 h 61"/>
                <a:gd name="T6" fmla="*/ 0 w 61"/>
                <a:gd name="T7" fmla="*/ 26 h 61"/>
                <a:gd name="T8" fmla="*/ 26 w 61"/>
                <a:gd name="T9" fmla="*/ 0 h 61"/>
              </a:gdLst>
              <a:ahLst/>
              <a:cxnLst>
                <a:cxn ang="0">
                  <a:pos x="T0" y="T1"/>
                </a:cxn>
                <a:cxn ang="0">
                  <a:pos x="T2" y="T3"/>
                </a:cxn>
                <a:cxn ang="0">
                  <a:pos x="T4" y="T5"/>
                </a:cxn>
                <a:cxn ang="0">
                  <a:pos x="T6" y="T7"/>
                </a:cxn>
                <a:cxn ang="0">
                  <a:pos x="T8" y="T9"/>
                </a:cxn>
              </a:cxnLst>
              <a:rect l="0" t="0" r="r" b="b"/>
              <a:pathLst>
                <a:path w="61" h="61">
                  <a:moveTo>
                    <a:pt x="26" y="0"/>
                  </a:moveTo>
                  <a:lnTo>
                    <a:pt x="61" y="37"/>
                  </a:lnTo>
                  <a:lnTo>
                    <a:pt x="35" y="61"/>
                  </a:lnTo>
                  <a:lnTo>
                    <a:pt x="0" y="26"/>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0" name="Freeform 61"/>
            <p:cNvSpPr/>
            <p:nvPr/>
          </p:nvSpPr>
          <p:spPr bwMode="auto">
            <a:xfrm>
              <a:off x="723900" y="1430338"/>
              <a:ext cx="98425" cy="96838"/>
            </a:xfrm>
            <a:custGeom>
              <a:avLst/>
              <a:gdLst>
                <a:gd name="T0" fmla="*/ 36 w 62"/>
                <a:gd name="T1" fmla="*/ 0 h 61"/>
                <a:gd name="T2" fmla="*/ 62 w 62"/>
                <a:gd name="T3" fmla="*/ 26 h 61"/>
                <a:gd name="T4" fmla="*/ 26 w 62"/>
                <a:gd name="T5" fmla="*/ 61 h 61"/>
                <a:gd name="T6" fmla="*/ 0 w 62"/>
                <a:gd name="T7" fmla="*/ 37 h 61"/>
                <a:gd name="T8" fmla="*/ 36 w 62"/>
                <a:gd name="T9" fmla="*/ 0 h 61"/>
              </a:gdLst>
              <a:ahLst/>
              <a:cxnLst>
                <a:cxn ang="0">
                  <a:pos x="T0" y="T1"/>
                </a:cxn>
                <a:cxn ang="0">
                  <a:pos x="T2" y="T3"/>
                </a:cxn>
                <a:cxn ang="0">
                  <a:pos x="T4" y="T5"/>
                </a:cxn>
                <a:cxn ang="0">
                  <a:pos x="T6" y="T7"/>
                </a:cxn>
                <a:cxn ang="0">
                  <a:pos x="T8" y="T9"/>
                </a:cxn>
              </a:cxnLst>
              <a:rect l="0" t="0" r="r" b="b"/>
              <a:pathLst>
                <a:path w="62" h="61">
                  <a:moveTo>
                    <a:pt x="36" y="0"/>
                  </a:moveTo>
                  <a:lnTo>
                    <a:pt x="62" y="26"/>
                  </a:lnTo>
                  <a:lnTo>
                    <a:pt x="26" y="61"/>
                  </a:lnTo>
                  <a:lnTo>
                    <a:pt x="0" y="37"/>
                  </a:lnTo>
                  <a:lnTo>
                    <a:pt x="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1" name="Freeform 62"/>
            <p:cNvSpPr/>
            <p:nvPr/>
          </p:nvSpPr>
          <p:spPr bwMode="auto">
            <a:xfrm>
              <a:off x="723900" y="1004888"/>
              <a:ext cx="98425" cy="98425"/>
            </a:xfrm>
            <a:custGeom>
              <a:avLst/>
              <a:gdLst>
                <a:gd name="T0" fmla="*/ 62 w 62"/>
                <a:gd name="T1" fmla="*/ 38 h 62"/>
                <a:gd name="T2" fmla="*/ 36 w 62"/>
                <a:gd name="T3" fmla="*/ 62 h 62"/>
                <a:gd name="T4" fmla="*/ 0 w 62"/>
                <a:gd name="T5" fmla="*/ 26 h 62"/>
                <a:gd name="T6" fmla="*/ 26 w 62"/>
                <a:gd name="T7" fmla="*/ 0 h 62"/>
                <a:gd name="T8" fmla="*/ 62 w 62"/>
                <a:gd name="T9" fmla="*/ 38 h 62"/>
              </a:gdLst>
              <a:ahLst/>
              <a:cxnLst>
                <a:cxn ang="0">
                  <a:pos x="T0" y="T1"/>
                </a:cxn>
                <a:cxn ang="0">
                  <a:pos x="T2" y="T3"/>
                </a:cxn>
                <a:cxn ang="0">
                  <a:pos x="T4" y="T5"/>
                </a:cxn>
                <a:cxn ang="0">
                  <a:pos x="T6" y="T7"/>
                </a:cxn>
                <a:cxn ang="0">
                  <a:pos x="T8" y="T9"/>
                </a:cxn>
              </a:cxnLst>
              <a:rect l="0" t="0" r="r" b="b"/>
              <a:pathLst>
                <a:path w="62" h="62">
                  <a:moveTo>
                    <a:pt x="62" y="38"/>
                  </a:moveTo>
                  <a:lnTo>
                    <a:pt x="36" y="62"/>
                  </a:lnTo>
                  <a:lnTo>
                    <a:pt x="0" y="26"/>
                  </a:lnTo>
                  <a:lnTo>
                    <a:pt x="26" y="0"/>
                  </a:lnTo>
                  <a:lnTo>
                    <a:pt x="62"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2" name="Freeform 63"/>
            <p:cNvSpPr/>
            <p:nvPr/>
          </p:nvSpPr>
          <p:spPr bwMode="auto">
            <a:xfrm>
              <a:off x="1058863" y="941388"/>
              <a:ext cx="82550" cy="96838"/>
            </a:xfrm>
            <a:custGeom>
              <a:avLst/>
              <a:gdLst>
                <a:gd name="T0" fmla="*/ 52 w 52"/>
                <a:gd name="T1" fmla="*/ 14 h 61"/>
                <a:gd name="T2" fmla="*/ 33 w 52"/>
                <a:gd name="T3" fmla="*/ 61 h 61"/>
                <a:gd name="T4" fmla="*/ 0 w 52"/>
                <a:gd name="T5" fmla="*/ 47 h 61"/>
                <a:gd name="T6" fmla="*/ 19 w 52"/>
                <a:gd name="T7" fmla="*/ 0 h 61"/>
                <a:gd name="T8" fmla="*/ 52 w 52"/>
                <a:gd name="T9" fmla="*/ 14 h 61"/>
              </a:gdLst>
              <a:ahLst/>
              <a:cxnLst>
                <a:cxn ang="0">
                  <a:pos x="T0" y="T1"/>
                </a:cxn>
                <a:cxn ang="0">
                  <a:pos x="T2" y="T3"/>
                </a:cxn>
                <a:cxn ang="0">
                  <a:pos x="T4" y="T5"/>
                </a:cxn>
                <a:cxn ang="0">
                  <a:pos x="T6" y="T7"/>
                </a:cxn>
                <a:cxn ang="0">
                  <a:pos x="T8" y="T9"/>
                </a:cxn>
              </a:cxnLst>
              <a:rect l="0" t="0" r="r" b="b"/>
              <a:pathLst>
                <a:path w="52" h="61">
                  <a:moveTo>
                    <a:pt x="52" y="14"/>
                  </a:moveTo>
                  <a:lnTo>
                    <a:pt x="33" y="61"/>
                  </a:lnTo>
                  <a:lnTo>
                    <a:pt x="0" y="47"/>
                  </a:lnTo>
                  <a:lnTo>
                    <a:pt x="19"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3" name="Freeform 64"/>
            <p:cNvSpPr/>
            <p:nvPr/>
          </p:nvSpPr>
          <p:spPr bwMode="auto">
            <a:xfrm>
              <a:off x="1216025" y="1339850"/>
              <a:ext cx="93663" cy="82550"/>
            </a:xfrm>
            <a:custGeom>
              <a:avLst/>
              <a:gdLst>
                <a:gd name="T0" fmla="*/ 12 w 59"/>
                <a:gd name="T1" fmla="*/ 0 h 52"/>
                <a:gd name="T2" fmla="*/ 59 w 59"/>
                <a:gd name="T3" fmla="*/ 19 h 52"/>
                <a:gd name="T4" fmla="*/ 47 w 59"/>
                <a:gd name="T5" fmla="*/ 52 h 52"/>
                <a:gd name="T6" fmla="*/ 0 w 59"/>
                <a:gd name="T7" fmla="*/ 33 h 52"/>
                <a:gd name="T8" fmla="*/ 12 w 59"/>
                <a:gd name="T9" fmla="*/ 0 h 52"/>
              </a:gdLst>
              <a:ahLst/>
              <a:cxnLst>
                <a:cxn ang="0">
                  <a:pos x="T0" y="T1"/>
                </a:cxn>
                <a:cxn ang="0">
                  <a:pos x="T2" y="T3"/>
                </a:cxn>
                <a:cxn ang="0">
                  <a:pos x="T4" y="T5"/>
                </a:cxn>
                <a:cxn ang="0">
                  <a:pos x="T6" y="T7"/>
                </a:cxn>
                <a:cxn ang="0">
                  <a:pos x="T8" y="T9"/>
                </a:cxn>
              </a:cxnLst>
              <a:rect l="0" t="0" r="r" b="b"/>
              <a:pathLst>
                <a:path w="59" h="52">
                  <a:moveTo>
                    <a:pt x="12" y="0"/>
                  </a:moveTo>
                  <a:lnTo>
                    <a:pt x="59" y="19"/>
                  </a:lnTo>
                  <a:lnTo>
                    <a:pt x="47" y="52"/>
                  </a:lnTo>
                  <a:lnTo>
                    <a:pt x="0" y="33"/>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4" name="Freeform 65"/>
            <p:cNvSpPr/>
            <p:nvPr/>
          </p:nvSpPr>
          <p:spPr bwMode="auto">
            <a:xfrm>
              <a:off x="830263" y="1497013"/>
              <a:ext cx="82550" cy="98425"/>
            </a:xfrm>
            <a:custGeom>
              <a:avLst/>
              <a:gdLst>
                <a:gd name="T0" fmla="*/ 52 w 52"/>
                <a:gd name="T1" fmla="*/ 14 h 62"/>
                <a:gd name="T2" fmla="*/ 33 w 52"/>
                <a:gd name="T3" fmla="*/ 62 h 62"/>
                <a:gd name="T4" fmla="*/ 0 w 52"/>
                <a:gd name="T5" fmla="*/ 47 h 62"/>
                <a:gd name="T6" fmla="*/ 18 w 52"/>
                <a:gd name="T7" fmla="*/ 0 h 62"/>
                <a:gd name="T8" fmla="*/ 52 w 52"/>
                <a:gd name="T9" fmla="*/ 14 h 62"/>
              </a:gdLst>
              <a:ahLst/>
              <a:cxnLst>
                <a:cxn ang="0">
                  <a:pos x="T0" y="T1"/>
                </a:cxn>
                <a:cxn ang="0">
                  <a:pos x="T2" y="T3"/>
                </a:cxn>
                <a:cxn ang="0">
                  <a:pos x="T4" y="T5"/>
                </a:cxn>
                <a:cxn ang="0">
                  <a:pos x="T6" y="T7"/>
                </a:cxn>
                <a:cxn ang="0">
                  <a:pos x="T8" y="T9"/>
                </a:cxn>
              </a:cxnLst>
              <a:rect l="0" t="0" r="r" b="b"/>
              <a:pathLst>
                <a:path w="52" h="62">
                  <a:moveTo>
                    <a:pt x="52" y="14"/>
                  </a:moveTo>
                  <a:lnTo>
                    <a:pt x="33" y="62"/>
                  </a:lnTo>
                  <a:lnTo>
                    <a:pt x="0" y="47"/>
                  </a:lnTo>
                  <a:lnTo>
                    <a:pt x="18" y="0"/>
                  </a:lnTo>
                  <a:lnTo>
                    <a:pt x="5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5" name="Freeform 66"/>
            <p:cNvSpPr/>
            <p:nvPr/>
          </p:nvSpPr>
          <p:spPr bwMode="auto">
            <a:xfrm>
              <a:off x="660400" y="1109663"/>
              <a:ext cx="98425" cy="87313"/>
            </a:xfrm>
            <a:custGeom>
              <a:avLst/>
              <a:gdLst>
                <a:gd name="T0" fmla="*/ 47 w 62"/>
                <a:gd name="T1" fmla="*/ 55 h 55"/>
                <a:gd name="T2" fmla="*/ 0 w 62"/>
                <a:gd name="T3" fmla="*/ 36 h 55"/>
                <a:gd name="T4" fmla="*/ 14 w 62"/>
                <a:gd name="T5" fmla="*/ 0 h 55"/>
                <a:gd name="T6" fmla="*/ 62 w 62"/>
                <a:gd name="T7" fmla="*/ 22 h 55"/>
                <a:gd name="T8" fmla="*/ 47 w 62"/>
                <a:gd name="T9" fmla="*/ 55 h 55"/>
              </a:gdLst>
              <a:ahLst/>
              <a:cxnLst>
                <a:cxn ang="0">
                  <a:pos x="T0" y="T1"/>
                </a:cxn>
                <a:cxn ang="0">
                  <a:pos x="T2" y="T3"/>
                </a:cxn>
                <a:cxn ang="0">
                  <a:pos x="T4" y="T5"/>
                </a:cxn>
                <a:cxn ang="0">
                  <a:pos x="T6" y="T7"/>
                </a:cxn>
                <a:cxn ang="0">
                  <a:pos x="T8" y="T9"/>
                </a:cxn>
              </a:cxnLst>
              <a:rect l="0" t="0" r="r" b="b"/>
              <a:pathLst>
                <a:path w="62" h="55">
                  <a:moveTo>
                    <a:pt x="47" y="55"/>
                  </a:moveTo>
                  <a:lnTo>
                    <a:pt x="0" y="36"/>
                  </a:lnTo>
                  <a:lnTo>
                    <a:pt x="14" y="0"/>
                  </a:lnTo>
                  <a:lnTo>
                    <a:pt x="62" y="22"/>
                  </a:lnTo>
                  <a:lnTo>
                    <a:pt x="47"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6" name="Freeform 67"/>
            <p:cNvSpPr/>
            <p:nvPr/>
          </p:nvSpPr>
          <p:spPr bwMode="auto">
            <a:xfrm>
              <a:off x="1212850" y="1109663"/>
              <a:ext cx="96838" cy="82550"/>
            </a:xfrm>
            <a:custGeom>
              <a:avLst/>
              <a:gdLst>
                <a:gd name="T0" fmla="*/ 0 w 61"/>
                <a:gd name="T1" fmla="*/ 19 h 52"/>
                <a:gd name="T2" fmla="*/ 47 w 61"/>
                <a:gd name="T3" fmla="*/ 0 h 52"/>
                <a:gd name="T4" fmla="*/ 61 w 61"/>
                <a:gd name="T5" fmla="*/ 34 h 52"/>
                <a:gd name="T6" fmla="*/ 14 w 61"/>
                <a:gd name="T7" fmla="*/ 52 h 52"/>
                <a:gd name="T8" fmla="*/ 0 w 61"/>
                <a:gd name="T9" fmla="*/ 19 h 52"/>
              </a:gdLst>
              <a:ahLst/>
              <a:cxnLst>
                <a:cxn ang="0">
                  <a:pos x="T0" y="T1"/>
                </a:cxn>
                <a:cxn ang="0">
                  <a:pos x="T2" y="T3"/>
                </a:cxn>
                <a:cxn ang="0">
                  <a:pos x="T4" y="T5"/>
                </a:cxn>
                <a:cxn ang="0">
                  <a:pos x="T6" y="T7"/>
                </a:cxn>
                <a:cxn ang="0">
                  <a:pos x="T8" y="T9"/>
                </a:cxn>
              </a:cxnLst>
              <a:rect l="0" t="0" r="r" b="b"/>
              <a:pathLst>
                <a:path w="61" h="52">
                  <a:moveTo>
                    <a:pt x="0" y="19"/>
                  </a:moveTo>
                  <a:lnTo>
                    <a:pt x="47" y="0"/>
                  </a:lnTo>
                  <a:lnTo>
                    <a:pt x="61" y="34"/>
                  </a:lnTo>
                  <a:lnTo>
                    <a:pt x="14" y="52"/>
                  </a:ln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7" name="Freeform 68"/>
            <p:cNvSpPr/>
            <p:nvPr/>
          </p:nvSpPr>
          <p:spPr bwMode="auto">
            <a:xfrm>
              <a:off x="1058863" y="1497013"/>
              <a:ext cx="85725" cy="93663"/>
            </a:xfrm>
            <a:custGeom>
              <a:avLst/>
              <a:gdLst>
                <a:gd name="T0" fmla="*/ 54 w 54"/>
                <a:gd name="T1" fmla="*/ 47 h 59"/>
                <a:gd name="T2" fmla="*/ 21 w 54"/>
                <a:gd name="T3" fmla="*/ 59 h 59"/>
                <a:gd name="T4" fmla="*/ 0 w 54"/>
                <a:gd name="T5" fmla="*/ 14 h 59"/>
                <a:gd name="T6" fmla="*/ 33 w 54"/>
                <a:gd name="T7" fmla="*/ 0 h 59"/>
                <a:gd name="T8" fmla="*/ 54 w 54"/>
                <a:gd name="T9" fmla="*/ 47 h 59"/>
              </a:gdLst>
              <a:ahLst/>
              <a:cxnLst>
                <a:cxn ang="0">
                  <a:pos x="T0" y="T1"/>
                </a:cxn>
                <a:cxn ang="0">
                  <a:pos x="T2" y="T3"/>
                </a:cxn>
                <a:cxn ang="0">
                  <a:pos x="T4" y="T5"/>
                </a:cxn>
                <a:cxn ang="0">
                  <a:pos x="T6" y="T7"/>
                </a:cxn>
                <a:cxn ang="0">
                  <a:pos x="T8" y="T9"/>
                </a:cxn>
              </a:cxnLst>
              <a:rect l="0" t="0" r="r" b="b"/>
              <a:pathLst>
                <a:path w="54" h="59">
                  <a:moveTo>
                    <a:pt x="54" y="47"/>
                  </a:moveTo>
                  <a:lnTo>
                    <a:pt x="21" y="59"/>
                  </a:lnTo>
                  <a:lnTo>
                    <a:pt x="0" y="14"/>
                  </a:lnTo>
                  <a:lnTo>
                    <a:pt x="33" y="0"/>
                  </a:lnTo>
                  <a:lnTo>
                    <a:pt x="54"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8" name="Freeform 69"/>
            <p:cNvSpPr/>
            <p:nvPr/>
          </p:nvSpPr>
          <p:spPr bwMode="auto">
            <a:xfrm>
              <a:off x="660400" y="1339850"/>
              <a:ext cx="98425" cy="85725"/>
            </a:xfrm>
            <a:custGeom>
              <a:avLst/>
              <a:gdLst>
                <a:gd name="T0" fmla="*/ 62 w 62"/>
                <a:gd name="T1" fmla="*/ 35 h 54"/>
                <a:gd name="T2" fmla="*/ 14 w 62"/>
                <a:gd name="T3" fmla="*/ 54 h 54"/>
                <a:gd name="T4" fmla="*/ 0 w 62"/>
                <a:gd name="T5" fmla="*/ 21 h 54"/>
                <a:gd name="T6" fmla="*/ 47 w 62"/>
                <a:gd name="T7" fmla="*/ 0 h 54"/>
                <a:gd name="T8" fmla="*/ 62 w 62"/>
                <a:gd name="T9" fmla="*/ 35 h 54"/>
              </a:gdLst>
              <a:ahLst/>
              <a:cxnLst>
                <a:cxn ang="0">
                  <a:pos x="T0" y="T1"/>
                </a:cxn>
                <a:cxn ang="0">
                  <a:pos x="T2" y="T3"/>
                </a:cxn>
                <a:cxn ang="0">
                  <a:pos x="T4" y="T5"/>
                </a:cxn>
                <a:cxn ang="0">
                  <a:pos x="T6" y="T7"/>
                </a:cxn>
                <a:cxn ang="0">
                  <a:pos x="T8" y="T9"/>
                </a:cxn>
              </a:cxnLst>
              <a:rect l="0" t="0" r="r" b="b"/>
              <a:pathLst>
                <a:path w="62" h="54">
                  <a:moveTo>
                    <a:pt x="62" y="35"/>
                  </a:moveTo>
                  <a:lnTo>
                    <a:pt x="14" y="54"/>
                  </a:lnTo>
                  <a:lnTo>
                    <a:pt x="0" y="21"/>
                  </a:lnTo>
                  <a:lnTo>
                    <a:pt x="47" y="0"/>
                  </a:lnTo>
                  <a:lnTo>
                    <a:pt x="62"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39" name="Freeform 70"/>
            <p:cNvSpPr/>
            <p:nvPr/>
          </p:nvSpPr>
          <p:spPr bwMode="auto">
            <a:xfrm>
              <a:off x="830263" y="941388"/>
              <a:ext cx="82550" cy="96838"/>
            </a:xfrm>
            <a:custGeom>
              <a:avLst/>
              <a:gdLst>
                <a:gd name="T0" fmla="*/ 52 w 52"/>
                <a:gd name="T1" fmla="*/ 47 h 61"/>
                <a:gd name="T2" fmla="*/ 18 w 52"/>
                <a:gd name="T3" fmla="*/ 61 h 61"/>
                <a:gd name="T4" fmla="*/ 0 w 52"/>
                <a:gd name="T5" fmla="*/ 14 h 61"/>
                <a:gd name="T6" fmla="*/ 33 w 52"/>
                <a:gd name="T7" fmla="*/ 0 h 61"/>
                <a:gd name="T8" fmla="*/ 52 w 52"/>
                <a:gd name="T9" fmla="*/ 47 h 61"/>
              </a:gdLst>
              <a:ahLst/>
              <a:cxnLst>
                <a:cxn ang="0">
                  <a:pos x="T0" y="T1"/>
                </a:cxn>
                <a:cxn ang="0">
                  <a:pos x="T2" y="T3"/>
                </a:cxn>
                <a:cxn ang="0">
                  <a:pos x="T4" y="T5"/>
                </a:cxn>
                <a:cxn ang="0">
                  <a:pos x="T6" y="T7"/>
                </a:cxn>
                <a:cxn ang="0">
                  <a:pos x="T8" y="T9"/>
                </a:cxn>
              </a:cxnLst>
              <a:rect l="0" t="0" r="r" b="b"/>
              <a:pathLst>
                <a:path w="52" h="61">
                  <a:moveTo>
                    <a:pt x="52" y="47"/>
                  </a:moveTo>
                  <a:lnTo>
                    <a:pt x="18" y="61"/>
                  </a:lnTo>
                  <a:lnTo>
                    <a:pt x="0" y="14"/>
                  </a:lnTo>
                  <a:lnTo>
                    <a:pt x="33" y="0"/>
                  </a:lnTo>
                  <a:lnTo>
                    <a:pt x="52"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0" name="Freeform 71"/>
            <p:cNvSpPr>
              <a:spLocks noEditPoints="1"/>
            </p:cNvSpPr>
            <p:nvPr/>
          </p:nvSpPr>
          <p:spPr bwMode="auto">
            <a:xfrm>
              <a:off x="6069013" y="825500"/>
              <a:ext cx="642938" cy="641350"/>
            </a:xfrm>
            <a:custGeom>
              <a:avLst/>
              <a:gdLst>
                <a:gd name="T0" fmla="*/ 171 w 171"/>
                <a:gd name="T1" fmla="*/ 86 h 171"/>
                <a:gd name="T2" fmla="*/ 153 w 171"/>
                <a:gd name="T3" fmla="*/ 81 h 171"/>
                <a:gd name="T4" fmla="*/ 164 w 171"/>
                <a:gd name="T5" fmla="*/ 81 h 171"/>
                <a:gd name="T6" fmla="*/ 153 w 171"/>
                <a:gd name="T7" fmla="*/ 91 h 171"/>
                <a:gd name="T8" fmla="*/ 133 w 171"/>
                <a:gd name="T9" fmla="*/ 157 h 171"/>
                <a:gd name="T10" fmla="*/ 153 w 171"/>
                <a:gd name="T11" fmla="*/ 91 h 171"/>
                <a:gd name="T12" fmla="*/ 141 w 171"/>
                <a:gd name="T13" fmla="*/ 81 h 171"/>
                <a:gd name="T14" fmla="*/ 153 w 171"/>
                <a:gd name="T15" fmla="*/ 32 h 171"/>
                <a:gd name="T16" fmla="*/ 133 w 171"/>
                <a:gd name="T17" fmla="*/ 31 h 171"/>
                <a:gd name="T18" fmla="*/ 138 w 171"/>
                <a:gd name="T19" fmla="*/ 27 h 171"/>
                <a:gd name="T20" fmla="*/ 133 w 171"/>
                <a:gd name="T21" fmla="*/ 45 h 171"/>
                <a:gd name="T22" fmla="*/ 145 w 171"/>
                <a:gd name="T23" fmla="*/ 138 h 171"/>
                <a:gd name="T24" fmla="*/ 133 w 171"/>
                <a:gd name="T25" fmla="*/ 140 h 171"/>
                <a:gd name="T26" fmla="*/ 86 w 171"/>
                <a:gd name="T27" fmla="*/ 171 h 171"/>
                <a:gd name="T28" fmla="*/ 133 w 171"/>
                <a:gd name="T29" fmla="*/ 140 h 171"/>
                <a:gd name="T30" fmla="*/ 128 w 171"/>
                <a:gd name="T31" fmla="*/ 122 h 171"/>
                <a:gd name="T32" fmla="*/ 133 w 171"/>
                <a:gd name="T33" fmla="*/ 126 h 171"/>
                <a:gd name="T34" fmla="*/ 128 w 171"/>
                <a:gd name="T35" fmla="*/ 50 h 171"/>
                <a:gd name="T36" fmla="*/ 133 w 171"/>
                <a:gd name="T37" fmla="*/ 31 h 171"/>
                <a:gd name="T38" fmla="*/ 86 w 171"/>
                <a:gd name="T39" fmla="*/ 0 h 171"/>
                <a:gd name="T40" fmla="*/ 86 w 171"/>
                <a:gd name="T41" fmla="*/ 7 h 171"/>
                <a:gd name="T42" fmla="*/ 91 w 171"/>
                <a:gd name="T43" fmla="*/ 30 h 171"/>
                <a:gd name="T44" fmla="*/ 86 w 171"/>
                <a:gd name="T45" fmla="*/ 79 h 171"/>
                <a:gd name="T46" fmla="*/ 113 w 171"/>
                <a:gd name="T47" fmla="*/ 54 h 171"/>
                <a:gd name="T48" fmla="*/ 87 w 171"/>
                <a:gd name="T49" fmla="*/ 94 h 171"/>
                <a:gd name="T50" fmla="*/ 86 w 171"/>
                <a:gd name="T51" fmla="*/ 141 h 171"/>
                <a:gd name="T52" fmla="*/ 91 w 171"/>
                <a:gd name="T53" fmla="*/ 164 h 171"/>
                <a:gd name="T54" fmla="*/ 86 w 171"/>
                <a:gd name="T55" fmla="*/ 164 h 171"/>
                <a:gd name="T56" fmla="*/ 86 w 171"/>
                <a:gd name="T57" fmla="*/ 0 h 171"/>
                <a:gd name="T58" fmla="*/ 38 w 171"/>
                <a:gd name="T59" fmla="*/ 31 h 171"/>
                <a:gd name="T60" fmla="*/ 43 w 171"/>
                <a:gd name="T61" fmla="*/ 50 h 171"/>
                <a:gd name="T62" fmla="*/ 38 w 171"/>
                <a:gd name="T63" fmla="*/ 126 h 171"/>
                <a:gd name="T64" fmla="*/ 50 w 171"/>
                <a:gd name="T65" fmla="*/ 129 h 171"/>
                <a:gd name="T66" fmla="*/ 38 w 171"/>
                <a:gd name="T67" fmla="*/ 157 h 171"/>
                <a:gd name="T68" fmla="*/ 86 w 171"/>
                <a:gd name="T69" fmla="*/ 164 h 171"/>
                <a:gd name="T70" fmla="*/ 81 w 171"/>
                <a:gd name="T71" fmla="*/ 141 h 171"/>
                <a:gd name="T72" fmla="*/ 86 w 171"/>
                <a:gd name="T73" fmla="*/ 93 h 171"/>
                <a:gd name="T74" fmla="*/ 72 w 171"/>
                <a:gd name="T75" fmla="*/ 66 h 171"/>
                <a:gd name="T76" fmla="*/ 86 w 171"/>
                <a:gd name="T77" fmla="*/ 79 h 171"/>
                <a:gd name="T78" fmla="*/ 81 w 171"/>
                <a:gd name="T79" fmla="*/ 30 h 171"/>
                <a:gd name="T80" fmla="*/ 81 w 171"/>
                <a:gd name="T81" fmla="*/ 7 h 171"/>
                <a:gd name="T82" fmla="*/ 86 w 171"/>
                <a:gd name="T83" fmla="*/ 0 h 171"/>
                <a:gd name="T84" fmla="*/ 19 w 171"/>
                <a:gd name="T85" fmla="*/ 32 h 171"/>
                <a:gd name="T86" fmla="*/ 30 w 171"/>
                <a:gd name="T87" fmla="*/ 81 h 171"/>
                <a:gd name="T88" fmla="*/ 30 w 171"/>
                <a:gd name="T89" fmla="*/ 91 h 171"/>
                <a:gd name="T90" fmla="*/ 19 w 171"/>
                <a:gd name="T91" fmla="*/ 139 h 171"/>
                <a:gd name="T92" fmla="*/ 38 w 171"/>
                <a:gd name="T93" fmla="*/ 140 h 171"/>
                <a:gd name="T94" fmla="*/ 34 w 171"/>
                <a:gd name="T95" fmla="*/ 145 h 171"/>
                <a:gd name="T96" fmla="*/ 38 w 171"/>
                <a:gd name="T97" fmla="*/ 126 h 171"/>
                <a:gd name="T98" fmla="*/ 27 w 171"/>
                <a:gd name="T99" fmla="*/ 34 h 171"/>
                <a:gd name="T100" fmla="*/ 34 w 171"/>
                <a:gd name="T101" fmla="*/ 27 h 171"/>
                <a:gd name="T102" fmla="*/ 38 w 171"/>
                <a:gd name="T103" fmla="*/ 14 h 171"/>
                <a:gd name="T104" fmla="*/ 0 w 171"/>
                <a:gd name="T105" fmla="*/ 86 h 171"/>
                <a:gd name="T106" fmla="*/ 19 w 171"/>
                <a:gd name="T107" fmla="*/ 91 h 171"/>
                <a:gd name="T108" fmla="*/ 7 w 171"/>
                <a:gd name="T109" fmla="*/ 81 h 171"/>
                <a:gd name="T110" fmla="*/ 19 w 171"/>
                <a:gd name="T111" fmla="*/ 3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1" h="171">
                  <a:moveTo>
                    <a:pt x="153" y="139"/>
                  </a:moveTo>
                  <a:cubicBezTo>
                    <a:pt x="164" y="124"/>
                    <a:pt x="171" y="106"/>
                    <a:pt x="171" y="86"/>
                  </a:cubicBezTo>
                  <a:cubicBezTo>
                    <a:pt x="171" y="66"/>
                    <a:pt x="164" y="47"/>
                    <a:pt x="153" y="32"/>
                  </a:cubicBezTo>
                  <a:cubicBezTo>
                    <a:pt x="153" y="81"/>
                    <a:pt x="153" y="81"/>
                    <a:pt x="153" y="81"/>
                  </a:cubicBezTo>
                  <a:cubicBezTo>
                    <a:pt x="164" y="81"/>
                    <a:pt x="164" y="81"/>
                    <a:pt x="164" y="81"/>
                  </a:cubicBezTo>
                  <a:cubicBezTo>
                    <a:pt x="164" y="81"/>
                    <a:pt x="164" y="81"/>
                    <a:pt x="164" y="81"/>
                  </a:cubicBezTo>
                  <a:cubicBezTo>
                    <a:pt x="164" y="91"/>
                    <a:pt x="164" y="91"/>
                    <a:pt x="164" y="91"/>
                  </a:cubicBezTo>
                  <a:cubicBezTo>
                    <a:pt x="153" y="91"/>
                    <a:pt x="153" y="91"/>
                    <a:pt x="153" y="91"/>
                  </a:cubicBezTo>
                  <a:lnTo>
                    <a:pt x="153" y="139"/>
                  </a:lnTo>
                  <a:close/>
                  <a:moveTo>
                    <a:pt x="133" y="157"/>
                  </a:moveTo>
                  <a:cubicBezTo>
                    <a:pt x="140" y="152"/>
                    <a:pt x="147" y="146"/>
                    <a:pt x="153" y="139"/>
                  </a:cubicBezTo>
                  <a:cubicBezTo>
                    <a:pt x="153" y="91"/>
                    <a:pt x="153" y="91"/>
                    <a:pt x="153" y="91"/>
                  </a:cubicBezTo>
                  <a:cubicBezTo>
                    <a:pt x="141" y="91"/>
                    <a:pt x="141" y="91"/>
                    <a:pt x="141" y="91"/>
                  </a:cubicBezTo>
                  <a:cubicBezTo>
                    <a:pt x="141" y="81"/>
                    <a:pt x="141" y="81"/>
                    <a:pt x="141" y="81"/>
                  </a:cubicBezTo>
                  <a:cubicBezTo>
                    <a:pt x="153" y="81"/>
                    <a:pt x="153" y="81"/>
                    <a:pt x="153" y="81"/>
                  </a:cubicBezTo>
                  <a:cubicBezTo>
                    <a:pt x="153" y="32"/>
                    <a:pt x="153" y="32"/>
                    <a:pt x="153" y="32"/>
                  </a:cubicBezTo>
                  <a:cubicBezTo>
                    <a:pt x="147" y="26"/>
                    <a:pt x="140" y="19"/>
                    <a:pt x="133" y="14"/>
                  </a:cubicBezTo>
                  <a:cubicBezTo>
                    <a:pt x="133" y="31"/>
                    <a:pt x="133" y="31"/>
                    <a:pt x="133" y="31"/>
                  </a:cubicBezTo>
                  <a:cubicBezTo>
                    <a:pt x="138" y="27"/>
                    <a:pt x="138" y="27"/>
                    <a:pt x="138" y="27"/>
                  </a:cubicBezTo>
                  <a:cubicBezTo>
                    <a:pt x="138" y="27"/>
                    <a:pt x="138" y="27"/>
                    <a:pt x="138" y="27"/>
                  </a:cubicBezTo>
                  <a:cubicBezTo>
                    <a:pt x="145" y="34"/>
                    <a:pt x="145" y="34"/>
                    <a:pt x="145" y="34"/>
                  </a:cubicBezTo>
                  <a:cubicBezTo>
                    <a:pt x="133" y="45"/>
                    <a:pt x="133" y="45"/>
                    <a:pt x="133" y="45"/>
                  </a:cubicBezTo>
                  <a:cubicBezTo>
                    <a:pt x="133" y="126"/>
                    <a:pt x="133" y="126"/>
                    <a:pt x="133" y="126"/>
                  </a:cubicBezTo>
                  <a:cubicBezTo>
                    <a:pt x="145" y="138"/>
                    <a:pt x="145" y="138"/>
                    <a:pt x="145" y="138"/>
                  </a:cubicBezTo>
                  <a:cubicBezTo>
                    <a:pt x="138" y="145"/>
                    <a:pt x="138" y="145"/>
                    <a:pt x="138" y="145"/>
                  </a:cubicBezTo>
                  <a:cubicBezTo>
                    <a:pt x="133" y="140"/>
                    <a:pt x="133" y="140"/>
                    <a:pt x="133" y="140"/>
                  </a:cubicBezTo>
                  <a:lnTo>
                    <a:pt x="133" y="157"/>
                  </a:lnTo>
                  <a:close/>
                  <a:moveTo>
                    <a:pt x="86" y="171"/>
                  </a:moveTo>
                  <a:cubicBezTo>
                    <a:pt x="103" y="171"/>
                    <a:pt x="119" y="166"/>
                    <a:pt x="133" y="157"/>
                  </a:cubicBezTo>
                  <a:cubicBezTo>
                    <a:pt x="133" y="140"/>
                    <a:pt x="133" y="140"/>
                    <a:pt x="133" y="140"/>
                  </a:cubicBezTo>
                  <a:cubicBezTo>
                    <a:pt x="121" y="129"/>
                    <a:pt x="121" y="129"/>
                    <a:pt x="121" y="129"/>
                  </a:cubicBezTo>
                  <a:cubicBezTo>
                    <a:pt x="128" y="122"/>
                    <a:pt x="128" y="122"/>
                    <a:pt x="128" y="122"/>
                  </a:cubicBezTo>
                  <a:cubicBezTo>
                    <a:pt x="128" y="122"/>
                    <a:pt x="128" y="122"/>
                    <a:pt x="128" y="122"/>
                  </a:cubicBezTo>
                  <a:cubicBezTo>
                    <a:pt x="133" y="126"/>
                    <a:pt x="133" y="126"/>
                    <a:pt x="133" y="126"/>
                  </a:cubicBezTo>
                  <a:cubicBezTo>
                    <a:pt x="133" y="45"/>
                    <a:pt x="133" y="45"/>
                    <a:pt x="133" y="45"/>
                  </a:cubicBezTo>
                  <a:cubicBezTo>
                    <a:pt x="128" y="50"/>
                    <a:pt x="128" y="50"/>
                    <a:pt x="128" y="50"/>
                  </a:cubicBezTo>
                  <a:cubicBezTo>
                    <a:pt x="121" y="43"/>
                    <a:pt x="121" y="43"/>
                    <a:pt x="121" y="43"/>
                  </a:cubicBezTo>
                  <a:cubicBezTo>
                    <a:pt x="133" y="31"/>
                    <a:pt x="133" y="31"/>
                    <a:pt x="133" y="31"/>
                  </a:cubicBezTo>
                  <a:cubicBezTo>
                    <a:pt x="133" y="14"/>
                    <a:pt x="133" y="14"/>
                    <a:pt x="133" y="14"/>
                  </a:cubicBezTo>
                  <a:cubicBezTo>
                    <a:pt x="119" y="5"/>
                    <a:pt x="103" y="0"/>
                    <a:pt x="86" y="0"/>
                  </a:cubicBezTo>
                  <a:cubicBezTo>
                    <a:pt x="86" y="0"/>
                    <a:pt x="86" y="0"/>
                    <a:pt x="86" y="0"/>
                  </a:cubicBezTo>
                  <a:cubicBezTo>
                    <a:pt x="86" y="7"/>
                    <a:pt x="86" y="7"/>
                    <a:pt x="86" y="7"/>
                  </a:cubicBezTo>
                  <a:cubicBezTo>
                    <a:pt x="91" y="7"/>
                    <a:pt x="91" y="7"/>
                    <a:pt x="91" y="7"/>
                  </a:cubicBezTo>
                  <a:cubicBezTo>
                    <a:pt x="91" y="30"/>
                    <a:pt x="91" y="30"/>
                    <a:pt x="91" y="30"/>
                  </a:cubicBezTo>
                  <a:cubicBezTo>
                    <a:pt x="86" y="30"/>
                    <a:pt x="86" y="30"/>
                    <a:pt x="86" y="30"/>
                  </a:cubicBezTo>
                  <a:cubicBezTo>
                    <a:pt x="86" y="79"/>
                    <a:pt x="86" y="79"/>
                    <a:pt x="86" y="79"/>
                  </a:cubicBezTo>
                  <a:cubicBezTo>
                    <a:pt x="87" y="80"/>
                    <a:pt x="87" y="80"/>
                    <a:pt x="87" y="80"/>
                  </a:cubicBezTo>
                  <a:cubicBezTo>
                    <a:pt x="113" y="54"/>
                    <a:pt x="113" y="54"/>
                    <a:pt x="113" y="54"/>
                  </a:cubicBezTo>
                  <a:cubicBezTo>
                    <a:pt x="120" y="61"/>
                    <a:pt x="120" y="61"/>
                    <a:pt x="120" y="61"/>
                  </a:cubicBezTo>
                  <a:cubicBezTo>
                    <a:pt x="87" y="94"/>
                    <a:pt x="87" y="94"/>
                    <a:pt x="87" y="94"/>
                  </a:cubicBezTo>
                  <a:cubicBezTo>
                    <a:pt x="86" y="93"/>
                    <a:pt x="86" y="93"/>
                    <a:pt x="86" y="93"/>
                  </a:cubicBezTo>
                  <a:cubicBezTo>
                    <a:pt x="86" y="141"/>
                    <a:pt x="86" y="141"/>
                    <a:pt x="86" y="141"/>
                  </a:cubicBezTo>
                  <a:cubicBezTo>
                    <a:pt x="91" y="141"/>
                    <a:pt x="91" y="141"/>
                    <a:pt x="91" y="141"/>
                  </a:cubicBezTo>
                  <a:cubicBezTo>
                    <a:pt x="91" y="164"/>
                    <a:pt x="91" y="164"/>
                    <a:pt x="91" y="164"/>
                  </a:cubicBezTo>
                  <a:cubicBezTo>
                    <a:pt x="91" y="164"/>
                    <a:pt x="91" y="164"/>
                    <a:pt x="91" y="164"/>
                  </a:cubicBezTo>
                  <a:cubicBezTo>
                    <a:pt x="86" y="164"/>
                    <a:pt x="86" y="164"/>
                    <a:pt x="86" y="164"/>
                  </a:cubicBezTo>
                  <a:cubicBezTo>
                    <a:pt x="86" y="171"/>
                    <a:pt x="86" y="171"/>
                    <a:pt x="86" y="171"/>
                  </a:cubicBezTo>
                  <a:close/>
                  <a:moveTo>
                    <a:pt x="86" y="0"/>
                  </a:moveTo>
                  <a:cubicBezTo>
                    <a:pt x="68" y="0"/>
                    <a:pt x="52" y="5"/>
                    <a:pt x="38" y="14"/>
                  </a:cubicBezTo>
                  <a:cubicBezTo>
                    <a:pt x="38" y="31"/>
                    <a:pt x="38" y="31"/>
                    <a:pt x="38" y="31"/>
                  </a:cubicBezTo>
                  <a:cubicBezTo>
                    <a:pt x="50" y="43"/>
                    <a:pt x="50" y="43"/>
                    <a:pt x="50" y="43"/>
                  </a:cubicBezTo>
                  <a:cubicBezTo>
                    <a:pt x="43" y="50"/>
                    <a:pt x="43" y="50"/>
                    <a:pt x="43" y="50"/>
                  </a:cubicBezTo>
                  <a:cubicBezTo>
                    <a:pt x="38" y="45"/>
                    <a:pt x="38" y="45"/>
                    <a:pt x="38" y="45"/>
                  </a:cubicBezTo>
                  <a:cubicBezTo>
                    <a:pt x="38" y="126"/>
                    <a:pt x="38" y="126"/>
                    <a:pt x="38" y="126"/>
                  </a:cubicBezTo>
                  <a:cubicBezTo>
                    <a:pt x="43" y="122"/>
                    <a:pt x="43" y="122"/>
                    <a:pt x="43" y="122"/>
                  </a:cubicBezTo>
                  <a:cubicBezTo>
                    <a:pt x="50" y="129"/>
                    <a:pt x="50" y="129"/>
                    <a:pt x="50" y="129"/>
                  </a:cubicBezTo>
                  <a:cubicBezTo>
                    <a:pt x="38" y="140"/>
                    <a:pt x="38" y="140"/>
                    <a:pt x="38" y="140"/>
                  </a:cubicBezTo>
                  <a:cubicBezTo>
                    <a:pt x="38" y="157"/>
                    <a:pt x="38" y="157"/>
                    <a:pt x="38" y="157"/>
                  </a:cubicBezTo>
                  <a:cubicBezTo>
                    <a:pt x="52" y="166"/>
                    <a:pt x="68" y="171"/>
                    <a:pt x="86" y="171"/>
                  </a:cubicBezTo>
                  <a:cubicBezTo>
                    <a:pt x="86" y="164"/>
                    <a:pt x="86" y="164"/>
                    <a:pt x="86" y="164"/>
                  </a:cubicBezTo>
                  <a:cubicBezTo>
                    <a:pt x="81" y="164"/>
                    <a:pt x="81" y="164"/>
                    <a:pt x="81" y="164"/>
                  </a:cubicBezTo>
                  <a:cubicBezTo>
                    <a:pt x="81" y="141"/>
                    <a:pt x="81" y="141"/>
                    <a:pt x="81" y="141"/>
                  </a:cubicBezTo>
                  <a:cubicBezTo>
                    <a:pt x="86" y="141"/>
                    <a:pt x="86" y="141"/>
                    <a:pt x="86" y="141"/>
                  </a:cubicBezTo>
                  <a:cubicBezTo>
                    <a:pt x="86" y="93"/>
                    <a:pt x="86" y="93"/>
                    <a:pt x="86" y="93"/>
                  </a:cubicBezTo>
                  <a:cubicBezTo>
                    <a:pt x="65" y="73"/>
                    <a:pt x="65" y="73"/>
                    <a:pt x="65" y="73"/>
                  </a:cubicBezTo>
                  <a:cubicBezTo>
                    <a:pt x="72" y="66"/>
                    <a:pt x="72" y="66"/>
                    <a:pt x="72" y="66"/>
                  </a:cubicBezTo>
                  <a:cubicBezTo>
                    <a:pt x="72" y="66"/>
                    <a:pt x="72" y="66"/>
                    <a:pt x="72" y="66"/>
                  </a:cubicBezTo>
                  <a:cubicBezTo>
                    <a:pt x="86" y="79"/>
                    <a:pt x="86" y="79"/>
                    <a:pt x="86" y="79"/>
                  </a:cubicBezTo>
                  <a:cubicBezTo>
                    <a:pt x="86" y="30"/>
                    <a:pt x="86" y="30"/>
                    <a:pt x="86" y="30"/>
                  </a:cubicBezTo>
                  <a:cubicBezTo>
                    <a:pt x="81" y="30"/>
                    <a:pt x="81" y="30"/>
                    <a:pt x="81" y="30"/>
                  </a:cubicBezTo>
                  <a:cubicBezTo>
                    <a:pt x="81" y="7"/>
                    <a:pt x="81" y="7"/>
                    <a:pt x="81" y="7"/>
                  </a:cubicBezTo>
                  <a:cubicBezTo>
                    <a:pt x="81" y="7"/>
                    <a:pt x="81" y="7"/>
                    <a:pt x="81" y="7"/>
                  </a:cubicBezTo>
                  <a:cubicBezTo>
                    <a:pt x="86" y="7"/>
                    <a:pt x="86" y="7"/>
                    <a:pt x="86" y="7"/>
                  </a:cubicBezTo>
                  <a:lnTo>
                    <a:pt x="86" y="0"/>
                  </a:lnTo>
                  <a:close/>
                  <a:moveTo>
                    <a:pt x="38" y="14"/>
                  </a:moveTo>
                  <a:cubicBezTo>
                    <a:pt x="31" y="19"/>
                    <a:pt x="24" y="26"/>
                    <a:pt x="19" y="32"/>
                  </a:cubicBezTo>
                  <a:cubicBezTo>
                    <a:pt x="19" y="81"/>
                    <a:pt x="19" y="81"/>
                    <a:pt x="19" y="81"/>
                  </a:cubicBezTo>
                  <a:cubicBezTo>
                    <a:pt x="30" y="81"/>
                    <a:pt x="30" y="81"/>
                    <a:pt x="30" y="81"/>
                  </a:cubicBezTo>
                  <a:cubicBezTo>
                    <a:pt x="30" y="81"/>
                    <a:pt x="30" y="81"/>
                    <a:pt x="30" y="81"/>
                  </a:cubicBezTo>
                  <a:cubicBezTo>
                    <a:pt x="30" y="91"/>
                    <a:pt x="30" y="91"/>
                    <a:pt x="30" y="91"/>
                  </a:cubicBezTo>
                  <a:cubicBezTo>
                    <a:pt x="19" y="91"/>
                    <a:pt x="19" y="91"/>
                    <a:pt x="19" y="91"/>
                  </a:cubicBezTo>
                  <a:cubicBezTo>
                    <a:pt x="19" y="139"/>
                    <a:pt x="19" y="139"/>
                    <a:pt x="19" y="139"/>
                  </a:cubicBezTo>
                  <a:cubicBezTo>
                    <a:pt x="24" y="146"/>
                    <a:pt x="31" y="152"/>
                    <a:pt x="38" y="157"/>
                  </a:cubicBezTo>
                  <a:cubicBezTo>
                    <a:pt x="38" y="140"/>
                    <a:pt x="38" y="140"/>
                    <a:pt x="38" y="140"/>
                  </a:cubicBezTo>
                  <a:cubicBezTo>
                    <a:pt x="34" y="145"/>
                    <a:pt x="34" y="145"/>
                    <a:pt x="34" y="145"/>
                  </a:cubicBezTo>
                  <a:cubicBezTo>
                    <a:pt x="34" y="145"/>
                    <a:pt x="34" y="145"/>
                    <a:pt x="34" y="145"/>
                  </a:cubicBezTo>
                  <a:cubicBezTo>
                    <a:pt x="27" y="138"/>
                    <a:pt x="27" y="138"/>
                    <a:pt x="27" y="138"/>
                  </a:cubicBezTo>
                  <a:cubicBezTo>
                    <a:pt x="38" y="126"/>
                    <a:pt x="38" y="126"/>
                    <a:pt x="38" y="126"/>
                  </a:cubicBezTo>
                  <a:cubicBezTo>
                    <a:pt x="38" y="45"/>
                    <a:pt x="38" y="45"/>
                    <a:pt x="38" y="45"/>
                  </a:cubicBezTo>
                  <a:cubicBezTo>
                    <a:pt x="27" y="34"/>
                    <a:pt x="27" y="34"/>
                    <a:pt x="27" y="34"/>
                  </a:cubicBezTo>
                  <a:cubicBezTo>
                    <a:pt x="34" y="27"/>
                    <a:pt x="34" y="27"/>
                    <a:pt x="34" y="27"/>
                  </a:cubicBezTo>
                  <a:cubicBezTo>
                    <a:pt x="34" y="27"/>
                    <a:pt x="34" y="27"/>
                    <a:pt x="34" y="27"/>
                  </a:cubicBezTo>
                  <a:cubicBezTo>
                    <a:pt x="38" y="31"/>
                    <a:pt x="38" y="31"/>
                    <a:pt x="38" y="31"/>
                  </a:cubicBezTo>
                  <a:lnTo>
                    <a:pt x="38" y="14"/>
                  </a:lnTo>
                  <a:close/>
                  <a:moveTo>
                    <a:pt x="19" y="32"/>
                  </a:moveTo>
                  <a:cubicBezTo>
                    <a:pt x="7" y="47"/>
                    <a:pt x="0" y="66"/>
                    <a:pt x="0" y="86"/>
                  </a:cubicBezTo>
                  <a:cubicBezTo>
                    <a:pt x="0" y="106"/>
                    <a:pt x="7" y="124"/>
                    <a:pt x="19" y="139"/>
                  </a:cubicBezTo>
                  <a:cubicBezTo>
                    <a:pt x="19" y="91"/>
                    <a:pt x="19" y="91"/>
                    <a:pt x="19" y="91"/>
                  </a:cubicBezTo>
                  <a:cubicBezTo>
                    <a:pt x="7" y="91"/>
                    <a:pt x="7" y="91"/>
                    <a:pt x="7" y="91"/>
                  </a:cubicBezTo>
                  <a:cubicBezTo>
                    <a:pt x="7" y="81"/>
                    <a:pt x="7" y="81"/>
                    <a:pt x="7" y="81"/>
                  </a:cubicBezTo>
                  <a:cubicBezTo>
                    <a:pt x="19" y="81"/>
                    <a:pt x="19" y="81"/>
                    <a:pt x="19" y="81"/>
                  </a:cubicBezTo>
                  <a:lnTo>
                    <a:pt x="19"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1" name="Freeform 72"/>
            <p:cNvSpPr/>
            <p:nvPr/>
          </p:nvSpPr>
          <p:spPr bwMode="auto">
            <a:xfrm>
              <a:off x="525463" y="1689100"/>
              <a:ext cx="304800" cy="582613"/>
            </a:xfrm>
            <a:custGeom>
              <a:avLst/>
              <a:gdLst>
                <a:gd name="T0" fmla="*/ 81 w 81"/>
                <a:gd name="T1" fmla="*/ 115 h 155"/>
                <a:gd name="T2" fmla="*/ 81 w 81"/>
                <a:gd name="T3" fmla="*/ 38 h 155"/>
                <a:gd name="T4" fmla="*/ 47 w 81"/>
                <a:gd name="T5" fmla="*/ 0 h 155"/>
                <a:gd name="T6" fmla="*/ 32 w 81"/>
                <a:gd name="T7" fmla="*/ 0 h 155"/>
                <a:gd name="T8" fmla="*/ 0 w 81"/>
                <a:gd name="T9" fmla="*/ 38 h 155"/>
                <a:gd name="T10" fmla="*/ 0 w 81"/>
                <a:gd name="T11" fmla="*/ 123 h 155"/>
                <a:gd name="T12" fmla="*/ 31 w 81"/>
                <a:gd name="T13" fmla="*/ 155 h 155"/>
                <a:gd name="T14" fmla="*/ 31 w 81"/>
                <a:gd name="T15" fmla="*/ 155 h 155"/>
                <a:gd name="T16" fmla="*/ 63 w 81"/>
                <a:gd name="T17" fmla="*/ 124 h 155"/>
                <a:gd name="T18" fmla="*/ 63 w 81"/>
                <a:gd name="T19" fmla="*/ 64 h 155"/>
                <a:gd name="T20" fmla="*/ 41 w 81"/>
                <a:gd name="T21" fmla="*/ 42 h 155"/>
                <a:gd name="T22" fmla="*/ 39 w 81"/>
                <a:gd name="T23" fmla="*/ 42 h 155"/>
                <a:gd name="T24" fmla="*/ 18 w 81"/>
                <a:gd name="T25" fmla="*/ 64 h 155"/>
                <a:gd name="T26" fmla="*/ 18 w 81"/>
                <a:gd name="T27" fmla="*/ 114 h 155"/>
                <a:gd name="T28" fmla="*/ 30 w 81"/>
                <a:gd name="T29" fmla="*/ 114 h 155"/>
                <a:gd name="T30" fmla="*/ 30 w 81"/>
                <a:gd name="T31" fmla="*/ 64 h 155"/>
                <a:gd name="T32" fmla="*/ 39 w 81"/>
                <a:gd name="T33" fmla="*/ 54 h 155"/>
                <a:gd name="T34" fmla="*/ 41 w 81"/>
                <a:gd name="T35" fmla="*/ 54 h 155"/>
                <a:gd name="T36" fmla="*/ 51 w 81"/>
                <a:gd name="T37" fmla="*/ 64 h 155"/>
                <a:gd name="T38" fmla="*/ 51 w 81"/>
                <a:gd name="T39" fmla="*/ 123 h 155"/>
                <a:gd name="T40" fmla="*/ 31 w 81"/>
                <a:gd name="T41" fmla="*/ 143 h 155"/>
                <a:gd name="T42" fmla="*/ 17 w 81"/>
                <a:gd name="T43" fmla="*/ 137 h 155"/>
                <a:gd name="T44" fmla="*/ 12 w 81"/>
                <a:gd name="T45" fmla="*/ 118 h 155"/>
                <a:gd name="T46" fmla="*/ 12 w 81"/>
                <a:gd name="T47" fmla="*/ 38 h 155"/>
                <a:gd name="T48" fmla="*/ 32 w 81"/>
                <a:gd name="T49" fmla="*/ 12 h 155"/>
                <a:gd name="T50" fmla="*/ 47 w 81"/>
                <a:gd name="T51" fmla="*/ 12 h 155"/>
                <a:gd name="T52" fmla="*/ 69 w 81"/>
                <a:gd name="T53" fmla="*/ 38 h 155"/>
                <a:gd name="T54" fmla="*/ 69 w 81"/>
                <a:gd name="T55" fmla="*/ 115 h 155"/>
                <a:gd name="T56" fmla="*/ 81 w 81"/>
                <a:gd name="T57" fmla="*/ 11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5">
                  <a:moveTo>
                    <a:pt x="81" y="115"/>
                  </a:moveTo>
                  <a:cubicBezTo>
                    <a:pt x="81" y="38"/>
                    <a:pt x="81" y="38"/>
                    <a:pt x="81" y="38"/>
                  </a:cubicBezTo>
                  <a:cubicBezTo>
                    <a:pt x="81" y="16"/>
                    <a:pt x="67" y="0"/>
                    <a:pt x="47" y="0"/>
                  </a:cubicBezTo>
                  <a:cubicBezTo>
                    <a:pt x="32" y="0"/>
                    <a:pt x="32" y="0"/>
                    <a:pt x="32" y="0"/>
                  </a:cubicBezTo>
                  <a:cubicBezTo>
                    <a:pt x="13" y="0"/>
                    <a:pt x="0" y="15"/>
                    <a:pt x="0" y="38"/>
                  </a:cubicBezTo>
                  <a:cubicBezTo>
                    <a:pt x="0" y="38"/>
                    <a:pt x="0" y="123"/>
                    <a:pt x="0" y="123"/>
                  </a:cubicBezTo>
                  <a:cubicBezTo>
                    <a:pt x="0" y="140"/>
                    <a:pt x="14" y="155"/>
                    <a:pt x="31" y="155"/>
                  </a:cubicBezTo>
                  <a:cubicBezTo>
                    <a:pt x="31" y="155"/>
                    <a:pt x="31" y="155"/>
                    <a:pt x="31" y="155"/>
                  </a:cubicBezTo>
                  <a:cubicBezTo>
                    <a:pt x="48" y="155"/>
                    <a:pt x="62" y="141"/>
                    <a:pt x="63" y="124"/>
                  </a:cubicBezTo>
                  <a:cubicBezTo>
                    <a:pt x="63" y="64"/>
                    <a:pt x="63" y="64"/>
                    <a:pt x="63" y="64"/>
                  </a:cubicBezTo>
                  <a:cubicBezTo>
                    <a:pt x="63" y="52"/>
                    <a:pt x="53" y="42"/>
                    <a:pt x="41" y="42"/>
                  </a:cubicBezTo>
                  <a:cubicBezTo>
                    <a:pt x="39" y="42"/>
                    <a:pt x="39" y="42"/>
                    <a:pt x="39" y="42"/>
                  </a:cubicBezTo>
                  <a:cubicBezTo>
                    <a:pt x="27" y="42"/>
                    <a:pt x="18" y="52"/>
                    <a:pt x="18" y="64"/>
                  </a:cubicBezTo>
                  <a:cubicBezTo>
                    <a:pt x="18" y="114"/>
                    <a:pt x="18" y="114"/>
                    <a:pt x="18" y="114"/>
                  </a:cubicBezTo>
                  <a:cubicBezTo>
                    <a:pt x="30" y="114"/>
                    <a:pt x="30" y="114"/>
                    <a:pt x="30" y="114"/>
                  </a:cubicBezTo>
                  <a:cubicBezTo>
                    <a:pt x="30" y="64"/>
                    <a:pt x="30" y="64"/>
                    <a:pt x="30" y="64"/>
                  </a:cubicBezTo>
                  <a:cubicBezTo>
                    <a:pt x="30" y="59"/>
                    <a:pt x="33" y="54"/>
                    <a:pt x="39" y="54"/>
                  </a:cubicBezTo>
                  <a:cubicBezTo>
                    <a:pt x="41" y="54"/>
                    <a:pt x="41" y="54"/>
                    <a:pt x="41" y="54"/>
                  </a:cubicBezTo>
                  <a:cubicBezTo>
                    <a:pt x="47" y="54"/>
                    <a:pt x="51" y="58"/>
                    <a:pt x="51" y="64"/>
                  </a:cubicBezTo>
                  <a:cubicBezTo>
                    <a:pt x="51" y="123"/>
                    <a:pt x="51" y="123"/>
                    <a:pt x="51" y="123"/>
                  </a:cubicBezTo>
                  <a:cubicBezTo>
                    <a:pt x="51" y="134"/>
                    <a:pt x="42" y="143"/>
                    <a:pt x="31" y="143"/>
                  </a:cubicBezTo>
                  <a:cubicBezTo>
                    <a:pt x="25" y="143"/>
                    <a:pt x="20" y="141"/>
                    <a:pt x="17" y="137"/>
                  </a:cubicBezTo>
                  <a:cubicBezTo>
                    <a:pt x="14" y="133"/>
                    <a:pt x="12" y="127"/>
                    <a:pt x="12" y="118"/>
                  </a:cubicBezTo>
                  <a:cubicBezTo>
                    <a:pt x="12" y="38"/>
                    <a:pt x="12" y="38"/>
                    <a:pt x="12" y="38"/>
                  </a:cubicBezTo>
                  <a:cubicBezTo>
                    <a:pt x="12" y="19"/>
                    <a:pt x="22" y="12"/>
                    <a:pt x="32" y="12"/>
                  </a:cubicBezTo>
                  <a:cubicBezTo>
                    <a:pt x="47" y="12"/>
                    <a:pt x="47" y="12"/>
                    <a:pt x="47" y="12"/>
                  </a:cubicBezTo>
                  <a:cubicBezTo>
                    <a:pt x="62" y="12"/>
                    <a:pt x="69" y="25"/>
                    <a:pt x="69" y="38"/>
                  </a:cubicBezTo>
                  <a:cubicBezTo>
                    <a:pt x="69" y="115"/>
                    <a:pt x="69" y="115"/>
                    <a:pt x="69" y="115"/>
                  </a:cubicBezTo>
                  <a:lnTo>
                    <a:pt x="81"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2" name="Freeform 73"/>
            <p:cNvSpPr/>
            <p:nvPr/>
          </p:nvSpPr>
          <p:spPr bwMode="auto">
            <a:xfrm>
              <a:off x="52388" y="482600"/>
              <a:ext cx="247650" cy="714375"/>
            </a:xfrm>
            <a:custGeom>
              <a:avLst/>
              <a:gdLst>
                <a:gd name="T0" fmla="*/ 7 w 66"/>
                <a:gd name="T1" fmla="*/ 22 h 190"/>
                <a:gd name="T2" fmla="*/ 1 w 66"/>
                <a:gd name="T3" fmla="*/ 46 h 190"/>
                <a:gd name="T4" fmla="*/ 5 w 66"/>
                <a:gd name="T5" fmla="*/ 66 h 190"/>
                <a:gd name="T6" fmla="*/ 24 w 66"/>
                <a:gd name="T7" fmla="*/ 86 h 190"/>
                <a:gd name="T8" fmla="*/ 24 w 66"/>
                <a:gd name="T9" fmla="*/ 190 h 190"/>
                <a:gd name="T10" fmla="*/ 42 w 66"/>
                <a:gd name="T11" fmla="*/ 190 h 190"/>
                <a:gd name="T12" fmla="*/ 42 w 66"/>
                <a:gd name="T13" fmla="*/ 86 h 190"/>
                <a:gd name="T14" fmla="*/ 60 w 66"/>
                <a:gd name="T15" fmla="*/ 66 h 190"/>
                <a:gd name="T16" fmla="*/ 65 w 66"/>
                <a:gd name="T17" fmla="*/ 46 h 190"/>
                <a:gd name="T18" fmla="*/ 58 w 66"/>
                <a:gd name="T19" fmla="*/ 22 h 190"/>
                <a:gd name="T20" fmla="*/ 43 w 66"/>
                <a:gd name="T21" fmla="*/ 0 h 190"/>
                <a:gd name="T22" fmla="*/ 48 w 66"/>
                <a:gd name="T23" fmla="*/ 44 h 190"/>
                <a:gd name="T24" fmla="*/ 42 w 66"/>
                <a:gd name="T25" fmla="*/ 44 h 190"/>
                <a:gd name="T26" fmla="*/ 37 w 66"/>
                <a:gd name="T27" fmla="*/ 0 h 190"/>
                <a:gd name="T28" fmla="*/ 33 w 66"/>
                <a:gd name="T29" fmla="*/ 0 h 190"/>
                <a:gd name="T30" fmla="*/ 28 w 66"/>
                <a:gd name="T31" fmla="*/ 0 h 190"/>
                <a:gd name="T32" fmla="*/ 23 w 66"/>
                <a:gd name="T33" fmla="*/ 44 h 190"/>
                <a:gd name="T34" fmla="*/ 17 w 66"/>
                <a:gd name="T35" fmla="*/ 44 h 190"/>
                <a:gd name="T36" fmla="*/ 22 w 66"/>
                <a:gd name="T37" fmla="*/ 0 h 190"/>
                <a:gd name="T38" fmla="*/ 7 w 66"/>
                <a:gd name="T39" fmla="*/ 2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6" h="190">
                  <a:moveTo>
                    <a:pt x="7" y="22"/>
                  </a:moveTo>
                  <a:cubicBezTo>
                    <a:pt x="5" y="30"/>
                    <a:pt x="1" y="37"/>
                    <a:pt x="1" y="46"/>
                  </a:cubicBezTo>
                  <a:cubicBezTo>
                    <a:pt x="0" y="53"/>
                    <a:pt x="1" y="59"/>
                    <a:pt x="5" y="66"/>
                  </a:cubicBezTo>
                  <a:cubicBezTo>
                    <a:pt x="9" y="72"/>
                    <a:pt x="16" y="82"/>
                    <a:pt x="24" y="86"/>
                  </a:cubicBezTo>
                  <a:cubicBezTo>
                    <a:pt x="24" y="190"/>
                    <a:pt x="24" y="190"/>
                    <a:pt x="24" y="190"/>
                  </a:cubicBezTo>
                  <a:cubicBezTo>
                    <a:pt x="42" y="190"/>
                    <a:pt x="42" y="190"/>
                    <a:pt x="42" y="190"/>
                  </a:cubicBezTo>
                  <a:cubicBezTo>
                    <a:pt x="42" y="86"/>
                    <a:pt x="42" y="86"/>
                    <a:pt x="42" y="86"/>
                  </a:cubicBezTo>
                  <a:cubicBezTo>
                    <a:pt x="50" y="82"/>
                    <a:pt x="56" y="72"/>
                    <a:pt x="60" y="66"/>
                  </a:cubicBezTo>
                  <a:cubicBezTo>
                    <a:pt x="64" y="59"/>
                    <a:pt x="66" y="53"/>
                    <a:pt x="65" y="46"/>
                  </a:cubicBezTo>
                  <a:cubicBezTo>
                    <a:pt x="64" y="37"/>
                    <a:pt x="61" y="30"/>
                    <a:pt x="58" y="22"/>
                  </a:cubicBezTo>
                  <a:cubicBezTo>
                    <a:pt x="56" y="16"/>
                    <a:pt x="51" y="1"/>
                    <a:pt x="43" y="0"/>
                  </a:cubicBezTo>
                  <a:cubicBezTo>
                    <a:pt x="48" y="44"/>
                    <a:pt x="48" y="44"/>
                    <a:pt x="48" y="44"/>
                  </a:cubicBezTo>
                  <a:cubicBezTo>
                    <a:pt x="42" y="44"/>
                    <a:pt x="42" y="44"/>
                    <a:pt x="42" y="44"/>
                  </a:cubicBezTo>
                  <a:cubicBezTo>
                    <a:pt x="37" y="0"/>
                    <a:pt x="37" y="0"/>
                    <a:pt x="37" y="0"/>
                  </a:cubicBezTo>
                  <a:cubicBezTo>
                    <a:pt x="33" y="0"/>
                    <a:pt x="33" y="0"/>
                    <a:pt x="33" y="0"/>
                  </a:cubicBezTo>
                  <a:cubicBezTo>
                    <a:pt x="28" y="0"/>
                    <a:pt x="28" y="0"/>
                    <a:pt x="28" y="0"/>
                  </a:cubicBezTo>
                  <a:cubicBezTo>
                    <a:pt x="23" y="44"/>
                    <a:pt x="23" y="44"/>
                    <a:pt x="23" y="44"/>
                  </a:cubicBezTo>
                  <a:cubicBezTo>
                    <a:pt x="17" y="44"/>
                    <a:pt x="17" y="44"/>
                    <a:pt x="17" y="44"/>
                  </a:cubicBezTo>
                  <a:cubicBezTo>
                    <a:pt x="22" y="0"/>
                    <a:pt x="22" y="0"/>
                    <a:pt x="22" y="0"/>
                  </a:cubicBezTo>
                  <a:cubicBezTo>
                    <a:pt x="14" y="1"/>
                    <a:pt x="10" y="16"/>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3" name="Freeform 74"/>
            <p:cNvSpPr/>
            <p:nvPr/>
          </p:nvSpPr>
          <p:spPr bwMode="auto">
            <a:xfrm>
              <a:off x="409575" y="482600"/>
              <a:ext cx="160338" cy="714375"/>
            </a:xfrm>
            <a:custGeom>
              <a:avLst/>
              <a:gdLst>
                <a:gd name="T0" fmla="*/ 0 w 43"/>
                <a:gd name="T1" fmla="*/ 53 h 190"/>
                <a:gd name="T2" fmla="*/ 25 w 43"/>
                <a:gd name="T3" fmla="*/ 106 h 190"/>
                <a:gd name="T4" fmla="*/ 25 w 43"/>
                <a:gd name="T5" fmla="*/ 190 h 190"/>
                <a:gd name="T6" fmla="*/ 43 w 43"/>
                <a:gd name="T7" fmla="*/ 190 h 190"/>
                <a:gd name="T8" fmla="*/ 43 w 43"/>
                <a:gd name="T9" fmla="*/ 0 h 190"/>
                <a:gd name="T10" fmla="*/ 25 w 43"/>
                <a:gd name="T11" fmla="*/ 0 h 190"/>
                <a:gd name="T12" fmla="*/ 0 w 43"/>
                <a:gd name="T13" fmla="*/ 53 h 190"/>
              </a:gdLst>
              <a:ahLst/>
              <a:cxnLst>
                <a:cxn ang="0">
                  <a:pos x="T0" y="T1"/>
                </a:cxn>
                <a:cxn ang="0">
                  <a:pos x="T2" y="T3"/>
                </a:cxn>
                <a:cxn ang="0">
                  <a:pos x="T4" y="T5"/>
                </a:cxn>
                <a:cxn ang="0">
                  <a:pos x="T6" y="T7"/>
                </a:cxn>
                <a:cxn ang="0">
                  <a:pos x="T8" y="T9"/>
                </a:cxn>
                <a:cxn ang="0">
                  <a:pos x="T10" y="T11"/>
                </a:cxn>
                <a:cxn ang="0">
                  <a:pos x="T12" y="T13"/>
                </a:cxn>
              </a:cxnLst>
              <a:rect l="0" t="0" r="r" b="b"/>
              <a:pathLst>
                <a:path w="43" h="190">
                  <a:moveTo>
                    <a:pt x="0" y="53"/>
                  </a:moveTo>
                  <a:cubicBezTo>
                    <a:pt x="0" y="100"/>
                    <a:pt x="20" y="105"/>
                    <a:pt x="25" y="106"/>
                  </a:cubicBezTo>
                  <a:cubicBezTo>
                    <a:pt x="25" y="190"/>
                    <a:pt x="25" y="190"/>
                    <a:pt x="25" y="190"/>
                  </a:cubicBezTo>
                  <a:cubicBezTo>
                    <a:pt x="43" y="190"/>
                    <a:pt x="43" y="190"/>
                    <a:pt x="43" y="190"/>
                  </a:cubicBezTo>
                  <a:cubicBezTo>
                    <a:pt x="43" y="0"/>
                    <a:pt x="43" y="0"/>
                    <a:pt x="43" y="0"/>
                  </a:cubicBezTo>
                  <a:cubicBezTo>
                    <a:pt x="25" y="0"/>
                    <a:pt x="25" y="0"/>
                    <a:pt x="25" y="0"/>
                  </a:cubicBezTo>
                  <a:cubicBezTo>
                    <a:pt x="25" y="0"/>
                    <a:pt x="0" y="0"/>
                    <a:pt x="0"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4" name="Freeform 75"/>
            <p:cNvSpPr/>
            <p:nvPr/>
          </p:nvSpPr>
          <p:spPr bwMode="auto">
            <a:xfrm>
              <a:off x="3502025" y="523875"/>
              <a:ext cx="165100" cy="327025"/>
            </a:xfrm>
            <a:custGeom>
              <a:avLst/>
              <a:gdLst>
                <a:gd name="T0" fmla="*/ 0 w 104"/>
                <a:gd name="T1" fmla="*/ 206 h 206"/>
                <a:gd name="T2" fmla="*/ 104 w 104"/>
                <a:gd name="T3" fmla="*/ 83 h 206"/>
                <a:gd name="T4" fmla="*/ 0 w 104"/>
                <a:gd name="T5" fmla="*/ 0 h 206"/>
                <a:gd name="T6" fmla="*/ 0 w 104"/>
                <a:gd name="T7" fmla="*/ 206 h 206"/>
              </a:gdLst>
              <a:ahLst/>
              <a:cxnLst>
                <a:cxn ang="0">
                  <a:pos x="T0" y="T1"/>
                </a:cxn>
                <a:cxn ang="0">
                  <a:pos x="T2" y="T3"/>
                </a:cxn>
                <a:cxn ang="0">
                  <a:pos x="T4" y="T5"/>
                </a:cxn>
                <a:cxn ang="0">
                  <a:pos x="T6" y="T7"/>
                </a:cxn>
              </a:cxnLst>
              <a:rect l="0" t="0" r="r" b="b"/>
              <a:pathLst>
                <a:path w="104" h="206">
                  <a:moveTo>
                    <a:pt x="0" y="206"/>
                  </a:moveTo>
                  <a:lnTo>
                    <a:pt x="104" y="83"/>
                  </a:lnTo>
                  <a:lnTo>
                    <a:pt x="0" y="0"/>
                  </a:lnTo>
                  <a:lnTo>
                    <a:pt x="0"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5" name="Freeform 76"/>
            <p:cNvSpPr/>
            <p:nvPr/>
          </p:nvSpPr>
          <p:spPr bwMode="auto">
            <a:xfrm>
              <a:off x="3895725" y="523875"/>
              <a:ext cx="161925" cy="327025"/>
            </a:xfrm>
            <a:custGeom>
              <a:avLst/>
              <a:gdLst>
                <a:gd name="T0" fmla="*/ 102 w 102"/>
                <a:gd name="T1" fmla="*/ 206 h 206"/>
                <a:gd name="T2" fmla="*/ 102 w 102"/>
                <a:gd name="T3" fmla="*/ 0 h 206"/>
                <a:gd name="T4" fmla="*/ 0 w 102"/>
                <a:gd name="T5" fmla="*/ 83 h 206"/>
                <a:gd name="T6" fmla="*/ 102 w 102"/>
                <a:gd name="T7" fmla="*/ 206 h 206"/>
              </a:gdLst>
              <a:ahLst/>
              <a:cxnLst>
                <a:cxn ang="0">
                  <a:pos x="T0" y="T1"/>
                </a:cxn>
                <a:cxn ang="0">
                  <a:pos x="T2" y="T3"/>
                </a:cxn>
                <a:cxn ang="0">
                  <a:pos x="T4" y="T5"/>
                </a:cxn>
                <a:cxn ang="0">
                  <a:pos x="T6" y="T7"/>
                </a:cxn>
              </a:cxnLst>
              <a:rect l="0" t="0" r="r" b="b"/>
              <a:pathLst>
                <a:path w="102" h="206">
                  <a:moveTo>
                    <a:pt x="102" y="206"/>
                  </a:moveTo>
                  <a:lnTo>
                    <a:pt x="102" y="0"/>
                  </a:lnTo>
                  <a:lnTo>
                    <a:pt x="0" y="83"/>
                  </a:lnTo>
                  <a:lnTo>
                    <a:pt x="102" y="2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6" name="Rectangle 77"/>
            <p:cNvSpPr>
              <a:spLocks noChangeArrowheads="1"/>
            </p:cNvSpPr>
            <p:nvPr/>
          </p:nvSpPr>
          <p:spPr bwMode="auto">
            <a:xfrm>
              <a:off x="4057650" y="862013"/>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7" name="Freeform 78"/>
            <p:cNvSpPr/>
            <p:nvPr/>
          </p:nvSpPr>
          <p:spPr bwMode="auto">
            <a:xfrm>
              <a:off x="3502025" y="862013"/>
              <a:ext cx="3175"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8" name="Freeform 79"/>
            <p:cNvSpPr/>
            <p:nvPr/>
          </p:nvSpPr>
          <p:spPr bwMode="auto">
            <a:xfrm>
              <a:off x="3513138" y="666750"/>
              <a:ext cx="536575" cy="195263"/>
            </a:xfrm>
            <a:custGeom>
              <a:avLst/>
              <a:gdLst>
                <a:gd name="T0" fmla="*/ 338 w 338"/>
                <a:gd name="T1" fmla="*/ 123 h 123"/>
                <a:gd name="T2" fmla="*/ 336 w 338"/>
                <a:gd name="T3" fmla="*/ 123 h 123"/>
                <a:gd name="T4" fmla="*/ 232 w 338"/>
                <a:gd name="T5" fmla="*/ 0 h 123"/>
                <a:gd name="T6" fmla="*/ 168 w 338"/>
                <a:gd name="T7" fmla="*/ 50 h 123"/>
                <a:gd name="T8" fmla="*/ 104 w 338"/>
                <a:gd name="T9" fmla="*/ 0 h 123"/>
                <a:gd name="T10" fmla="*/ 0 w 338"/>
                <a:gd name="T11" fmla="*/ 123 h 123"/>
                <a:gd name="T12" fmla="*/ 0 w 338"/>
                <a:gd name="T13" fmla="*/ 123 h 123"/>
                <a:gd name="T14" fmla="*/ 338 w 338"/>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23">
                  <a:moveTo>
                    <a:pt x="338" y="123"/>
                  </a:moveTo>
                  <a:lnTo>
                    <a:pt x="336" y="123"/>
                  </a:lnTo>
                  <a:lnTo>
                    <a:pt x="232" y="0"/>
                  </a:lnTo>
                  <a:lnTo>
                    <a:pt x="168" y="50"/>
                  </a:lnTo>
                  <a:lnTo>
                    <a:pt x="104" y="0"/>
                  </a:lnTo>
                  <a:lnTo>
                    <a:pt x="0" y="123"/>
                  </a:lnTo>
                  <a:lnTo>
                    <a:pt x="0" y="123"/>
                  </a:lnTo>
                  <a:lnTo>
                    <a:pt x="338"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49" name="Freeform 80"/>
            <p:cNvSpPr/>
            <p:nvPr/>
          </p:nvSpPr>
          <p:spPr bwMode="auto">
            <a:xfrm>
              <a:off x="3517900" y="512763"/>
              <a:ext cx="528638" cy="214313"/>
            </a:xfrm>
            <a:custGeom>
              <a:avLst/>
              <a:gdLst>
                <a:gd name="T0" fmla="*/ 99 w 333"/>
                <a:gd name="T1" fmla="*/ 83 h 135"/>
                <a:gd name="T2" fmla="*/ 104 w 333"/>
                <a:gd name="T3" fmla="*/ 85 h 135"/>
                <a:gd name="T4" fmla="*/ 108 w 333"/>
                <a:gd name="T5" fmla="*/ 88 h 135"/>
                <a:gd name="T6" fmla="*/ 165 w 333"/>
                <a:gd name="T7" fmla="*/ 135 h 135"/>
                <a:gd name="T8" fmla="*/ 224 w 333"/>
                <a:gd name="T9" fmla="*/ 88 h 135"/>
                <a:gd name="T10" fmla="*/ 227 w 333"/>
                <a:gd name="T11" fmla="*/ 85 h 135"/>
                <a:gd name="T12" fmla="*/ 231 w 333"/>
                <a:gd name="T13" fmla="*/ 83 h 135"/>
                <a:gd name="T14" fmla="*/ 333 w 333"/>
                <a:gd name="T15" fmla="*/ 0 h 135"/>
                <a:gd name="T16" fmla="*/ 0 w 333"/>
                <a:gd name="T17" fmla="*/ 0 h 135"/>
                <a:gd name="T18" fmla="*/ 99 w 333"/>
                <a:gd name="T19" fmla="*/ 8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3" h="135">
                  <a:moveTo>
                    <a:pt x="99" y="83"/>
                  </a:moveTo>
                  <a:lnTo>
                    <a:pt x="104" y="85"/>
                  </a:lnTo>
                  <a:lnTo>
                    <a:pt x="108" y="88"/>
                  </a:lnTo>
                  <a:lnTo>
                    <a:pt x="165" y="135"/>
                  </a:lnTo>
                  <a:lnTo>
                    <a:pt x="224" y="88"/>
                  </a:lnTo>
                  <a:lnTo>
                    <a:pt x="227" y="85"/>
                  </a:lnTo>
                  <a:lnTo>
                    <a:pt x="231" y="83"/>
                  </a:lnTo>
                  <a:lnTo>
                    <a:pt x="333" y="0"/>
                  </a:lnTo>
                  <a:lnTo>
                    <a:pt x="0" y="0"/>
                  </a:lnTo>
                  <a:lnTo>
                    <a:pt x="99"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0" name="Rectangle 81"/>
            <p:cNvSpPr>
              <a:spLocks noChangeArrowheads="1"/>
            </p:cNvSpPr>
            <p:nvPr/>
          </p:nvSpPr>
          <p:spPr bwMode="auto">
            <a:xfrm>
              <a:off x="2297113" y="2266950"/>
              <a:ext cx="98425"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1" name="Freeform 82"/>
            <p:cNvSpPr>
              <a:spLocks noEditPoints="1"/>
            </p:cNvSpPr>
            <p:nvPr/>
          </p:nvSpPr>
          <p:spPr bwMode="auto">
            <a:xfrm>
              <a:off x="1925638" y="2324100"/>
              <a:ext cx="536575" cy="379413"/>
            </a:xfrm>
            <a:custGeom>
              <a:avLst/>
              <a:gdLst>
                <a:gd name="T0" fmla="*/ 71 w 143"/>
                <a:gd name="T1" fmla="*/ 101 h 101"/>
                <a:gd name="T2" fmla="*/ 143 w 143"/>
                <a:gd name="T3" fmla="*/ 101 h 101"/>
                <a:gd name="T4" fmla="*/ 143 w 143"/>
                <a:gd name="T5" fmla="*/ 0 h 101"/>
                <a:gd name="T6" fmla="*/ 71 w 143"/>
                <a:gd name="T7" fmla="*/ 0 h 101"/>
                <a:gd name="T8" fmla="*/ 71 w 143"/>
                <a:gd name="T9" fmla="*/ 11 h 101"/>
                <a:gd name="T10" fmla="*/ 71 w 143"/>
                <a:gd name="T11" fmla="*/ 11 h 101"/>
                <a:gd name="T12" fmla="*/ 111 w 143"/>
                <a:gd name="T13" fmla="*/ 51 h 101"/>
                <a:gd name="T14" fmla="*/ 71 w 143"/>
                <a:gd name="T15" fmla="*/ 90 h 101"/>
                <a:gd name="T16" fmla="*/ 71 w 143"/>
                <a:gd name="T17" fmla="*/ 101 h 101"/>
                <a:gd name="T18" fmla="*/ 0 w 143"/>
                <a:gd name="T19" fmla="*/ 101 h 101"/>
                <a:gd name="T20" fmla="*/ 71 w 143"/>
                <a:gd name="T21" fmla="*/ 101 h 101"/>
                <a:gd name="T22" fmla="*/ 71 w 143"/>
                <a:gd name="T23" fmla="*/ 90 h 101"/>
                <a:gd name="T24" fmla="*/ 32 w 143"/>
                <a:gd name="T25" fmla="*/ 51 h 101"/>
                <a:gd name="T26" fmla="*/ 71 w 143"/>
                <a:gd name="T27" fmla="*/ 11 h 101"/>
                <a:gd name="T28" fmla="*/ 71 w 143"/>
                <a:gd name="T29" fmla="*/ 0 h 101"/>
                <a:gd name="T30" fmla="*/ 0 w 143"/>
                <a:gd name="T31" fmla="*/ 0 h 101"/>
                <a:gd name="T32" fmla="*/ 0 w 143"/>
                <a:gd name="T33" fmla="*/ 101 h 101"/>
                <a:gd name="T34" fmla="*/ 71 w 143"/>
                <a:gd name="T35" fmla="*/ 11 h 101"/>
                <a:gd name="T36" fmla="*/ 71 w 143"/>
                <a:gd name="T37" fmla="*/ 1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3" h="101">
                  <a:moveTo>
                    <a:pt x="71" y="101"/>
                  </a:moveTo>
                  <a:cubicBezTo>
                    <a:pt x="143" y="101"/>
                    <a:pt x="143" y="101"/>
                    <a:pt x="143" y="101"/>
                  </a:cubicBezTo>
                  <a:cubicBezTo>
                    <a:pt x="143" y="0"/>
                    <a:pt x="143" y="0"/>
                    <a:pt x="143" y="0"/>
                  </a:cubicBezTo>
                  <a:cubicBezTo>
                    <a:pt x="71" y="0"/>
                    <a:pt x="71" y="0"/>
                    <a:pt x="71" y="0"/>
                  </a:cubicBezTo>
                  <a:cubicBezTo>
                    <a:pt x="71" y="11"/>
                    <a:pt x="71" y="11"/>
                    <a:pt x="71" y="11"/>
                  </a:cubicBezTo>
                  <a:cubicBezTo>
                    <a:pt x="71" y="11"/>
                    <a:pt x="71" y="11"/>
                    <a:pt x="71" y="11"/>
                  </a:cubicBezTo>
                  <a:cubicBezTo>
                    <a:pt x="93" y="11"/>
                    <a:pt x="111" y="29"/>
                    <a:pt x="111" y="51"/>
                  </a:cubicBezTo>
                  <a:cubicBezTo>
                    <a:pt x="111" y="73"/>
                    <a:pt x="93" y="90"/>
                    <a:pt x="71" y="90"/>
                  </a:cubicBezTo>
                  <a:lnTo>
                    <a:pt x="71" y="101"/>
                  </a:lnTo>
                  <a:close/>
                  <a:moveTo>
                    <a:pt x="0" y="101"/>
                  </a:moveTo>
                  <a:cubicBezTo>
                    <a:pt x="71" y="101"/>
                    <a:pt x="71" y="101"/>
                    <a:pt x="71" y="101"/>
                  </a:cubicBezTo>
                  <a:cubicBezTo>
                    <a:pt x="71" y="90"/>
                    <a:pt x="71" y="90"/>
                    <a:pt x="71" y="90"/>
                  </a:cubicBezTo>
                  <a:cubicBezTo>
                    <a:pt x="49" y="90"/>
                    <a:pt x="32" y="73"/>
                    <a:pt x="32" y="51"/>
                  </a:cubicBezTo>
                  <a:cubicBezTo>
                    <a:pt x="32" y="29"/>
                    <a:pt x="49" y="11"/>
                    <a:pt x="71" y="11"/>
                  </a:cubicBezTo>
                  <a:cubicBezTo>
                    <a:pt x="71" y="0"/>
                    <a:pt x="71" y="0"/>
                    <a:pt x="71" y="0"/>
                  </a:cubicBezTo>
                  <a:cubicBezTo>
                    <a:pt x="0" y="0"/>
                    <a:pt x="0" y="0"/>
                    <a:pt x="0" y="0"/>
                  </a:cubicBezTo>
                  <a:cubicBezTo>
                    <a:pt x="0" y="101"/>
                    <a:pt x="0" y="101"/>
                    <a:pt x="0" y="101"/>
                  </a:cubicBezTo>
                  <a:close/>
                  <a:moveTo>
                    <a:pt x="71" y="11"/>
                  </a:moveTo>
                  <a:cubicBezTo>
                    <a:pt x="71" y="11"/>
                    <a:pt x="71" y="11"/>
                    <a:pt x="71" y="1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2" name="Oval 83"/>
            <p:cNvSpPr>
              <a:spLocks noChangeArrowheads="1"/>
            </p:cNvSpPr>
            <p:nvPr/>
          </p:nvSpPr>
          <p:spPr bwMode="auto">
            <a:xfrm>
              <a:off x="2093913" y="2414588"/>
              <a:ext cx="200025" cy="1984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3" name="Freeform 84"/>
            <p:cNvSpPr/>
            <p:nvPr/>
          </p:nvSpPr>
          <p:spPr bwMode="auto">
            <a:xfrm>
              <a:off x="7829550" y="474663"/>
              <a:ext cx="327025" cy="196850"/>
            </a:xfrm>
            <a:custGeom>
              <a:avLst/>
              <a:gdLst>
                <a:gd name="T0" fmla="*/ 206 w 206"/>
                <a:gd name="T1" fmla="*/ 0 h 124"/>
                <a:gd name="T2" fmla="*/ 17 w 206"/>
                <a:gd name="T3" fmla="*/ 0 h 124"/>
                <a:gd name="T4" fmla="*/ 17 w 206"/>
                <a:gd name="T5" fmla="*/ 36 h 124"/>
                <a:gd name="T6" fmla="*/ 0 w 206"/>
                <a:gd name="T7" fmla="*/ 36 h 124"/>
                <a:gd name="T8" fmla="*/ 0 w 206"/>
                <a:gd name="T9" fmla="*/ 90 h 124"/>
                <a:gd name="T10" fmla="*/ 17 w 206"/>
                <a:gd name="T11" fmla="*/ 90 h 124"/>
                <a:gd name="T12" fmla="*/ 17 w 206"/>
                <a:gd name="T13" fmla="*/ 124 h 124"/>
                <a:gd name="T14" fmla="*/ 206 w 206"/>
                <a:gd name="T15" fmla="*/ 124 h 124"/>
                <a:gd name="T16" fmla="*/ 206 w 206"/>
                <a:gd name="T1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124">
                  <a:moveTo>
                    <a:pt x="206" y="0"/>
                  </a:moveTo>
                  <a:lnTo>
                    <a:pt x="17" y="0"/>
                  </a:lnTo>
                  <a:lnTo>
                    <a:pt x="17" y="36"/>
                  </a:lnTo>
                  <a:lnTo>
                    <a:pt x="0" y="36"/>
                  </a:lnTo>
                  <a:lnTo>
                    <a:pt x="0" y="90"/>
                  </a:lnTo>
                  <a:lnTo>
                    <a:pt x="17" y="90"/>
                  </a:lnTo>
                  <a:lnTo>
                    <a:pt x="17" y="124"/>
                  </a:lnTo>
                  <a:lnTo>
                    <a:pt x="206" y="124"/>
                  </a:lnTo>
                  <a:lnTo>
                    <a:pt x="20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4" name="Rectangle 85"/>
            <p:cNvSpPr>
              <a:spLocks noChangeArrowheads="1"/>
            </p:cNvSpPr>
            <p:nvPr/>
          </p:nvSpPr>
          <p:spPr bwMode="auto">
            <a:xfrm>
              <a:off x="7570788" y="388938"/>
              <a:ext cx="49213" cy="269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5" name="Oval 86"/>
            <p:cNvSpPr>
              <a:spLocks noChangeArrowheads="1"/>
            </p:cNvSpPr>
            <p:nvPr/>
          </p:nvSpPr>
          <p:spPr bwMode="auto">
            <a:xfrm>
              <a:off x="7627938" y="512763"/>
              <a:ext cx="104775" cy="1047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6" name="Freeform 87"/>
            <p:cNvSpPr>
              <a:spLocks noEditPoints="1"/>
            </p:cNvSpPr>
            <p:nvPr/>
          </p:nvSpPr>
          <p:spPr bwMode="auto">
            <a:xfrm>
              <a:off x="7540625" y="433388"/>
              <a:ext cx="274638" cy="527050"/>
            </a:xfrm>
            <a:custGeom>
              <a:avLst/>
              <a:gdLst>
                <a:gd name="T0" fmla="*/ 37 w 73"/>
                <a:gd name="T1" fmla="*/ 140 h 140"/>
                <a:gd name="T2" fmla="*/ 73 w 73"/>
                <a:gd name="T3" fmla="*/ 140 h 140"/>
                <a:gd name="T4" fmla="*/ 73 w 73"/>
                <a:gd name="T5" fmla="*/ 49 h 140"/>
                <a:gd name="T6" fmla="*/ 73 w 73"/>
                <a:gd name="T7" fmla="*/ 26 h 140"/>
                <a:gd name="T8" fmla="*/ 73 w 73"/>
                <a:gd name="T9" fmla="*/ 0 h 140"/>
                <a:gd name="T10" fmla="*/ 37 w 73"/>
                <a:gd name="T11" fmla="*/ 0 h 140"/>
                <a:gd name="T12" fmla="*/ 37 w 73"/>
                <a:gd name="T13" fmla="*/ 7 h 140"/>
                <a:gd name="T14" fmla="*/ 37 w 73"/>
                <a:gd name="T15" fmla="*/ 7 h 140"/>
                <a:gd name="T16" fmla="*/ 65 w 73"/>
                <a:gd name="T17" fmla="*/ 35 h 140"/>
                <a:gd name="T18" fmla="*/ 37 w 73"/>
                <a:gd name="T19" fmla="*/ 63 h 140"/>
                <a:gd name="T20" fmla="*/ 37 w 73"/>
                <a:gd name="T21" fmla="*/ 140 h 140"/>
                <a:gd name="T22" fmla="*/ 0 w 73"/>
                <a:gd name="T23" fmla="*/ 140 h 140"/>
                <a:gd name="T24" fmla="*/ 37 w 73"/>
                <a:gd name="T25" fmla="*/ 140 h 140"/>
                <a:gd name="T26" fmla="*/ 37 w 73"/>
                <a:gd name="T27" fmla="*/ 63 h 140"/>
                <a:gd name="T28" fmla="*/ 9 w 73"/>
                <a:gd name="T29" fmla="*/ 35 h 140"/>
                <a:gd name="T30" fmla="*/ 37 w 73"/>
                <a:gd name="T31" fmla="*/ 7 h 140"/>
                <a:gd name="T32" fmla="*/ 37 w 73"/>
                <a:gd name="T33" fmla="*/ 0 h 140"/>
                <a:gd name="T34" fmla="*/ 0 w 73"/>
                <a:gd name="T35" fmla="*/ 0 h 140"/>
                <a:gd name="T36" fmla="*/ 0 w 73"/>
                <a:gd name="T37" fmla="*/ 140 h 140"/>
                <a:gd name="T38" fmla="*/ 37 w 73"/>
                <a:gd name="T39" fmla="*/ 7 h 140"/>
                <a:gd name="T40" fmla="*/ 37 w 73"/>
                <a:gd name="T4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40">
                  <a:moveTo>
                    <a:pt x="37" y="140"/>
                  </a:moveTo>
                  <a:cubicBezTo>
                    <a:pt x="73" y="140"/>
                    <a:pt x="73" y="140"/>
                    <a:pt x="73" y="140"/>
                  </a:cubicBezTo>
                  <a:cubicBezTo>
                    <a:pt x="73" y="49"/>
                    <a:pt x="73" y="49"/>
                    <a:pt x="73" y="49"/>
                  </a:cubicBezTo>
                  <a:cubicBezTo>
                    <a:pt x="73" y="26"/>
                    <a:pt x="73" y="26"/>
                    <a:pt x="73" y="26"/>
                  </a:cubicBezTo>
                  <a:cubicBezTo>
                    <a:pt x="73" y="0"/>
                    <a:pt x="73" y="0"/>
                    <a:pt x="73" y="0"/>
                  </a:cubicBezTo>
                  <a:cubicBezTo>
                    <a:pt x="37" y="0"/>
                    <a:pt x="37" y="0"/>
                    <a:pt x="37" y="0"/>
                  </a:cubicBezTo>
                  <a:cubicBezTo>
                    <a:pt x="37" y="7"/>
                    <a:pt x="37" y="7"/>
                    <a:pt x="37" y="7"/>
                  </a:cubicBezTo>
                  <a:cubicBezTo>
                    <a:pt x="37" y="7"/>
                    <a:pt x="37" y="7"/>
                    <a:pt x="37" y="7"/>
                  </a:cubicBezTo>
                  <a:cubicBezTo>
                    <a:pt x="52" y="7"/>
                    <a:pt x="65" y="19"/>
                    <a:pt x="65" y="35"/>
                  </a:cubicBezTo>
                  <a:cubicBezTo>
                    <a:pt x="65" y="50"/>
                    <a:pt x="52" y="63"/>
                    <a:pt x="37" y="63"/>
                  </a:cubicBezTo>
                  <a:lnTo>
                    <a:pt x="37" y="140"/>
                  </a:lnTo>
                  <a:close/>
                  <a:moveTo>
                    <a:pt x="0" y="140"/>
                  </a:moveTo>
                  <a:cubicBezTo>
                    <a:pt x="37" y="140"/>
                    <a:pt x="37" y="140"/>
                    <a:pt x="37" y="140"/>
                  </a:cubicBezTo>
                  <a:cubicBezTo>
                    <a:pt x="37" y="63"/>
                    <a:pt x="37" y="63"/>
                    <a:pt x="37" y="63"/>
                  </a:cubicBezTo>
                  <a:cubicBezTo>
                    <a:pt x="22" y="63"/>
                    <a:pt x="9" y="50"/>
                    <a:pt x="9" y="35"/>
                  </a:cubicBezTo>
                  <a:cubicBezTo>
                    <a:pt x="9" y="19"/>
                    <a:pt x="22" y="7"/>
                    <a:pt x="37" y="7"/>
                  </a:cubicBezTo>
                  <a:cubicBezTo>
                    <a:pt x="37" y="0"/>
                    <a:pt x="37" y="0"/>
                    <a:pt x="37" y="0"/>
                  </a:cubicBezTo>
                  <a:cubicBezTo>
                    <a:pt x="0" y="0"/>
                    <a:pt x="0" y="0"/>
                    <a:pt x="0" y="0"/>
                  </a:cubicBezTo>
                  <a:cubicBezTo>
                    <a:pt x="0" y="140"/>
                    <a:pt x="0" y="140"/>
                    <a:pt x="0" y="140"/>
                  </a:cubicBezTo>
                  <a:close/>
                  <a:moveTo>
                    <a:pt x="37" y="7"/>
                  </a:moveTo>
                  <a:cubicBezTo>
                    <a:pt x="37" y="7"/>
                    <a:pt x="37" y="7"/>
                    <a:pt x="37"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7" name="Freeform 88"/>
            <p:cNvSpPr/>
            <p:nvPr/>
          </p:nvSpPr>
          <p:spPr bwMode="auto">
            <a:xfrm>
              <a:off x="11730032" y="452593"/>
              <a:ext cx="201612" cy="66674"/>
            </a:xfrm>
            <a:custGeom>
              <a:avLst/>
              <a:gdLst>
                <a:gd name="T0" fmla="*/ 2 w 127"/>
                <a:gd name="T1" fmla="*/ 0 h 42"/>
                <a:gd name="T2" fmla="*/ 0 w 127"/>
                <a:gd name="T3" fmla="*/ 42 h 42"/>
                <a:gd name="T4" fmla="*/ 127 w 127"/>
                <a:gd name="T5" fmla="*/ 42 h 42"/>
                <a:gd name="T6" fmla="*/ 125 w 127"/>
                <a:gd name="T7" fmla="*/ 0 h 42"/>
                <a:gd name="T8" fmla="*/ 2 w 127"/>
                <a:gd name="T9" fmla="*/ 0 h 42"/>
              </a:gdLst>
              <a:ahLst/>
              <a:cxnLst>
                <a:cxn ang="0">
                  <a:pos x="T0" y="T1"/>
                </a:cxn>
                <a:cxn ang="0">
                  <a:pos x="T2" y="T3"/>
                </a:cxn>
                <a:cxn ang="0">
                  <a:pos x="T4" y="T5"/>
                </a:cxn>
                <a:cxn ang="0">
                  <a:pos x="T6" y="T7"/>
                </a:cxn>
                <a:cxn ang="0">
                  <a:pos x="T8" y="T9"/>
                </a:cxn>
              </a:cxnLst>
              <a:rect l="0" t="0" r="r" b="b"/>
              <a:pathLst>
                <a:path w="127" h="42">
                  <a:moveTo>
                    <a:pt x="2" y="0"/>
                  </a:moveTo>
                  <a:lnTo>
                    <a:pt x="0" y="42"/>
                  </a:lnTo>
                  <a:lnTo>
                    <a:pt x="127" y="42"/>
                  </a:lnTo>
                  <a:lnTo>
                    <a:pt x="125"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8" name="Freeform 89"/>
            <p:cNvSpPr>
              <a:spLocks noEditPoints="1"/>
            </p:cNvSpPr>
            <p:nvPr/>
          </p:nvSpPr>
          <p:spPr bwMode="auto">
            <a:xfrm>
              <a:off x="11545883" y="79531"/>
              <a:ext cx="569913" cy="357188"/>
            </a:xfrm>
            <a:custGeom>
              <a:avLst/>
              <a:gdLst>
                <a:gd name="T0" fmla="*/ 241 w 359"/>
                <a:gd name="T1" fmla="*/ 225 h 225"/>
                <a:gd name="T2" fmla="*/ 359 w 359"/>
                <a:gd name="T3" fmla="*/ 225 h 225"/>
                <a:gd name="T4" fmla="*/ 359 w 359"/>
                <a:gd name="T5" fmla="*/ 0 h 225"/>
                <a:gd name="T6" fmla="*/ 179 w 359"/>
                <a:gd name="T7" fmla="*/ 0 h 225"/>
                <a:gd name="T8" fmla="*/ 179 w 359"/>
                <a:gd name="T9" fmla="*/ 29 h 225"/>
                <a:gd name="T10" fmla="*/ 326 w 359"/>
                <a:gd name="T11" fmla="*/ 29 h 225"/>
                <a:gd name="T12" fmla="*/ 326 w 359"/>
                <a:gd name="T13" fmla="*/ 197 h 225"/>
                <a:gd name="T14" fmla="*/ 239 w 359"/>
                <a:gd name="T15" fmla="*/ 197 h 225"/>
                <a:gd name="T16" fmla="*/ 179 w 359"/>
                <a:gd name="T17" fmla="*/ 197 h 225"/>
                <a:gd name="T18" fmla="*/ 179 w 359"/>
                <a:gd name="T19" fmla="*/ 225 h 225"/>
                <a:gd name="T20" fmla="*/ 241 w 359"/>
                <a:gd name="T21" fmla="*/ 225 h 225"/>
                <a:gd name="T22" fmla="*/ 179 w 359"/>
                <a:gd name="T23" fmla="*/ 0 h 225"/>
                <a:gd name="T24" fmla="*/ 0 w 359"/>
                <a:gd name="T25" fmla="*/ 0 h 225"/>
                <a:gd name="T26" fmla="*/ 0 w 359"/>
                <a:gd name="T27" fmla="*/ 225 h 225"/>
                <a:gd name="T28" fmla="*/ 118 w 359"/>
                <a:gd name="T29" fmla="*/ 225 h 225"/>
                <a:gd name="T30" fmla="*/ 179 w 359"/>
                <a:gd name="T31" fmla="*/ 225 h 225"/>
                <a:gd name="T32" fmla="*/ 179 w 359"/>
                <a:gd name="T33" fmla="*/ 197 h 225"/>
                <a:gd name="T34" fmla="*/ 120 w 359"/>
                <a:gd name="T35" fmla="*/ 197 h 225"/>
                <a:gd name="T36" fmla="*/ 33 w 359"/>
                <a:gd name="T37" fmla="*/ 197 h 225"/>
                <a:gd name="T38" fmla="*/ 33 w 359"/>
                <a:gd name="T39" fmla="*/ 197 h 225"/>
                <a:gd name="T40" fmla="*/ 33 w 359"/>
                <a:gd name="T41" fmla="*/ 29 h 225"/>
                <a:gd name="T42" fmla="*/ 179 w 359"/>
                <a:gd name="T43" fmla="*/ 29 h 225"/>
                <a:gd name="T44" fmla="*/ 179 w 359"/>
                <a:gd name="T4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9" h="225">
                  <a:moveTo>
                    <a:pt x="241" y="225"/>
                  </a:moveTo>
                  <a:lnTo>
                    <a:pt x="359" y="225"/>
                  </a:lnTo>
                  <a:lnTo>
                    <a:pt x="359" y="0"/>
                  </a:lnTo>
                  <a:lnTo>
                    <a:pt x="179" y="0"/>
                  </a:lnTo>
                  <a:lnTo>
                    <a:pt x="179" y="29"/>
                  </a:lnTo>
                  <a:lnTo>
                    <a:pt x="326" y="29"/>
                  </a:lnTo>
                  <a:lnTo>
                    <a:pt x="326" y="197"/>
                  </a:lnTo>
                  <a:lnTo>
                    <a:pt x="239" y="197"/>
                  </a:lnTo>
                  <a:lnTo>
                    <a:pt x="179" y="197"/>
                  </a:lnTo>
                  <a:lnTo>
                    <a:pt x="179" y="225"/>
                  </a:lnTo>
                  <a:lnTo>
                    <a:pt x="241" y="225"/>
                  </a:lnTo>
                  <a:close/>
                  <a:moveTo>
                    <a:pt x="179" y="0"/>
                  </a:moveTo>
                  <a:lnTo>
                    <a:pt x="0" y="0"/>
                  </a:lnTo>
                  <a:lnTo>
                    <a:pt x="0" y="225"/>
                  </a:lnTo>
                  <a:lnTo>
                    <a:pt x="118" y="225"/>
                  </a:lnTo>
                  <a:lnTo>
                    <a:pt x="179" y="225"/>
                  </a:lnTo>
                  <a:lnTo>
                    <a:pt x="179" y="197"/>
                  </a:lnTo>
                  <a:lnTo>
                    <a:pt x="120" y="197"/>
                  </a:lnTo>
                  <a:lnTo>
                    <a:pt x="33" y="197"/>
                  </a:lnTo>
                  <a:lnTo>
                    <a:pt x="33" y="197"/>
                  </a:lnTo>
                  <a:lnTo>
                    <a:pt x="33" y="29"/>
                  </a:lnTo>
                  <a:lnTo>
                    <a:pt x="179" y="29"/>
                  </a:lnTo>
                  <a:lnTo>
                    <a:pt x="1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59" name="Freeform 90"/>
            <p:cNvSpPr/>
            <p:nvPr/>
          </p:nvSpPr>
          <p:spPr bwMode="auto">
            <a:xfrm>
              <a:off x="11691932" y="538319"/>
              <a:ext cx="277813" cy="26989"/>
            </a:xfrm>
            <a:custGeom>
              <a:avLst/>
              <a:gdLst>
                <a:gd name="T0" fmla="*/ 0 w 175"/>
                <a:gd name="T1" fmla="*/ 0 h 17"/>
                <a:gd name="T2" fmla="*/ 0 w 175"/>
                <a:gd name="T3" fmla="*/ 17 h 17"/>
                <a:gd name="T4" fmla="*/ 175 w 175"/>
                <a:gd name="T5" fmla="*/ 17 h 17"/>
                <a:gd name="T6" fmla="*/ 175 w 175"/>
                <a:gd name="T7" fmla="*/ 0 h 17"/>
                <a:gd name="T8" fmla="*/ 151 w 175"/>
                <a:gd name="T9" fmla="*/ 0 h 17"/>
                <a:gd name="T10" fmla="*/ 24 w 175"/>
                <a:gd name="T11" fmla="*/ 0 h 17"/>
                <a:gd name="T12" fmla="*/ 0 w 17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75" h="17">
                  <a:moveTo>
                    <a:pt x="0" y="0"/>
                  </a:moveTo>
                  <a:lnTo>
                    <a:pt x="0" y="17"/>
                  </a:lnTo>
                  <a:lnTo>
                    <a:pt x="175" y="17"/>
                  </a:lnTo>
                  <a:lnTo>
                    <a:pt x="175" y="0"/>
                  </a:lnTo>
                  <a:lnTo>
                    <a:pt x="151" y="0"/>
                  </a:lnTo>
                  <a:lnTo>
                    <a:pt x="2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0" name="Freeform 91"/>
            <p:cNvSpPr>
              <a:spLocks noEditPoints="1"/>
            </p:cNvSpPr>
            <p:nvPr/>
          </p:nvSpPr>
          <p:spPr bwMode="auto">
            <a:xfrm>
              <a:off x="10255250" y="982663"/>
              <a:ext cx="244475" cy="544513"/>
            </a:xfrm>
            <a:custGeom>
              <a:avLst/>
              <a:gdLst>
                <a:gd name="T0" fmla="*/ 32 w 65"/>
                <a:gd name="T1" fmla="*/ 125 h 145"/>
                <a:gd name="T2" fmla="*/ 32 w 65"/>
                <a:gd name="T3" fmla="*/ 125 h 145"/>
                <a:gd name="T4" fmla="*/ 64 w 65"/>
                <a:gd name="T5" fmla="*/ 140 h 145"/>
                <a:gd name="T6" fmla="*/ 65 w 65"/>
                <a:gd name="T7" fmla="*/ 140 h 145"/>
                <a:gd name="T8" fmla="*/ 65 w 65"/>
                <a:gd name="T9" fmla="*/ 38 h 145"/>
                <a:gd name="T10" fmla="*/ 63 w 65"/>
                <a:gd name="T11" fmla="*/ 23 h 145"/>
                <a:gd name="T12" fmla="*/ 54 w 65"/>
                <a:gd name="T13" fmla="*/ 13 h 145"/>
                <a:gd name="T14" fmla="*/ 54 w 65"/>
                <a:gd name="T15" fmla="*/ 4 h 145"/>
                <a:gd name="T16" fmla="*/ 54 w 65"/>
                <a:gd name="T17" fmla="*/ 0 h 145"/>
                <a:gd name="T18" fmla="*/ 51 w 65"/>
                <a:gd name="T19" fmla="*/ 0 h 145"/>
                <a:gd name="T20" fmla="*/ 32 w 65"/>
                <a:gd name="T21" fmla="*/ 0 h 145"/>
                <a:gd name="T22" fmla="*/ 32 w 65"/>
                <a:gd name="T23" fmla="*/ 4 h 145"/>
                <a:gd name="T24" fmla="*/ 51 w 65"/>
                <a:gd name="T25" fmla="*/ 4 h 145"/>
                <a:gd name="T26" fmla="*/ 51 w 65"/>
                <a:gd name="T27" fmla="*/ 11 h 145"/>
                <a:gd name="T28" fmla="*/ 51 w 65"/>
                <a:gd name="T29" fmla="*/ 61 h 145"/>
                <a:gd name="T30" fmla="*/ 33 w 65"/>
                <a:gd name="T31" fmla="*/ 42 h 145"/>
                <a:gd name="T32" fmla="*/ 32 w 65"/>
                <a:gd name="T33" fmla="*/ 43 h 145"/>
                <a:gd name="T34" fmla="*/ 32 w 65"/>
                <a:gd name="T35" fmla="*/ 125 h 145"/>
                <a:gd name="T36" fmla="*/ 1 w 65"/>
                <a:gd name="T37" fmla="*/ 140 h 145"/>
                <a:gd name="T38" fmla="*/ 32 w 65"/>
                <a:gd name="T39" fmla="*/ 125 h 145"/>
                <a:gd name="T40" fmla="*/ 32 w 65"/>
                <a:gd name="T41" fmla="*/ 43 h 145"/>
                <a:gd name="T42" fmla="*/ 14 w 65"/>
                <a:gd name="T43" fmla="*/ 61 h 145"/>
                <a:gd name="T44" fmla="*/ 14 w 65"/>
                <a:gd name="T45" fmla="*/ 11 h 145"/>
                <a:gd name="T46" fmla="*/ 14 w 65"/>
                <a:gd name="T47" fmla="*/ 11 h 145"/>
                <a:gd name="T48" fmla="*/ 14 w 65"/>
                <a:gd name="T49" fmla="*/ 11 h 145"/>
                <a:gd name="T50" fmla="*/ 14 w 65"/>
                <a:gd name="T51" fmla="*/ 4 h 145"/>
                <a:gd name="T52" fmla="*/ 32 w 65"/>
                <a:gd name="T53" fmla="*/ 4 h 145"/>
                <a:gd name="T54" fmla="*/ 32 w 65"/>
                <a:gd name="T55" fmla="*/ 0 h 145"/>
                <a:gd name="T56" fmla="*/ 14 w 65"/>
                <a:gd name="T57" fmla="*/ 0 h 145"/>
                <a:gd name="T58" fmla="*/ 10 w 65"/>
                <a:gd name="T59" fmla="*/ 0 h 145"/>
                <a:gd name="T60" fmla="*/ 10 w 65"/>
                <a:gd name="T61" fmla="*/ 4 h 145"/>
                <a:gd name="T62" fmla="*/ 10 w 65"/>
                <a:gd name="T63" fmla="*/ 13 h 145"/>
                <a:gd name="T64" fmla="*/ 2 w 65"/>
                <a:gd name="T65" fmla="*/ 23 h 145"/>
                <a:gd name="T66" fmla="*/ 0 w 65"/>
                <a:gd name="T67" fmla="*/ 38 h 145"/>
                <a:gd name="T68" fmla="*/ 0 w 65"/>
                <a:gd name="T69" fmla="*/ 140 h 145"/>
                <a:gd name="T70" fmla="*/ 1 w 65"/>
                <a:gd name="T71" fmla="*/ 14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5" h="145">
                  <a:moveTo>
                    <a:pt x="32" y="125"/>
                  </a:moveTo>
                  <a:cubicBezTo>
                    <a:pt x="32" y="125"/>
                    <a:pt x="32" y="125"/>
                    <a:pt x="32" y="125"/>
                  </a:cubicBezTo>
                  <a:cubicBezTo>
                    <a:pt x="47" y="125"/>
                    <a:pt x="60" y="129"/>
                    <a:pt x="64" y="140"/>
                  </a:cubicBezTo>
                  <a:cubicBezTo>
                    <a:pt x="65" y="144"/>
                    <a:pt x="65" y="145"/>
                    <a:pt x="65" y="140"/>
                  </a:cubicBezTo>
                  <a:cubicBezTo>
                    <a:pt x="65" y="119"/>
                    <a:pt x="65" y="59"/>
                    <a:pt x="65" y="38"/>
                  </a:cubicBezTo>
                  <a:cubicBezTo>
                    <a:pt x="65" y="34"/>
                    <a:pt x="65" y="27"/>
                    <a:pt x="63" y="23"/>
                  </a:cubicBezTo>
                  <a:cubicBezTo>
                    <a:pt x="62" y="18"/>
                    <a:pt x="59" y="15"/>
                    <a:pt x="54" y="13"/>
                  </a:cubicBezTo>
                  <a:cubicBezTo>
                    <a:pt x="54" y="4"/>
                    <a:pt x="54" y="4"/>
                    <a:pt x="54" y="4"/>
                  </a:cubicBezTo>
                  <a:cubicBezTo>
                    <a:pt x="54" y="0"/>
                    <a:pt x="54" y="0"/>
                    <a:pt x="54" y="0"/>
                  </a:cubicBezTo>
                  <a:cubicBezTo>
                    <a:pt x="51" y="0"/>
                    <a:pt x="51" y="0"/>
                    <a:pt x="51" y="0"/>
                  </a:cubicBezTo>
                  <a:cubicBezTo>
                    <a:pt x="32" y="0"/>
                    <a:pt x="32" y="0"/>
                    <a:pt x="32" y="0"/>
                  </a:cubicBezTo>
                  <a:cubicBezTo>
                    <a:pt x="32" y="4"/>
                    <a:pt x="32" y="4"/>
                    <a:pt x="32" y="4"/>
                  </a:cubicBezTo>
                  <a:cubicBezTo>
                    <a:pt x="51" y="4"/>
                    <a:pt x="51" y="4"/>
                    <a:pt x="51" y="4"/>
                  </a:cubicBezTo>
                  <a:cubicBezTo>
                    <a:pt x="51" y="11"/>
                    <a:pt x="51" y="11"/>
                    <a:pt x="51" y="11"/>
                  </a:cubicBezTo>
                  <a:cubicBezTo>
                    <a:pt x="51" y="61"/>
                    <a:pt x="51" y="61"/>
                    <a:pt x="51" y="61"/>
                  </a:cubicBezTo>
                  <a:cubicBezTo>
                    <a:pt x="33" y="42"/>
                    <a:pt x="33" y="42"/>
                    <a:pt x="33" y="42"/>
                  </a:cubicBezTo>
                  <a:cubicBezTo>
                    <a:pt x="32" y="43"/>
                    <a:pt x="32" y="43"/>
                    <a:pt x="32" y="43"/>
                  </a:cubicBezTo>
                  <a:lnTo>
                    <a:pt x="32" y="125"/>
                  </a:lnTo>
                  <a:close/>
                  <a:moveTo>
                    <a:pt x="1" y="140"/>
                  </a:moveTo>
                  <a:cubicBezTo>
                    <a:pt x="5" y="129"/>
                    <a:pt x="17" y="125"/>
                    <a:pt x="32" y="125"/>
                  </a:cubicBezTo>
                  <a:cubicBezTo>
                    <a:pt x="32" y="43"/>
                    <a:pt x="32" y="43"/>
                    <a:pt x="32" y="43"/>
                  </a:cubicBezTo>
                  <a:cubicBezTo>
                    <a:pt x="14" y="61"/>
                    <a:pt x="14" y="61"/>
                    <a:pt x="14" y="61"/>
                  </a:cubicBezTo>
                  <a:cubicBezTo>
                    <a:pt x="14" y="11"/>
                    <a:pt x="14" y="11"/>
                    <a:pt x="14" y="11"/>
                  </a:cubicBezTo>
                  <a:cubicBezTo>
                    <a:pt x="14" y="11"/>
                    <a:pt x="14" y="11"/>
                    <a:pt x="14" y="11"/>
                  </a:cubicBezTo>
                  <a:cubicBezTo>
                    <a:pt x="14" y="11"/>
                    <a:pt x="14" y="11"/>
                    <a:pt x="14" y="11"/>
                  </a:cubicBezTo>
                  <a:cubicBezTo>
                    <a:pt x="14" y="4"/>
                    <a:pt x="14" y="4"/>
                    <a:pt x="14" y="4"/>
                  </a:cubicBezTo>
                  <a:cubicBezTo>
                    <a:pt x="32" y="4"/>
                    <a:pt x="32" y="4"/>
                    <a:pt x="32" y="4"/>
                  </a:cubicBezTo>
                  <a:cubicBezTo>
                    <a:pt x="32" y="0"/>
                    <a:pt x="32" y="0"/>
                    <a:pt x="32" y="0"/>
                  </a:cubicBezTo>
                  <a:cubicBezTo>
                    <a:pt x="14" y="0"/>
                    <a:pt x="14" y="0"/>
                    <a:pt x="14" y="0"/>
                  </a:cubicBezTo>
                  <a:cubicBezTo>
                    <a:pt x="10" y="0"/>
                    <a:pt x="10" y="0"/>
                    <a:pt x="10" y="0"/>
                  </a:cubicBezTo>
                  <a:cubicBezTo>
                    <a:pt x="10" y="4"/>
                    <a:pt x="10" y="4"/>
                    <a:pt x="10" y="4"/>
                  </a:cubicBezTo>
                  <a:cubicBezTo>
                    <a:pt x="10" y="13"/>
                    <a:pt x="10" y="13"/>
                    <a:pt x="10" y="13"/>
                  </a:cubicBezTo>
                  <a:cubicBezTo>
                    <a:pt x="6" y="15"/>
                    <a:pt x="3" y="18"/>
                    <a:pt x="2" y="23"/>
                  </a:cubicBezTo>
                  <a:cubicBezTo>
                    <a:pt x="0" y="27"/>
                    <a:pt x="0" y="34"/>
                    <a:pt x="0" y="38"/>
                  </a:cubicBezTo>
                  <a:cubicBezTo>
                    <a:pt x="0" y="59"/>
                    <a:pt x="0" y="119"/>
                    <a:pt x="0" y="140"/>
                  </a:cubicBezTo>
                  <a:cubicBezTo>
                    <a:pt x="0" y="145"/>
                    <a:pt x="0" y="144"/>
                    <a:pt x="1"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1" name="Freeform 92"/>
            <p:cNvSpPr/>
            <p:nvPr/>
          </p:nvSpPr>
          <p:spPr bwMode="auto">
            <a:xfrm>
              <a:off x="10514013" y="1012825"/>
              <a:ext cx="239713" cy="514350"/>
            </a:xfrm>
            <a:custGeom>
              <a:avLst/>
              <a:gdLst>
                <a:gd name="T0" fmla="*/ 1 w 64"/>
                <a:gd name="T1" fmla="*/ 132 h 137"/>
                <a:gd name="T2" fmla="*/ 32 w 64"/>
                <a:gd name="T3" fmla="*/ 117 h 137"/>
                <a:gd name="T4" fmla="*/ 63 w 64"/>
                <a:gd name="T5" fmla="*/ 132 h 137"/>
                <a:gd name="T6" fmla="*/ 64 w 64"/>
                <a:gd name="T7" fmla="*/ 132 h 137"/>
                <a:gd name="T8" fmla="*/ 64 w 64"/>
                <a:gd name="T9" fmla="*/ 30 h 137"/>
                <a:gd name="T10" fmla="*/ 63 w 64"/>
                <a:gd name="T11" fmla="*/ 15 h 137"/>
                <a:gd name="T12" fmla="*/ 32 w 64"/>
                <a:gd name="T13" fmla="*/ 0 h 137"/>
                <a:gd name="T14" fmla="*/ 1 w 64"/>
                <a:gd name="T15" fmla="*/ 15 h 137"/>
                <a:gd name="T16" fmla="*/ 0 w 64"/>
                <a:gd name="T17" fmla="*/ 30 h 137"/>
                <a:gd name="T18" fmla="*/ 0 w 64"/>
                <a:gd name="T19" fmla="*/ 132 h 137"/>
                <a:gd name="T20" fmla="*/ 1 w 64"/>
                <a:gd name="T21" fmla="*/ 13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37">
                  <a:moveTo>
                    <a:pt x="1" y="132"/>
                  </a:moveTo>
                  <a:cubicBezTo>
                    <a:pt x="5" y="121"/>
                    <a:pt x="17" y="117"/>
                    <a:pt x="32" y="117"/>
                  </a:cubicBezTo>
                  <a:cubicBezTo>
                    <a:pt x="47" y="117"/>
                    <a:pt x="60" y="121"/>
                    <a:pt x="63" y="132"/>
                  </a:cubicBezTo>
                  <a:cubicBezTo>
                    <a:pt x="64" y="136"/>
                    <a:pt x="64" y="137"/>
                    <a:pt x="64" y="132"/>
                  </a:cubicBezTo>
                  <a:cubicBezTo>
                    <a:pt x="64" y="111"/>
                    <a:pt x="64" y="51"/>
                    <a:pt x="64" y="30"/>
                  </a:cubicBezTo>
                  <a:cubicBezTo>
                    <a:pt x="64" y="26"/>
                    <a:pt x="64" y="19"/>
                    <a:pt x="63" y="15"/>
                  </a:cubicBezTo>
                  <a:cubicBezTo>
                    <a:pt x="59" y="4"/>
                    <a:pt x="47" y="0"/>
                    <a:pt x="32" y="0"/>
                  </a:cubicBezTo>
                  <a:cubicBezTo>
                    <a:pt x="17" y="0"/>
                    <a:pt x="5" y="4"/>
                    <a:pt x="1" y="15"/>
                  </a:cubicBezTo>
                  <a:cubicBezTo>
                    <a:pt x="0" y="19"/>
                    <a:pt x="0" y="26"/>
                    <a:pt x="0" y="30"/>
                  </a:cubicBezTo>
                  <a:cubicBezTo>
                    <a:pt x="0" y="51"/>
                    <a:pt x="0" y="111"/>
                    <a:pt x="0" y="132"/>
                  </a:cubicBezTo>
                  <a:cubicBezTo>
                    <a:pt x="0" y="137"/>
                    <a:pt x="0" y="136"/>
                    <a:pt x="1"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2" name="Freeform 93"/>
            <p:cNvSpPr>
              <a:spLocks noEditPoints="1"/>
            </p:cNvSpPr>
            <p:nvPr/>
          </p:nvSpPr>
          <p:spPr bwMode="auto">
            <a:xfrm>
              <a:off x="7947025" y="842963"/>
              <a:ext cx="307975" cy="598488"/>
            </a:xfrm>
            <a:custGeom>
              <a:avLst/>
              <a:gdLst>
                <a:gd name="T0" fmla="*/ 41 w 82"/>
                <a:gd name="T1" fmla="*/ 159 h 159"/>
                <a:gd name="T2" fmla="*/ 82 w 82"/>
                <a:gd name="T3" fmla="*/ 159 h 159"/>
                <a:gd name="T4" fmla="*/ 82 w 82"/>
                <a:gd name="T5" fmla="*/ 0 h 159"/>
                <a:gd name="T6" fmla="*/ 41 w 82"/>
                <a:gd name="T7" fmla="*/ 0 h 159"/>
                <a:gd name="T8" fmla="*/ 41 w 82"/>
                <a:gd name="T9" fmla="*/ 9 h 159"/>
                <a:gd name="T10" fmla="*/ 73 w 82"/>
                <a:gd name="T11" fmla="*/ 9 h 159"/>
                <a:gd name="T12" fmla="*/ 73 w 82"/>
                <a:gd name="T13" fmla="*/ 39 h 159"/>
                <a:gd name="T14" fmla="*/ 41 w 82"/>
                <a:gd name="T15" fmla="*/ 39 h 159"/>
                <a:gd name="T16" fmla="*/ 41 w 82"/>
                <a:gd name="T17" fmla="*/ 46 h 159"/>
                <a:gd name="T18" fmla="*/ 73 w 82"/>
                <a:gd name="T19" fmla="*/ 46 h 159"/>
                <a:gd name="T20" fmla="*/ 73 w 82"/>
                <a:gd name="T21" fmla="*/ 77 h 159"/>
                <a:gd name="T22" fmla="*/ 41 w 82"/>
                <a:gd name="T23" fmla="*/ 77 h 159"/>
                <a:gd name="T24" fmla="*/ 41 w 82"/>
                <a:gd name="T25" fmla="*/ 89 h 159"/>
                <a:gd name="T26" fmla="*/ 41 w 82"/>
                <a:gd name="T27" fmla="*/ 89 h 159"/>
                <a:gd name="T28" fmla="*/ 51 w 82"/>
                <a:gd name="T29" fmla="*/ 99 h 159"/>
                <a:gd name="T30" fmla="*/ 41 w 82"/>
                <a:gd name="T31" fmla="*/ 109 h 159"/>
                <a:gd name="T32" fmla="*/ 41 w 82"/>
                <a:gd name="T33" fmla="*/ 109 h 159"/>
                <a:gd name="T34" fmla="*/ 41 w 82"/>
                <a:gd name="T35" fmla="*/ 109 h 159"/>
                <a:gd name="T36" fmla="*/ 41 w 82"/>
                <a:gd name="T37" fmla="*/ 124 h 159"/>
                <a:gd name="T38" fmla="*/ 41 w 82"/>
                <a:gd name="T39" fmla="*/ 124 h 159"/>
                <a:gd name="T40" fmla="*/ 51 w 82"/>
                <a:gd name="T41" fmla="*/ 134 h 159"/>
                <a:gd name="T42" fmla="*/ 41 w 82"/>
                <a:gd name="T43" fmla="*/ 145 h 159"/>
                <a:gd name="T44" fmla="*/ 41 w 82"/>
                <a:gd name="T45" fmla="*/ 145 h 159"/>
                <a:gd name="T46" fmla="*/ 41 w 82"/>
                <a:gd name="T47" fmla="*/ 145 h 159"/>
                <a:gd name="T48" fmla="*/ 41 w 82"/>
                <a:gd name="T49" fmla="*/ 159 h 159"/>
                <a:gd name="T50" fmla="*/ 0 w 82"/>
                <a:gd name="T51" fmla="*/ 159 h 159"/>
                <a:gd name="T52" fmla="*/ 41 w 82"/>
                <a:gd name="T53" fmla="*/ 159 h 159"/>
                <a:gd name="T54" fmla="*/ 41 w 82"/>
                <a:gd name="T55" fmla="*/ 145 h 159"/>
                <a:gd name="T56" fmla="*/ 31 w 82"/>
                <a:gd name="T57" fmla="*/ 134 h 159"/>
                <a:gd name="T58" fmla="*/ 41 w 82"/>
                <a:gd name="T59" fmla="*/ 124 h 159"/>
                <a:gd name="T60" fmla="*/ 41 w 82"/>
                <a:gd name="T61" fmla="*/ 109 h 159"/>
                <a:gd name="T62" fmla="*/ 31 w 82"/>
                <a:gd name="T63" fmla="*/ 99 h 159"/>
                <a:gd name="T64" fmla="*/ 41 w 82"/>
                <a:gd name="T65" fmla="*/ 89 h 159"/>
                <a:gd name="T66" fmla="*/ 41 w 82"/>
                <a:gd name="T67" fmla="*/ 77 h 159"/>
                <a:gd name="T68" fmla="*/ 8 w 82"/>
                <a:gd name="T69" fmla="*/ 77 h 159"/>
                <a:gd name="T70" fmla="*/ 8 w 82"/>
                <a:gd name="T71" fmla="*/ 46 h 159"/>
                <a:gd name="T72" fmla="*/ 8 w 82"/>
                <a:gd name="T73" fmla="*/ 46 h 159"/>
                <a:gd name="T74" fmla="*/ 41 w 82"/>
                <a:gd name="T75" fmla="*/ 46 h 159"/>
                <a:gd name="T76" fmla="*/ 41 w 82"/>
                <a:gd name="T77" fmla="*/ 39 h 159"/>
                <a:gd name="T78" fmla="*/ 8 w 82"/>
                <a:gd name="T79" fmla="*/ 39 h 159"/>
                <a:gd name="T80" fmla="*/ 8 w 82"/>
                <a:gd name="T81" fmla="*/ 9 h 159"/>
                <a:gd name="T82" fmla="*/ 8 w 82"/>
                <a:gd name="T83" fmla="*/ 9 h 159"/>
                <a:gd name="T84" fmla="*/ 41 w 82"/>
                <a:gd name="T85" fmla="*/ 9 h 159"/>
                <a:gd name="T86" fmla="*/ 41 w 82"/>
                <a:gd name="T87" fmla="*/ 0 h 159"/>
                <a:gd name="T88" fmla="*/ 0 w 82"/>
                <a:gd name="T89" fmla="*/ 0 h 159"/>
                <a:gd name="T90" fmla="*/ 0 w 82"/>
                <a:gd name="T91"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159">
                  <a:moveTo>
                    <a:pt x="41" y="159"/>
                  </a:moveTo>
                  <a:cubicBezTo>
                    <a:pt x="82" y="159"/>
                    <a:pt x="82" y="159"/>
                    <a:pt x="82" y="159"/>
                  </a:cubicBezTo>
                  <a:cubicBezTo>
                    <a:pt x="82" y="0"/>
                    <a:pt x="82" y="0"/>
                    <a:pt x="82" y="0"/>
                  </a:cubicBezTo>
                  <a:cubicBezTo>
                    <a:pt x="41" y="0"/>
                    <a:pt x="41" y="0"/>
                    <a:pt x="41" y="0"/>
                  </a:cubicBezTo>
                  <a:cubicBezTo>
                    <a:pt x="41" y="9"/>
                    <a:pt x="41" y="9"/>
                    <a:pt x="41" y="9"/>
                  </a:cubicBezTo>
                  <a:cubicBezTo>
                    <a:pt x="73" y="9"/>
                    <a:pt x="73" y="9"/>
                    <a:pt x="73" y="9"/>
                  </a:cubicBezTo>
                  <a:cubicBezTo>
                    <a:pt x="73" y="39"/>
                    <a:pt x="73" y="39"/>
                    <a:pt x="73" y="39"/>
                  </a:cubicBezTo>
                  <a:cubicBezTo>
                    <a:pt x="41" y="39"/>
                    <a:pt x="41" y="39"/>
                    <a:pt x="41" y="39"/>
                  </a:cubicBezTo>
                  <a:cubicBezTo>
                    <a:pt x="41" y="46"/>
                    <a:pt x="41" y="46"/>
                    <a:pt x="41" y="46"/>
                  </a:cubicBezTo>
                  <a:cubicBezTo>
                    <a:pt x="73" y="46"/>
                    <a:pt x="73" y="46"/>
                    <a:pt x="73" y="46"/>
                  </a:cubicBezTo>
                  <a:cubicBezTo>
                    <a:pt x="73" y="77"/>
                    <a:pt x="73" y="77"/>
                    <a:pt x="73" y="77"/>
                  </a:cubicBezTo>
                  <a:cubicBezTo>
                    <a:pt x="41" y="77"/>
                    <a:pt x="41" y="77"/>
                    <a:pt x="41" y="77"/>
                  </a:cubicBezTo>
                  <a:cubicBezTo>
                    <a:pt x="41" y="89"/>
                    <a:pt x="41" y="89"/>
                    <a:pt x="41" y="89"/>
                  </a:cubicBezTo>
                  <a:cubicBezTo>
                    <a:pt x="41" y="89"/>
                    <a:pt x="41" y="89"/>
                    <a:pt x="41" y="89"/>
                  </a:cubicBezTo>
                  <a:cubicBezTo>
                    <a:pt x="46" y="89"/>
                    <a:pt x="51" y="94"/>
                    <a:pt x="51" y="99"/>
                  </a:cubicBezTo>
                  <a:cubicBezTo>
                    <a:pt x="51" y="105"/>
                    <a:pt x="46" y="109"/>
                    <a:pt x="41" y="109"/>
                  </a:cubicBezTo>
                  <a:cubicBezTo>
                    <a:pt x="41" y="109"/>
                    <a:pt x="41" y="109"/>
                    <a:pt x="41" y="109"/>
                  </a:cubicBezTo>
                  <a:cubicBezTo>
                    <a:pt x="41" y="109"/>
                    <a:pt x="41" y="109"/>
                    <a:pt x="41" y="109"/>
                  </a:cubicBezTo>
                  <a:cubicBezTo>
                    <a:pt x="41" y="124"/>
                    <a:pt x="41" y="124"/>
                    <a:pt x="41" y="124"/>
                  </a:cubicBezTo>
                  <a:cubicBezTo>
                    <a:pt x="41" y="124"/>
                    <a:pt x="41" y="124"/>
                    <a:pt x="41" y="124"/>
                  </a:cubicBezTo>
                  <a:cubicBezTo>
                    <a:pt x="46" y="124"/>
                    <a:pt x="51" y="129"/>
                    <a:pt x="51" y="134"/>
                  </a:cubicBezTo>
                  <a:cubicBezTo>
                    <a:pt x="51" y="140"/>
                    <a:pt x="46" y="145"/>
                    <a:pt x="41" y="145"/>
                  </a:cubicBezTo>
                  <a:cubicBezTo>
                    <a:pt x="41" y="145"/>
                    <a:pt x="41" y="145"/>
                    <a:pt x="41" y="145"/>
                  </a:cubicBezTo>
                  <a:cubicBezTo>
                    <a:pt x="41" y="145"/>
                    <a:pt x="41" y="145"/>
                    <a:pt x="41" y="145"/>
                  </a:cubicBezTo>
                  <a:lnTo>
                    <a:pt x="41" y="159"/>
                  </a:lnTo>
                  <a:close/>
                  <a:moveTo>
                    <a:pt x="0" y="159"/>
                  </a:moveTo>
                  <a:cubicBezTo>
                    <a:pt x="41" y="159"/>
                    <a:pt x="41" y="159"/>
                    <a:pt x="41" y="159"/>
                  </a:cubicBezTo>
                  <a:cubicBezTo>
                    <a:pt x="41" y="145"/>
                    <a:pt x="41" y="145"/>
                    <a:pt x="41" y="145"/>
                  </a:cubicBezTo>
                  <a:cubicBezTo>
                    <a:pt x="35" y="145"/>
                    <a:pt x="31" y="140"/>
                    <a:pt x="31" y="134"/>
                  </a:cubicBezTo>
                  <a:cubicBezTo>
                    <a:pt x="31" y="129"/>
                    <a:pt x="35" y="124"/>
                    <a:pt x="41" y="124"/>
                  </a:cubicBezTo>
                  <a:cubicBezTo>
                    <a:pt x="41" y="109"/>
                    <a:pt x="41" y="109"/>
                    <a:pt x="41" y="109"/>
                  </a:cubicBezTo>
                  <a:cubicBezTo>
                    <a:pt x="35" y="109"/>
                    <a:pt x="31" y="105"/>
                    <a:pt x="31" y="99"/>
                  </a:cubicBezTo>
                  <a:cubicBezTo>
                    <a:pt x="31" y="94"/>
                    <a:pt x="35" y="89"/>
                    <a:pt x="41" y="89"/>
                  </a:cubicBezTo>
                  <a:cubicBezTo>
                    <a:pt x="41" y="77"/>
                    <a:pt x="41" y="77"/>
                    <a:pt x="41" y="77"/>
                  </a:cubicBezTo>
                  <a:cubicBezTo>
                    <a:pt x="8" y="77"/>
                    <a:pt x="8" y="77"/>
                    <a:pt x="8" y="77"/>
                  </a:cubicBezTo>
                  <a:cubicBezTo>
                    <a:pt x="8" y="46"/>
                    <a:pt x="8" y="46"/>
                    <a:pt x="8" y="46"/>
                  </a:cubicBezTo>
                  <a:cubicBezTo>
                    <a:pt x="8" y="46"/>
                    <a:pt x="8" y="46"/>
                    <a:pt x="8" y="46"/>
                  </a:cubicBezTo>
                  <a:cubicBezTo>
                    <a:pt x="41" y="46"/>
                    <a:pt x="41" y="46"/>
                    <a:pt x="41" y="46"/>
                  </a:cubicBezTo>
                  <a:cubicBezTo>
                    <a:pt x="41" y="39"/>
                    <a:pt x="41" y="39"/>
                    <a:pt x="41" y="39"/>
                  </a:cubicBezTo>
                  <a:cubicBezTo>
                    <a:pt x="8" y="39"/>
                    <a:pt x="8" y="39"/>
                    <a:pt x="8" y="39"/>
                  </a:cubicBezTo>
                  <a:cubicBezTo>
                    <a:pt x="8" y="9"/>
                    <a:pt x="8" y="9"/>
                    <a:pt x="8" y="9"/>
                  </a:cubicBezTo>
                  <a:cubicBezTo>
                    <a:pt x="8" y="9"/>
                    <a:pt x="8" y="9"/>
                    <a:pt x="8" y="9"/>
                  </a:cubicBezTo>
                  <a:cubicBezTo>
                    <a:pt x="41" y="9"/>
                    <a:pt x="41" y="9"/>
                    <a:pt x="41" y="9"/>
                  </a:cubicBezTo>
                  <a:cubicBezTo>
                    <a:pt x="41" y="0"/>
                    <a:pt x="41" y="0"/>
                    <a:pt x="41" y="0"/>
                  </a:cubicBezTo>
                  <a:cubicBezTo>
                    <a:pt x="0" y="0"/>
                    <a:pt x="0" y="0"/>
                    <a:pt x="0" y="0"/>
                  </a:cubicBezTo>
                  <a:lnTo>
                    <a:pt x="0" y="1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3" name="Freeform 94"/>
            <p:cNvSpPr/>
            <p:nvPr/>
          </p:nvSpPr>
          <p:spPr bwMode="auto">
            <a:xfrm>
              <a:off x="8277225" y="842963"/>
              <a:ext cx="127000" cy="598488"/>
            </a:xfrm>
            <a:custGeom>
              <a:avLst/>
              <a:gdLst>
                <a:gd name="T0" fmla="*/ 80 w 80"/>
                <a:gd name="T1" fmla="*/ 355 h 377"/>
                <a:gd name="T2" fmla="*/ 80 w 80"/>
                <a:gd name="T3" fmla="*/ 64 h 377"/>
                <a:gd name="T4" fmla="*/ 0 w 80"/>
                <a:gd name="T5" fmla="*/ 0 h 377"/>
                <a:gd name="T6" fmla="*/ 0 w 80"/>
                <a:gd name="T7" fmla="*/ 377 h 377"/>
                <a:gd name="T8" fmla="*/ 80 w 80"/>
                <a:gd name="T9" fmla="*/ 355 h 377"/>
              </a:gdLst>
              <a:ahLst/>
              <a:cxnLst>
                <a:cxn ang="0">
                  <a:pos x="T0" y="T1"/>
                </a:cxn>
                <a:cxn ang="0">
                  <a:pos x="T2" y="T3"/>
                </a:cxn>
                <a:cxn ang="0">
                  <a:pos x="T4" y="T5"/>
                </a:cxn>
                <a:cxn ang="0">
                  <a:pos x="T6" y="T7"/>
                </a:cxn>
                <a:cxn ang="0">
                  <a:pos x="T8" y="T9"/>
                </a:cxn>
              </a:cxnLst>
              <a:rect l="0" t="0" r="r" b="b"/>
              <a:pathLst>
                <a:path w="80" h="377">
                  <a:moveTo>
                    <a:pt x="80" y="355"/>
                  </a:moveTo>
                  <a:lnTo>
                    <a:pt x="80" y="64"/>
                  </a:lnTo>
                  <a:lnTo>
                    <a:pt x="0" y="0"/>
                  </a:lnTo>
                  <a:lnTo>
                    <a:pt x="0" y="377"/>
                  </a:lnTo>
                  <a:lnTo>
                    <a:pt x="80" y="3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4" name="Rectangle 95"/>
            <p:cNvSpPr>
              <a:spLocks noChangeArrowheads="1"/>
            </p:cNvSpPr>
            <p:nvPr/>
          </p:nvSpPr>
          <p:spPr bwMode="auto">
            <a:xfrm>
              <a:off x="7991475" y="892175"/>
              <a:ext cx="214313"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5" name="Rectangle 96"/>
            <p:cNvSpPr>
              <a:spLocks noChangeArrowheads="1"/>
            </p:cNvSpPr>
            <p:nvPr/>
          </p:nvSpPr>
          <p:spPr bwMode="auto">
            <a:xfrm>
              <a:off x="7991475" y="1035050"/>
              <a:ext cx="214313"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6" name="Rectangle 97"/>
            <p:cNvSpPr>
              <a:spLocks noChangeArrowheads="1"/>
            </p:cNvSpPr>
            <p:nvPr/>
          </p:nvSpPr>
          <p:spPr bwMode="auto">
            <a:xfrm>
              <a:off x="9740900" y="306388"/>
              <a:ext cx="85725" cy="571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7" name="Rectangle 98"/>
            <p:cNvSpPr>
              <a:spLocks noChangeArrowheads="1"/>
            </p:cNvSpPr>
            <p:nvPr/>
          </p:nvSpPr>
          <p:spPr bwMode="auto">
            <a:xfrm>
              <a:off x="9617075" y="617538"/>
              <a:ext cx="85725" cy="260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8" name="Rectangle 99"/>
            <p:cNvSpPr>
              <a:spLocks noChangeArrowheads="1"/>
            </p:cNvSpPr>
            <p:nvPr/>
          </p:nvSpPr>
          <p:spPr bwMode="auto">
            <a:xfrm>
              <a:off x="9493250" y="388938"/>
              <a:ext cx="85725" cy="4889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69" name="Rectangle 100"/>
            <p:cNvSpPr>
              <a:spLocks noChangeArrowheads="1"/>
            </p:cNvSpPr>
            <p:nvPr/>
          </p:nvSpPr>
          <p:spPr bwMode="auto">
            <a:xfrm>
              <a:off x="9366250" y="542925"/>
              <a:ext cx="85725" cy="334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0" name="Rectangle 101"/>
            <p:cNvSpPr>
              <a:spLocks noChangeArrowheads="1"/>
            </p:cNvSpPr>
            <p:nvPr/>
          </p:nvSpPr>
          <p:spPr bwMode="auto">
            <a:xfrm>
              <a:off x="9242425" y="490538"/>
              <a:ext cx="85725" cy="387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1" name="Rectangle 102"/>
            <p:cNvSpPr>
              <a:spLocks noChangeArrowheads="1"/>
            </p:cNvSpPr>
            <p:nvPr/>
          </p:nvSpPr>
          <p:spPr bwMode="auto">
            <a:xfrm>
              <a:off x="9740900" y="238125"/>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2" name="Rectangle 103"/>
            <p:cNvSpPr>
              <a:spLocks noChangeArrowheads="1"/>
            </p:cNvSpPr>
            <p:nvPr/>
          </p:nvSpPr>
          <p:spPr bwMode="auto">
            <a:xfrm>
              <a:off x="9493250" y="328613"/>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3" name="Rectangle 104"/>
            <p:cNvSpPr>
              <a:spLocks noChangeArrowheads="1"/>
            </p:cNvSpPr>
            <p:nvPr/>
          </p:nvSpPr>
          <p:spPr bwMode="auto">
            <a:xfrm>
              <a:off x="9366250" y="479425"/>
              <a:ext cx="857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4" name="Rectangle 105"/>
            <p:cNvSpPr>
              <a:spLocks noChangeArrowheads="1"/>
            </p:cNvSpPr>
            <p:nvPr/>
          </p:nvSpPr>
          <p:spPr bwMode="auto">
            <a:xfrm>
              <a:off x="9242425" y="427038"/>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5" name="Rectangle 106"/>
            <p:cNvSpPr>
              <a:spLocks noChangeArrowheads="1"/>
            </p:cNvSpPr>
            <p:nvPr/>
          </p:nvSpPr>
          <p:spPr bwMode="auto">
            <a:xfrm>
              <a:off x="9617075" y="554038"/>
              <a:ext cx="85725"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6" name="Freeform 107"/>
            <p:cNvSpPr>
              <a:spLocks noEditPoints="1"/>
            </p:cNvSpPr>
            <p:nvPr/>
          </p:nvSpPr>
          <p:spPr bwMode="auto">
            <a:xfrm>
              <a:off x="5202238" y="708025"/>
              <a:ext cx="649288" cy="650875"/>
            </a:xfrm>
            <a:custGeom>
              <a:avLst/>
              <a:gdLst>
                <a:gd name="T0" fmla="*/ 173 w 173"/>
                <a:gd name="T1" fmla="*/ 0 h 173"/>
                <a:gd name="T2" fmla="*/ 87 w 173"/>
                <a:gd name="T3" fmla="*/ 0 h 173"/>
                <a:gd name="T4" fmla="*/ 87 w 173"/>
                <a:gd name="T5" fmla="*/ 14 h 173"/>
                <a:gd name="T6" fmla="*/ 87 w 173"/>
                <a:gd name="T7" fmla="*/ 14 h 173"/>
                <a:gd name="T8" fmla="*/ 87 w 173"/>
                <a:gd name="T9" fmla="*/ 14 h 173"/>
                <a:gd name="T10" fmla="*/ 101 w 173"/>
                <a:gd name="T11" fmla="*/ 28 h 173"/>
                <a:gd name="T12" fmla="*/ 87 w 173"/>
                <a:gd name="T13" fmla="*/ 41 h 173"/>
                <a:gd name="T14" fmla="*/ 87 w 173"/>
                <a:gd name="T15" fmla="*/ 41 h 173"/>
                <a:gd name="T16" fmla="*/ 87 w 173"/>
                <a:gd name="T17" fmla="*/ 53 h 173"/>
                <a:gd name="T18" fmla="*/ 110 w 173"/>
                <a:gd name="T19" fmla="*/ 53 h 173"/>
                <a:gd name="T20" fmla="*/ 110 w 173"/>
                <a:gd name="T21" fmla="*/ 66 h 173"/>
                <a:gd name="T22" fmla="*/ 110 w 173"/>
                <a:gd name="T23" fmla="*/ 66 h 173"/>
                <a:gd name="T24" fmla="*/ 95 w 173"/>
                <a:gd name="T25" fmla="*/ 66 h 173"/>
                <a:gd name="T26" fmla="*/ 95 w 173"/>
                <a:gd name="T27" fmla="*/ 146 h 173"/>
                <a:gd name="T28" fmla="*/ 110 w 173"/>
                <a:gd name="T29" fmla="*/ 146 h 173"/>
                <a:gd name="T30" fmla="*/ 110 w 173"/>
                <a:gd name="T31" fmla="*/ 159 h 173"/>
                <a:gd name="T32" fmla="*/ 87 w 173"/>
                <a:gd name="T33" fmla="*/ 159 h 173"/>
                <a:gd name="T34" fmla="*/ 87 w 173"/>
                <a:gd name="T35" fmla="*/ 173 h 173"/>
                <a:gd name="T36" fmla="*/ 173 w 173"/>
                <a:gd name="T37" fmla="*/ 173 h 173"/>
                <a:gd name="T38" fmla="*/ 173 w 173"/>
                <a:gd name="T39" fmla="*/ 0 h 173"/>
                <a:gd name="T40" fmla="*/ 87 w 173"/>
                <a:gd name="T41" fmla="*/ 0 h 173"/>
                <a:gd name="T42" fmla="*/ 0 w 173"/>
                <a:gd name="T43" fmla="*/ 0 h 173"/>
                <a:gd name="T44" fmla="*/ 0 w 173"/>
                <a:gd name="T45" fmla="*/ 173 h 173"/>
                <a:gd name="T46" fmla="*/ 87 w 173"/>
                <a:gd name="T47" fmla="*/ 173 h 173"/>
                <a:gd name="T48" fmla="*/ 87 w 173"/>
                <a:gd name="T49" fmla="*/ 159 h 173"/>
                <a:gd name="T50" fmla="*/ 65 w 173"/>
                <a:gd name="T51" fmla="*/ 159 h 173"/>
                <a:gd name="T52" fmla="*/ 65 w 173"/>
                <a:gd name="T53" fmla="*/ 146 h 173"/>
                <a:gd name="T54" fmla="*/ 80 w 173"/>
                <a:gd name="T55" fmla="*/ 146 h 173"/>
                <a:gd name="T56" fmla="*/ 80 w 173"/>
                <a:gd name="T57" fmla="*/ 66 h 173"/>
                <a:gd name="T58" fmla="*/ 65 w 173"/>
                <a:gd name="T59" fmla="*/ 66 h 173"/>
                <a:gd name="T60" fmla="*/ 65 w 173"/>
                <a:gd name="T61" fmla="*/ 53 h 173"/>
                <a:gd name="T62" fmla="*/ 87 w 173"/>
                <a:gd name="T63" fmla="*/ 53 h 173"/>
                <a:gd name="T64" fmla="*/ 87 w 173"/>
                <a:gd name="T65" fmla="*/ 41 h 173"/>
                <a:gd name="T66" fmla="*/ 74 w 173"/>
                <a:gd name="T67" fmla="*/ 28 h 173"/>
                <a:gd name="T68" fmla="*/ 87 w 173"/>
                <a:gd name="T69" fmla="*/ 14 h 173"/>
                <a:gd name="T70" fmla="*/ 87 w 173"/>
                <a:gd name="T7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3" h="173">
                  <a:moveTo>
                    <a:pt x="173" y="0"/>
                  </a:moveTo>
                  <a:cubicBezTo>
                    <a:pt x="87" y="0"/>
                    <a:pt x="87" y="0"/>
                    <a:pt x="87" y="0"/>
                  </a:cubicBezTo>
                  <a:cubicBezTo>
                    <a:pt x="87" y="14"/>
                    <a:pt x="87" y="14"/>
                    <a:pt x="87" y="14"/>
                  </a:cubicBezTo>
                  <a:cubicBezTo>
                    <a:pt x="87" y="14"/>
                    <a:pt x="87" y="14"/>
                    <a:pt x="87" y="14"/>
                  </a:cubicBezTo>
                  <a:cubicBezTo>
                    <a:pt x="87" y="14"/>
                    <a:pt x="87" y="14"/>
                    <a:pt x="87" y="14"/>
                  </a:cubicBezTo>
                  <a:cubicBezTo>
                    <a:pt x="95" y="14"/>
                    <a:pt x="101" y="20"/>
                    <a:pt x="101" y="28"/>
                  </a:cubicBezTo>
                  <a:cubicBezTo>
                    <a:pt x="101" y="35"/>
                    <a:pt x="95" y="41"/>
                    <a:pt x="87" y="41"/>
                  </a:cubicBezTo>
                  <a:cubicBezTo>
                    <a:pt x="87" y="41"/>
                    <a:pt x="87" y="41"/>
                    <a:pt x="87" y="41"/>
                  </a:cubicBezTo>
                  <a:cubicBezTo>
                    <a:pt x="87" y="53"/>
                    <a:pt x="87" y="53"/>
                    <a:pt x="87" y="53"/>
                  </a:cubicBezTo>
                  <a:cubicBezTo>
                    <a:pt x="110" y="53"/>
                    <a:pt x="110" y="53"/>
                    <a:pt x="110" y="53"/>
                  </a:cubicBezTo>
                  <a:cubicBezTo>
                    <a:pt x="110" y="66"/>
                    <a:pt x="110" y="66"/>
                    <a:pt x="110" y="66"/>
                  </a:cubicBezTo>
                  <a:cubicBezTo>
                    <a:pt x="110" y="66"/>
                    <a:pt x="110" y="66"/>
                    <a:pt x="110" y="66"/>
                  </a:cubicBezTo>
                  <a:cubicBezTo>
                    <a:pt x="95" y="66"/>
                    <a:pt x="95" y="66"/>
                    <a:pt x="95" y="66"/>
                  </a:cubicBezTo>
                  <a:cubicBezTo>
                    <a:pt x="95" y="146"/>
                    <a:pt x="95" y="146"/>
                    <a:pt x="95" y="146"/>
                  </a:cubicBezTo>
                  <a:cubicBezTo>
                    <a:pt x="110" y="146"/>
                    <a:pt x="110" y="146"/>
                    <a:pt x="110" y="146"/>
                  </a:cubicBezTo>
                  <a:cubicBezTo>
                    <a:pt x="110" y="159"/>
                    <a:pt x="110" y="159"/>
                    <a:pt x="110" y="159"/>
                  </a:cubicBezTo>
                  <a:cubicBezTo>
                    <a:pt x="87" y="159"/>
                    <a:pt x="87" y="159"/>
                    <a:pt x="87" y="159"/>
                  </a:cubicBezTo>
                  <a:cubicBezTo>
                    <a:pt x="87" y="173"/>
                    <a:pt x="87" y="173"/>
                    <a:pt x="87" y="173"/>
                  </a:cubicBezTo>
                  <a:cubicBezTo>
                    <a:pt x="173" y="173"/>
                    <a:pt x="173" y="173"/>
                    <a:pt x="173" y="173"/>
                  </a:cubicBezTo>
                  <a:lnTo>
                    <a:pt x="173" y="0"/>
                  </a:lnTo>
                  <a:close/>
                  <a:moveTo>
                    <a:pt x="87" y="0"/>
                  </a:moveTo>
                  <a:cubicBezTo>
                    <a:pt x="0" y="0"/>
                    <a:pt x="0" y="0"/>
                    <a:pt x="0" y="0"/>
                  </a:cubicBezTo>
                  <a:cubicBezTo>
                    <a:pt x="0" y="173"/>
                    <a:pt x="0" y="173"/>
                    <a:pt x="0" y="173"/>
                  </a:cubicBezTo>
                  <a:cubicBezTo>
                    <a:pt x="87" y="173"/>
                    <a:pt x="87" y="173"/>
                    <a:pt x="87" y="173"/>
                  </a:cubicBezTo>
                  <a:cubicBezTo>
                    <a:pt x="87" y="159"/>
                    <a:pt x="87" y="159"/>
                    <a:pt x="87" y="159"/>
                  </a:cubicBezTo>
                  <a:cubicBezTo>
                    <a:pt x="65" y="159"/>
                    <a:pt x="65" y="159"/>
                    <a:pt x="65" y="159"/>
                  </a:cubicBezTo>
                  <a:cubicBezTo>
                    <a:pt x="65" y="146"/>
                    <a:pt x="65" y="146"/>
                    <a:pt x="65" y="146"/>
                  </a:cubicBezTo>
                  <a:cubicBezTo>
                    <a:pt x="80" y="146"/>
                    <a:pt x="80" y="146"/>
                    <a:pt x="80" y="146"/>
                  </a:cubicBezTo>
                  <a:cubicBezTo>
                    <a:pt x="80" y="66"/>
                    <a:pt x="80" y="66"/>
                    <a:pt x="80" y="66"/>
                  </a:cubicBezTo>
                  <a:cubicBezTo>
                    <a:pt x="65" y="66"/>
                    <a:pt x="65" y="66"/>
                    <a:pt x="65" y="66"/>
                  </a:cubicBezTo>
                  <a:cubicBezTo>
                    <a:pt x="65" y="53"/>
                    <a:pt x="65" y="53"/>
                    <a:pt x="65" y="53"/>
                  </a:cubicBezTo>
                  <a:cubicBezTo>
                    <a:pt x="87" y="53"/>
                    <a:pt x="87" y="53"/>
                    <a:pt x="87" y="53"/>
                  </a:cubicBezTo>
                  <a:cubicBezTo>
                    <a:pt x="87" y="41"/>
                    <a:pt x="87" y="41"/>
                    <a:pt x="87" y="41"/>
                  </a:cubicBezTo>
                  <a:cubicBezTo>
                    <a:pt x="80" y="41"/>
                    <a:pt x="74" y="35"/>
                    <a:pt x="74" y="28"/>
                  </a:cubicBezTo>
                  <a:cubicBezTo>
                    <a:pt x="74" y="20"/>
                    <a:pt x="80" y="14"/>
                    <a:pt x="87" y="14"/>
                  </a:cubicBezTo>
                  <a:lnTo>
                    <a:pt x="8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7" name="Oval 108"/>
            <p:cNvSpPr>
              <a:spLocks noChangeArrowheads="1"/>
            </p:cNvSpPr>
            <p:nvPr/>
          </p:nvSpPr>
          <p:spPr bwMode="auto">
            <a:xfrm>
              <a:off x="5934075" y="1636713"/>
              <a:ext cx="173038" cy="173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8" name="Freeform 109"/>
            <p:cNvSpPr>
              <a:spLocks noEditPoints="1"/>
            </p:cNvSpPr>
            <p:nvPr/>
          </p:nvSpPr>
          <p:spPr bwMode="auto">
            <a:xfrm>
              <a:off x="5859463" y="1557338"/>
              <a:ext cx="322263" cy="477838"/>
            </a:xfrm>
            <a:custGeom>
              <a:avLst/>
              <a:gdLst>
                <a:gd name="T0" fmla="*/ 86 w 86"/>
                <a:gd name="T1" fmla="*/ 0 h 127"/>
                <a:gd name="T2" fmla="*/ 43 w 86"/>
                <a:gd name="T3" fmla="*/ 0 h 127"/>
                <a:gd name="T4" fmla="*/ 43 w 86"/>
                <a:gd name="T5" fmla="*/ 11 h 127"/>
                <a:gd name="T6" fmla="*/ 43 w 86"/>
                <a:gd name="T7" fmla="*/ 11 h 127"/>
                <a:gd name="T8" fmla="*/ 77 w 86"/>
                <a:gd name="T9" fmla="*/ 44 h 127"/>
                <a:gd name="T10" fmla="*/ 43 w 86"/>
                <a:gd name="T11" fmla="*/ 78 h 127"/>
                <a:gd name="T12" fmla="*/ 43 w 86"/>
                <a:gd name="T13" fmla="*/ 78 h 127"/>
                <a:gd name="T14" fmla="*/ 43 w 86"/>
                <a:gd name="T15" fmla="*/ 78 h 127"/>
                <a:gd name="T16" fmla="*/ 43 w 86"/>
                <a:gd name="T17" fmla="*/ 93 h 127"/>
                <a:gd name="T18" fmla="*/ 43 w 86"/>
                <a:gd name="T19" fmla="*/ 93 h 127"/>
                <a:gd name="T20" fmla="*/ 55 w 86"/>
                <a:gd name="T21" fmla="*/ 104 h 127"/>
                <a:gd name="T22" fmla="*/ 43 w 86"/>
                <a:gd name="T23" fmla="*/ 115 h 127"/>
                <a:gd name="T24" fmla="*/ 43 w 86"/>
                <a:gd name="T25" fmla="*/ 115 h 127"/>
                <a:gd name="T26" fmla="*/ 43 w 86"/>
                <a:gd name="T27" fmla="*/ 115 h 127"/>
                <a:gd name="T28" fmla="*/ 43 w 86"/>
                <a:gd name="T29" fmla="*/ 127 h 127"/>
                <a:gd name="T30" fmla="*/ 86 w 86"/>
                <a:gd name="T31" fmla="*/ 127 h 127"/>
                <a:gd name="T32" fmla="*/ 86 w 86"/>
                <a:gd name="T33" fmla="*/ 0 h 127"/>
                <a:gd name="T34" fmla="*/ 43 w 86"/>
                <a:gd name="T35" fmla="*/ 0 h 127"/>
                <a:gd name="T36" fmla="*/ 0 w 86"/>
                <a:gd name="T37" fmla="*/ 0 h 127"/>
                <a:gd name="T38" fmla="*/ 0 w 86"/>
                <a:gd name="T39" fmla="*/ 127 h 127"/>
                <a:gd name="T40" fmla="*/ 43 w 86"/>
                <a:gd name="T41" fmla="*/ 127 h 127"/>
                <a:gd name="T42" fmla="*/ 43 w 86"/>
                <a:gd name="T43" fmla="*/ 115 h 127"/>
                <a:gd name="T44" fmla="*/ 32 w 86"/>
                <a:gd name="T45" fmla="*/ 104 h 127"/>
                <a:gd name="T46" fmla="*/ 43 w 86"/>
                <a:gd name="T47" fmla="*/ 93 h 127"/>
                <a:gd name="T48" fmla="*/ 43 w 86"/>
                <a:gd name="T49" fmla="*/ 78 h 127"/>
                <a:gd name="T50" fmla="*/ 9 w 86"/>
                <a:gd name="T51" fmla="*/ 44 h 127"/>
                <a:gd name="T52" fmla="*/ 43 w 86"/>
                <a:gd name="T53" fmla="*/ 11 h 127"/>
                <a:gd name="T54" fmla="*/ 43 w 86"/>
                <a:gd name="T55"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27">
                  <a:moveTo>
                    <a:pt x="86" y="0"/>
                  </a:moveTo>
                  <a:cubicBezTo>
                    <a:pt x="43" y="0"/>
                    <a:pt x="43" y="0"/>
                    <a:pt x="43" y="0"/>
                  </a:cubicBezTo>
                  <a:cubicBezTo>
                    <a:pt x="43" y="11"/>
                    <a:pt x="43" y="11"/>
                    <a:pt x="43" y="11"/>
                  </a:cubicBezTo>
                  <a:cubicBezTo>
                    <a:pt x="43" y="11"/>
                    <a:pt x="43" y="11"/>
                    <a:pt x="43" y="11"/>
                  </a:cubicBezTo>
                  <a:cubicBezTo>
                    <a:pt x="62" y="11"/>
                    <a:pt x="77" y="26"/>
                    <a:pt x="77" y="44"/>
                  </a:cubicBezTo>
                  <a:cubicBezTo>
                    <a:pt x="77" y="63"/>
                    <a:pt x="62" y="78"/>
                    <a:pt x="43" y="78"/>
                  </a:cubicBezTo>
                  <a:cubicBezTo>
                    <a:pt x="43" y="78"/>
                    <a:pt x="43" y="78"/>
                    <a:pt x="43" y="78"/>
                  </a:cubicBezTo>
                  <a:cubicBezTo>
                    <a:pt x="43" y="78"/>
                    <a:pt x="43" y="78"/>
                    <a:pt x="43" y="78"/>
                  </a:cubicBezTo>
                  <a:cubicBezTo>
                    <a:pt x="43" y="93"/>
                    <a:pt x="43" y="93"/>
                    <a:pt x="43" y="93"/>
                  </a:cubicBezTo>
                  <a:cubicBezTo>
                    <a:pt x="43" y="93"/>
                    <a:pt x="43" y="93"/>
                    <a:pt x="43" y="93"/>
                  </a:cubicBezTo>
                  <a:cubicBezTo>
                    <a:pt x="49" y="93"/>
                    <a:pt x="55" y="98"/>
                    <a:pt x="55" y="104"/>
                  </a:cubicBezTo>
                  <a:cubicBezTo>
                    <a:pt x="55" y="110"/>
                    <a:pt x="49" y="115"/>
                    <a:pt x="43" y="115"/>
                  </a:cubicBezTo>
                  <a:cubicBezTo>
                    <a:pt x="43" y="115"/>
                    <a:pt x="43" y="115"/>
                    <a:pt x="43" y="115"/>
                  </a:cubicBezTo>
                  <a:cubicBezTo>
                    <a:pt x="43" y="115"/>
                    <a:pt x="43" y="115"/>
                    <a:pt x="43" y="115"/>
                  </a:cubicBezTo>
                  <a:cubicBezTo>
                    <a:pt x="43" y="127"/>
                    <a:pt x="43" y="127"/>
                    <a:pt x="43" y="127"/>
                  </a:cubicBezTo>
                  <a:cubicBezTo>
                    <a:pt x="86" y="127"/>
                    <a:pt x="86" y="127"/>
                    <a:pt x="86" y="127"/>
                  </a:cubicBezTo>
                  <a:lnTo>
                    <a:pt x="86" y="0"/>
                  </a:lnTo>
                  <a:close/>
                  <a:moveTo>
                    <a:pt x="43" y="0"/>
                  </a:moveTo>
                  <a:cubicBezTo>
                    <a:pt x="0" y="0"/>
                    <a:pt x="0" y="0"/>
                    <a:pt x="0" y="0"/>
                  </a:cubicBezTo>
                  <a:cubicBezTo>
                    <a:pt x="0" y="127"/>
                    <a:pt x="0" y="127"/>
                    <a:pt x="0" y="127"/>
                  </a:cubicBezTo>
                  <a:cubicBezTo>
                    <a:pt x="43" y="127"/>
                    <a:pt x="43" y="127"/>
                    <a:pt x="43" y="127"/>
                  </a:cubicBezTo>
                  <a:cubicBezTo>
                    <a:pt x="43" y="115"/>
                    <a:pt x="43" y="115"/>
                    <a:pt x="43" y="115"/>
                  </a:cubicBezTo>
                  <a:cubicBezTo>
                    <a:pt x="37" y="115"/>
                    <a:pt x="32" y="110"/>
                    <a:pt x="32" y="104"/>
                  </a:cubicBezTo>
                  <a:cubicBezTo>
                    <a:pt x="32" y="98"/>
                    <a:pt x="37" y="93"/>
                    <a:pt x="43" y="93"/>
                  </a:cubicBezTo>
                  <a:cubicBezTo>
                    <a:pt x="43" y="78"/>
                    <a:pt x="43" y="78"/>
                    <a:pt x="43" y="78"/>
                  </a:cubicBezTo>
                  <a:cubicBezTo>
                    <a:pt x="25" y="78"/>
                    <a:pt x="9" y="63"/>
                    <a:pt x="9" y="44"/>
                  </a:cubicBezTo>
                  <a:cubicBezTo>
                    <a:pt x="9" y="26"/>
                    <a:pt x="25" y="11"/>
                    <a:pt x="43" y="11"/>
                  </a:cubicBez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79" name="Freeform 110"/>
            <p:cNvSpPr/>
            <p:nvPr/>
          </p:nvSpPr>
          <p:spPr bwMode="auto">
            <a:xfrm>
              <a:off x="5526088" y="1504950"/>
              <a:ext cx="63500" cy="33338"/>
            </a:xfrm>
            <a:custGeom>
              <a:avLst/>
              <a:gdLst>
                <a:gd name="T0" fmla="*/ 17 w 17"/>
                <a:gd name="T1" fmla="*/ 7 h 9"/>
                <a:gd name="T2" fmla="*/ 10 w 17"/>
                <a:gd name="T3" fmla="*/ 0 h 9"/>
                <a:gd name="T4" fmla="*/ 7 w 17"/>
                <a:gd name="T5" fmla="*/ 0 h 9"/>
                <a:gd name="T6" fmla="*/ 0 w 17"/>
                <a:gd name="T7" fmla="*/ 7 h 9"/>
                <a:gd name="T8" fmla="*/ 0 w 17"/>
                <a:gd name="T9" fmla="*/ 9 h 9"/>
                <a:gd name="T10" fmla="*/ 17 w 17"/>
                <a:gd name="T11" fmla="*/ 9 h 9"/>
                <a:gd name="T12" fmla="*/ 17 w 17"/>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17" h="9">
                  <a:moveTo>
                    <a:pt x="17" y="7"/>
                  </a:moveTo>
                  <a:cubicBezTo>
                    <a:pt x="17" y="3"/>
                    <a:pt x="14" y="0"/>
                    <a:pt x="10" y="0"/>
                  </a:cubicBezTo>
                  <a:cubicBezTo>
                    <a:pt x="7" y="0"/>
                    <a:pt x="7" y="0"/>
                    <a:pt x="7" y="0"/>
                  </a:cubicBezTo>
                  <a:cubicBezTo>
                    <a:pt x="3" y="0"/>
                    <a:pt x="0" y="3"/>
                    <a:pt x="0" y="7"/>
                  </a:cubicBezTo>
                  <a:cubicBezTo>
                    <a:pt x="0" y="8"/>
                    <a:pt x="0" y="8"/>
                    <a:pt x="0" y="9"/>
                  </a:cubicBezTo>
                  <a:cubicBezTo>
                    <a:pt x="17" y="9"/>
                    <a:pt x="17" y="9"/>
                    <a:pt x="17" y="9"/>
                  </a:cubicBezTo>
                  <a:cubicBezTo>
                    <a:pt x="17" y="8"/>
                    <a:pt x="17" y="8"/>
                    <a:pt x="1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0" name="Freeform 111"/>
            <p:cNvSpPr>
              <a:spLocks noEditPoints="1"/>
            </p:cNvSpPr>
            <p:nvPr/>
          </p:nvSpPr>
          <p:spPr bwMode="auto">
            <a:xfrm>
              <a:off x="5487988" y="1557338"/>
              <a:ext cx="322263" cy="477838"/>
            </a:xfrm>
            <a:custGeom>
              <a:avLst/>
              <a:gdLst>
                <a:gd name="T0" fmla="*/ 43 w 86"/>
                <a:gd name="T1" fmla="*/ 127 h 127"/>
                <a:gd name="T2" fmla="*/ 86 w 86"/>
                <a:gd name="T3" fmla="*/ 127 h 127"/>
                <a:gd name="T4" fmla="*/ 86 w 86"/>
                <a:gd name="T5" fmla="*/ 0 h 127"/>
                <a:gd name="T6" fmla="*/ 43 w 86"/>
                <a:gd name="T7" fmla="*/ 0 h 127"/>
                <a:gd name="T8" fmla="*/ 43 w 86"/>
                <a:gd name="T9" fmla="*/ 11 h 127"/>
                <a:gd name="T10" fmla="*/ 43 w 86"/>
                <a:gd name="T11" fmla="*/ 11 h 127"/>
                <a:gd name="T12" fmla="*/ 43 w 86"/>
                <a:gd name="T13" fmla="*/ 11 h 127"/>
                <a:gd name="T14" fmla="*/ 77 w 86"/>
                <a:gd name="T15" fmla="*/ 44 h 127"/>
                <a:gd name="T16" fmla="*/ 43 w 86"/>
                <a:gd name="T17" fmla="*/ 78 h 127"/>
                <a:gd name="T18" fmla="*/ 43 w 86"/>
                <a:gd name="T19" fmla="*/ 78 h 127"/>
                <a:gd name="T20" fmla="*/ 43 w 86"/>
                <a:gd name="T21" fmla="*/ 93 h 127"/>
                <a:gd name="T22" fmla="*/ 43 w 86"/>
                <a:gd name="T23" fmla="*/ 93 h 127"/>
                <a:gd name="T24" fmla="*/ 54 w 86"/>
                <a:gd name="T25" fmla="*/ 104 h 127"/>
                <a:gd name="T26" fmla="*/ 43 w 86"/>
                <a:gd name="T27" fmla="*/ 115 h 127"/>
                <a:gd name="T28" fmla="*/ 43 w 86"/>
                <a:gd name="T29" fmla="*/ 115 h 127"/>
                <a:gd name="T30" fmla="*/ 43 w 86"/>
                <a:gd name="T31" fmla="*/ 115 h 127"/>
                <a:gd name="T32" fmla="*/ 43 w 86"/>
                <a:gd name="T33" fmla="*/ 127 h 127"/>
                <a:gd name="T34" fmla="*/ 0 w 86"/>
                <a:gd name="T35" fmla="*/ 127 h 127"/>
                <a:gd name="T36" fmla="*/ 43 w 86"/>
                <a:gd name="T37" fmla="*/ 127 h 127"/>
                <a:gd name="T38" fmla="*/ 43 w 86"/>
                <a:gd name="T39" fmla="*/ 115 h 127"/>
                <a:gd name="T40" fmla="*/ 32 w 86"/>
                <a:gd name="T41" fmla="*/ 104 h 127"/>
                <a:gd name="T42" fmla="*/ 43 w 86"/>
                <a:gd name="T43" fmla="*/ 93 h 127"/>
                <a:gd name="T44" fmla="*/ 43 w 86"/>
                <a:gd name="T45" fmla="*/ 78 h 127"/>
                <a:gd name="T46" fmla="*/ 9 w 86"/>
                <a:gd name="T47" fmla="*/ 44 h 127"/>
                <a:gd name="T48" fmla="*/ 43 w 86"/>
                <a:gd name="T49" fmla="*/ 11 h 127"/>
                <a:gd name="T50" fmla="*/ 43 w 86"/>
                <a:gd name="T51" fmla="*/ 0 h 127"/>
                <a:gd name="T52" fmla="*/ 21 w 86"/>
                <a:gd name="T53" fmla="*/ 0 h 127"/>
                <a:gd name="T54" fmla="*/ 16 w 86"/>
                <a:gd name="T55" fmla="*/ 0 h 127"/>
                <a:gd name="T56" fmla="*/ 0 w 86"/>
                <a:gd name="T57" fmla="*/ 0 h 127"/>
                <a:gd name="T58" fmla="*/ 0 w 86"/>
                <a:gd name="T5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27">
                  <a:moveTo>
                    <a:pt x="43" y="127"/>
                  </a:moveTo>
                  <a:cubicBezTo>
                    <a:pt x="86" y="127"/>
                    <a:pt x="86" y="127"/>
                    <a:pt x="86" y="127"/>
                  </a:cubicBezTo>
                  <a:cubicBezTo>
                    <a:pt x="86" y="0"/>
                    <a:pt x="86" y="0"/>
                    <a:pt x="86" y="0"/>
                  </a:cubicBezTo>
                  <a:cubicBezTo>
                    <a:pt x="43" y="0"/>
                    <a:pt x="43" y="0"/>
                    <a:pt x="43" y="0"/>
                  </a:cubicBezTo>
                  <a:cubicBezTo>
                    <a:pt x="43" y="11"/>
                    <a:pt x="43" y="11"/>
                    <a:pt x="43" y="11"/>
                  </a:cubicBezTo>
                  <a:cubicBezTo>
                    <a:pt x="43" y="11"/>
                    <a:pt x="43" y="11"/>
                    <a:pt x="43" y="11"/>
                  </a:cubicBezTo>
                  <a:cubicBezTo>
                    <a:pt x="43" y="11"/>
                    <a:pt x="43" y="11"/>
                    <a:pt x="43" y="11"/>
                  </a:cubicBezTo>
                  <a:cubicBezTo>
                    <a:pt x="62" y="11"/>
                    <a:pt x="77" y="26"/>
                    <a:pt x="77" y="44"/>
                  </a:cubicBezTo>
                  <a:cubicBezTo>
                    <a:pt x="77" y="63"/>
                    <a:pt x="62" y="78"/>
                    <a:pt x="43" y="78"/>
                  </a:cubicBezTo>
                  <a:cubicBezTo>
                    <a:pt x="43" y="78"/>
                    <a:pt x="43" y="78"/>
                    <a:pt x="43" y="78"/>
                  </a:cubicBezTo>
                  <a:cubicBezTo>
                    <a:pt x="43" y="93"/>
                    <a:pt x="43" y="93"/>
                    <a:pt x="43" y="93"/>
                  </a:cubicBezTo>
                  <a:cubicBezTo>
                    <a:pt x="43" y="93"/>
                    <a:pt x="43" y="93"/>
                    <a:pt x="43" y="93"/>
                  </a:cubicBezTo>
                  <a:cubicBezTo>
                    <a:pt x="49" y="93"/>
                    <a:pt x="54" y="98"/>
                    <a:pt x="54" y="104"/>
                  </a:cubicBezTo>
                  <a:cubicBezTo>
                    <a:pt x="54" y="110"/>
                    <a:pt x="49" y="115"/>
                    <a:pt x="43" y="115"/>
                  </a:cubicBezTo>
                  <a:cubicBezTo>
                    <a:pt x="43" y="115"/>
                    <a:pt x="43" y="115"/>
                    <a:pt x="43" y="115"/>
                  </a:cubicBezTo>
                  <a:cubicBezTo>
                    <a:pt x="43" y="115"/>
                    <a:pt x="43" y="115"/>
                    <a:pt x="43" y="115"/>
                  </a:cubicBezTo>
                  <a:lnTo>
                    <a:pt x="43" y="127"/>
                  </a:lnTo>
                  <a:close/>
                  <a:moveTo>
                    <a:pt x="0" y="127"/>
                  </a:moveTo>
                  <a:cubicBezTo>
                    <a:pt x="43" y="127"/>
                    <a:pt x="43" y="127"/>
                    <a:pt x="43" y="127"/>
                  </a:cubicBezTo>
                  <a:cubicBezTo>
                    <a:pt x="43" y="115"/>
                    <a:pt x="43" y="115"/>
                    <a:pt x="43" y="115"/>
                  </a:cubicBezTo>
                  <a:cubicBezTo>
                    <a:pt x="37" y="115"/>
                    <a:pt x="32" y="110"/>
                    <a:pt x="32" y="104"/>
                  </a:cubicBezTo>
                  <a:cubicBezTo>
                    <a:pt x="32" y="98"/>
                    <a:pt x="37" y="93"/>
                    <a:pt x="43" y="93"/>
                  </a:cubicBezTo>
                  <a:cubicBezTo>
                    <a:pt x="43" y="78"/>
                    <a:pt x="43" y="78"/>
                    <a:pt x="43" y="78"/>
                  </a:cubicBezTo>
                  <a:cubicBezTo>
                    <a:pt x="24" y="78"/>
                    <a:pt x="9" y="63"/>
                    <a:pt x="9" y="44"/>
                  </a:cubicBezTo>
                  <a:cubicBezTo>
                    <a:pt x="9" y="26"/>
                    <a:pt x="24" y="11"/>
                    <a:pt x="43" y="11"/>
                  </a:cubicBezTo>
                  <a:cubicBezTo>
                    <a:pt x="43" y="0"/>
                    <a:pt x="43" y="0"/>
                    <a:pt x="43" y="0"/>
                  </a:cubicBezTo>
                  <a:cubicBezTo>
                    <a:pt x="21" y="0"/>
                    <a:pt x="21" y="0"/>
                    <a:pt x="21" y="0"/>
                  </a:cubicBezTo>
                  <a:cubicBezTo>
                    <a:pt x="16" y="0"/>
                    <a:pt x="16" y="0"/>
                    <a:pt x="16" y="0"/>
                  </a:cubicBezTo>
                  <a:cubicBezTo>
                    <a:pt x="0" y="0"/>
                    <a:pt x="0" y="0"/>
                    <a:pt x="0" y="0"/>
                  </a:cubicBezTo>
                  <a:lnTo>
                    <a:pt x="0" y="1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1" name="Oval 112"/>
            <p:cNvSpPr>
              <a:spLocks noChangeArrowheads="1"/>
            </p:cNvSpPr>
            <p:nvPr/>
          </p:nvSpPr>
          <p:spPr bwMode="auto">
            <a:xfrm>
              <a:off x="5562600" y="1636713"/>
              <a:ext cx="173038" cy="1730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2" name="Freeform 113"/>
            <p:cNvSpPr/>
            <p:nvPr/>
          </p:nvSpPr>
          <p:spPr bwMode="auto">
            <a:xfrm>
              <a:off x="9361488" y="2222500"/>
              <a:ext cx="63500" cy="60325"/>
            </a:xfrm>
            <a:custGeom>
              <a:avLst/>
              <a:gdLst>
                <a:gd name="T0" fmla="*/ 0 w 17"/>
                <a:gd name="T1" fmla="*/ 9 h 16"/>
                <a:gd name="T2" fmla="*/ 3 w 17"/>
                <a:gd name="T3" fmla="*/ 11 h 16"/>
                <a:gd name="T4" fmla="*/ 12 w 17"/>
                <a:gd name="T5" fmla="*/ 16 h 16"/>
                <a:gd name="T6" fmla="*/ 17 w 17"/>
                <a:gd name="T7" fmla="*/ 7 h 16"/>
                <a:gd name="T8" fmla="*/ 5 w 17"/>
                <a:gd name="T9" fmla="*/ 0 h 16"/>
                <a:gd name="T10" fmla="*/ 0 w 17"/>
                <a:gd name="T11" fmla="*/ 9 h 16"/>
              </a:gdLst>
              <a:ahLst/>
              <a:cxnLst>
                <a:cxn ang="0">
                  <a:pos x="T0" y="T1"/>
                </a:cxn>
                <a:cxn ang="0">
                  <a:pos x="T2" y="T3"/>
                </a:cxn>
                <a:cxn ang="0">
                  <a:pos x="T4" y="T5"/>
                </a:cxn>
                <a:cxn ang="0">
                  <a:pos x="T6" y="T7"/>
                </a:cxn>
                <a:cxn ang="0">
                  <a:pos x="T8" y="T9"/>
                </a:cxn>
                <a:cxn ang="0">
                  <a:pos x="T10" y="T11"/>
                </a:cxn>
              </a:cxnLst>
              <a:rect l="0" t="0" r="r" b="b"/>
              <a:pathLst>
                <a:path w="17" h="16">
                  <a:moveTo>
                    <a:pt x="0" y="9"/>
                  </a:moveTo>
                  <a:cubicBezTo>
                    <a:pt x="1" y="10"/>
                    <a:pt x="2" y="10"/>
                    <a:pt x="3" y="11"/>
                  </a:cubicBezTo>
                  <a:cubicBezTo>
                    <a:pt x="6" y="12"/>
                    <a:pt x="9" y="14"/>
                    <a:pt x="12" y="16"/>
                  </a:cubicBezTo>
                  <a:cubicBezTo>
                    <a:pt x="17" y="7"/>
                    <a:pt x="17" y="7"/>
                    <a:pt x="17" y="7"/>
                  </a:cubicBezTo>
                  <a:cubicBezTo>
                    <a:pt x="5" y="0"/>
                    <a:pt x="5" y="0"/>
                    <a:pt x="5" y="0"/>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3" name="Freeform 114"/>
            <p:cNvSpPr/>
            <p:nvPr/>
          </p:nvSpPr>
          <p:spPr bwMode="auto">
            <a:xfrm>
              <a:off x="8910638" y="2571750"/>
              <a:ext cx="323850" cy="236538"/>
            </a:xfrm>
            <a:custGeom>
              <a:avLst/>
              <a:gdLst>
                <a:gd name="T0" fmla="*/ 22 w 86"/>
                <a:gd name="T1" fmla="*/ 60 h 63"/>
                <a:gd name="T2" fmla="*/ 38 w 86"/>
                <a:gd name="T3" fmla="*/ 63 h 63"/>
                <a:gd name="T4" fmla="*/ 48 w 86"/>
                <a:gd name="T5" fmla="*/ 62 h 63"/>
                <a:gd name="T6" fmla="*/ 67 w 86"/>
                <a:gd name="T7" fmla="*/ 46 h 63"/>
                <a:gd name="T8" fmla="*/ 86 w 86"/>
                <a:gd name="T9" fmla="*/ 9 h 63"/>
                <a:gd name="T10" fmla="*/ 79 w 86"/>
                <a:gd name="T11" fmla="*/ 1 h 63"/>
                <a:gd name="T12" fmla="*/ 76 w 86"/>
                <a:gd name="T13" fmla="*/ 0 h 63"/>
                <a:gd name="T14" fmla="*/ 55 w 86"/>
                <a:gd name="T15" fmla="*/ 39 h 63"/>
                <a:gd name="T16" fmla="*/ 29 w 86"/>
                <a:gd name="T17" fmla="*/ 47 h 63"/>
                <a:gd name="T18" fmla="*/ 21 w 86"/>
                <a:gd name="T19" fmla="*/ 22 h 63"/>
                <a:gd name="T20" fmla="*/ 9 w 86"/>
                <a:gd name="T21" fmla="*/ 15 h 63"/>
                <a:gd name="T22" fmla="*/ 22 w 86"/>
                <a:gd name="T23"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63">
                  <a:moveTo>
                    <a:pt x="22" y="60"/>
                  </a:moveTo>
                  <a:cubicBezTo>
                    <a:pt x="27" y="62"/>
                    <a:pt x="33" y="63"/>
                    <a:pt x="38" y="63"/>
                  </a:cubicBezTo>
                  <a:cubicBezTo>
                    <a:pt x="41" y="63"/>
                    <a:pt x="44" y="63"/>
                    <a:pt x="48" y="62"/>
                  </a:cubicBezTo>
                  <a:cubicBezTo>
                    <a:pt x="56" y="59"/>
                    <a:pt x="63" y="54"/>
                    <a:pt x="67" y="46"/>
                  </a:cubicBezTo>
                  <a:cubicBezTo>
                    <a:pt x="86" y="9"/>
                    <a:pt x="86" y="9"/>
                    <a:pt x="86" y="9"/>
                  </a:cubicBezTo>
                  <a:cubicBezTo>
                    <a:pt x="85" y="6"/>
                    <a:pt x="82" y="3"/>
                    <a:pt x="79" y="1"/>
                  </a:cubicBezTo>
                  <a:cubicBezTo>
                    <a:pt x="78" y="1"/>
                    <a:pt x="77" y="0"/>
                    <a:pt x="76" y="0"/>
                  </a:cubicBezTo>
                  <a:cubicBezTo>
                    <a:pt x="55" y="39"/>
                    <a:pt x="55" y="39"/>
                    <a:pt x="55" y="39"/>
                  </a:cubicBezTo>
                  <a:cubicBezTo>
                    <a:pt x="50" y="49"/>
                    <a:pt x="38" y="52"/>
                    <a:pt x="29" y="47"/>
                  </a:cubicBezTo>
                  <a:cubicBezTo>
                    <a:pt x="20" y="42"/>
                    <a:pt x="16" y="31"/>
                    <a:pt x="21" y="22"/>
                  </a:cubicBezTo>
                  <a:cubicBezTo>
                    <a:pt x="9" y="15"/>
                    <a:pt x="9" y="15"/>
                    <a:pt x="9" y="15"/>
                  </a:cubicBezTo>
                  <a:cubicBezTo>
                    <a:pt x="0" y="31"/>
                    <a:pt x="6" y="51"/>
                    <a:pt x="22"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4" name="Freeform 115"/>
            <p:cNvSpPr/>
            <p:nvPr/>
          </p:nvSpPr>
          <p:spPr bwMode="auto">
            <a:xfrm>
              <a:off x="8975725" y="2247900"/>
              <a:ext cx="561975" cy="474663"/>
            </a:xfrm>
            <a:custGeom>
              <a:avLst/>
              <a:gdLst>
                <a:gd name="T0" fmla="*/ 113 w 150"/>
                <a:gd name="T1" fmla="*/ 13 h 126"/>
                <a:gd name="T2" fmla="*/ 104 w 150"/>
                <a:gd name="T3" fmla="*/ 8 h 126"/>
                <a:gd name="T4" fmla="*/ 101 w 150"/>
                <a:gd name="T5" fmla="*/ 6 h 126"/>
                <a:gd name="T6" fmla="*/ 71 w 150"/>
                <a:gd name="T7" fmla="*/ 0 h 126"/>
                <a:gd name="T8" fmla="*/ 9 w 150"/>
                <a:gd name="T9" fmla="*/ 37 h 126"/>
                <a:gd name="T10" fmla="*/ 1 w 150"/>
                <a:gd name="T11" fmla="*/ 63 h 126"/>
                <a:gd name="T12" fmla="*/ 0 w 150"/>
                <a:gd name="T13" fmla="*/ 68 h 126"/>
                <a:gd name="T14" fmla="*/ 1 w 150"/>
                <a:gd name="T15" fmla="*/ 70 h 126"/>
                <a:gd name="T16" fmla="*/ 3 w 150"/>
                <a:gd name="T17" fmla="*/ 69 h 126"/>
                <a:gd name="T18" fmla="*/ 7 w 150"/>
                <a:gd name="T19" fmla="*/ 66 h 126"/>
                <a:gd name="T20" fmla="*/ 19 w 150"/>
                <a:gd name="T21" fmla="*/ 62 h 126"/>
                <a:gd name="T22" fmla="*/ 28 w 150"/>
                <a:gd name="T23" fmla="*/ 64 h 126"/>
                <a:gd name="T24" fmla="*/ 39 w 150"/>
                <a:gd name="T25" fmla="*/ 83 h 126"/>
                <a:gd name="T26" fmla="*/ 39 w 150"/>
                <a:gd name="T27" fmla="*/ 87 h 126"/>
                <a:gd name="T28" fmla="*/ 42 w 150"/>
                <a:gd name="T29" fmla="*/ 85 h 126"/>
                <a:gd name="T30" fmla="*/ 54 w 150"/>
                <a:gd name="T31" fmla="*/ 81 h 126"/>
                <a:gd name="T32" fmla="*/ 61 w 150"/>
                <a:gd name="T33" fmla="*/ 82 h 126"/>
                <a:gd name="T34" fmla="*/ 64 w 150"/>
                <a:gd name="T35" fmla="*/ 83 h 126"/>
                <a:gd name="T36" fmla="*/ 72 w 150"/>
                <a:gd name="T37" fmla="*/ 90 h 126"/>
                <a:gd name="T38" fmla="*/ 75 w 150"/>
                <a:gd name="T39" fmla="*/ 102 h 126"/>
                <a:gd name="T40" fmla="*/ 75 w 150"/>
                <a:gd name="T41" fmla="*/ 106 h 126"/>
                <a:gd name="T42" fmla="*/ 79 w 150"/>
                <a:gd name="T43" fmla="*/ 104 h 126"/>
                <a:gd name="T44" fmla="*/ 91 w 150"/>
                <a:gd name="T45" fmla="*/ 100 h 126"/>
                <a:gd name="T46" fmla="*/ 100 w 150"/>
                <a:gd name="T47" fmla="*/ 102 h 126"/>
                <a:gd name="T48" fmla="*/ 111 w 150"/>
                <a:gd name="T49" fmla="*/ 121 h 126"/>
                <a:gd name="T50" fmla="*/ 113 w 150"/>
                <a:gd name="T51" fmla="*/ 126 h 126"/>
                <a:gd name="T52" fmla="*/ 116 w 150"/>
                <a:gd name="T53" fmla="*/ 124 h 126"/>
                <a:gd name="T54" fmla="*/ 133 w 150"/>
                <a:gd name="T55" fmla="*/ 103 h 126"/>
                <a:gd name="T56" fmla="*/ 113 w 150"/>
                <a:gd name="T57" fmla="*/ 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0" h="126">
                  <a:moveTo>
                    <a:pt x="113" y="13"/>
                  </a:moveTo>
                  <a:cubicBezTo>
                    <a:pt x="110" y="11"/>
                    <a:pt x="107" y="9"/>
                    <a:pt x="104" y="8"/>
                  </a:cubicBezTo>
                  <a:cubicBezTo>
                    <a:pt x="103" y="7"/>
                    <a:pt x="102" y="7"/>
                    <a:pt x="101" y="6"/>
                  </a:cubicBezTo>
                  <a:cubicBezTo>
                    <a:pt x="91" y="2"/>
                    <a:pt x="81" y="0"/>
                    <a:pt x="71" y="0"/>
                  </a:cubicBezTo>
                  <a:cubicBezTo>
                    <a:pt x="46" y="0"/>
                    <a:pt x="21" y="13"/>
                    <a:pt x="9" y="37"/>
                  </a:cubicBezTo>
                  <a:cubicBezTo>
                    <a:pt x="4" y="46"/>
                    <a:pt x="2" y="54"/>
                    <a:pt x="1" y="63"/>
                  </a:cubicBezTo>
                  <a:cubicBezTo>
                    <a:pt x="1" y="65"/>
                    <a:pt x="1" y="67"/>
                    <a:pt x="0" y="68"/>
                  </a:cubicBezTo>
                  <a:cubicBezTo>
                    <a:pt x="0" y="69"/>
                    <a:pt x="1" y="70"/>
                    <a:pt x="1" y="70"/>
                  </a:cubicBezTo>
                  <a:cubicBezTo>
                    <a:pt x="2" y="70"/>
                    <a:pt x="2" y="70"/>
                    <a:pt x="3" y="69"/>
                  </a:cubicBezTo>
                  <a:cubicBezTo>
                    <a:pt x="4" y="68"/>
                    <a:pt x="5" y="67"/>
                    <a:pt x="7" y="66"/>
                  </a:cubicBezTo>
                  <a:cubicBezTo>
                    <a:pt x="10" y="63"/>
                    <a:pt x="14" y="62"/>
                    <a:pt x="19" y="62"/>
                  </a:cubicBezTo>
                  <a:cubicBezTo>
                    <a:pt x="22" y="62"/>
                    <a:pt x="25" y="62"/>
                    <a:pt x="28" y="64"/>
                  </a:cubicBezTo>
                  <a:cubicBezTo>
                    <a:pt x="35" y="68"/>
                    <a:pt x="39" y="75"/>
                    <a:pt x="39" y="83"/>
                  </a:cubicBezTo>
                  <a:cubicBezTo>
                    <a:pt x="38" y="85"/>
                    <a:pt x="38" y="87"/>
                    <a:pt x="39" y="87"/>
                  </a:cubicBezTo>
                  <a:cubicBezTo>
                    <a:pt x="39" y="87"/>
                    <a:pt x="40" y="86"/>
                    <a:pt x="42" y="85"/>
                  </a:cubicBezTo>
                  <a:cubicBezTo>
                    <a:pt x="46" y="82"/>
                    <a:pt x="50" y="81"/>
                    <a:pt x="54" y="81"/>
                  </a:cubicBezTo>
                  <a:cubicBezTo>
                    <a:pt x="56" y="81"/>
                    <a:pt x="59" y="81"/>
                    <a:pt x="61" y="82"/>
                  </a:cubicBezTo>
                  <a:cubicBezTo>
                    <a:pt x="62" y="82"/>
                    <a:pt x="63" y="83"/>
                    <a:pt x="64" y="83"/>
                  </a:cubicBezTo>
                  <a:cubicBezTo>
                    <a:pt x="67" y="85"/>
                    <a:pt x="70" y="87"/>
                    <a:pt x="72" y="90"/>
                  </a:cubicBezTo>
                  <a:cubicBezTo>
                    <a:pt x="74" y="94"/>
                    <a:pt x="75" y="98"/>
                    <a:pt x="75" y="102"/>
                  </a:cubicBezTo>
                  <a:cubicBezTo>
                    <a:pt x="75" y="105"/>
                    <a:pt x="75" y="106"/>
                    <a:pt x="75" y="106"/>
                  </a:cubicBezTo>
                  <a:cubicBezTo>
                    <a:pt x="76" y="106"/>
                    <a:pt x="77" y="105"/>
                    <a:pt x="79" y="104"/>
                  </a:cubicBezTo>
                  <a:cubicBezTo>
                    <a:pt x="82" y="101"/>
                    <a:pt x="86" y="100"/>
                    <a:pt x="91" y="100"/>
                  </a:cubicBezTo>
                  <a:cubicBezTo>
                    <a:pt x="94" y="100"/>
                    <a:pt x="97" y="101"/>
                    <a:pt x="100" y="102"/>
                  </a:cubicBezTo>
                  <a:cubicBezTo>
                    <a:pt x="107" y="106"/>
                    <a:pt x="111" y="113"/>
                    <a:pt x="111" y="121"/>
                  </a:cubicBezTo>
                  <a:cubicBezTo>
                    <a:pt x="111" y="124"/>
                    <a:pt x="111" y="126"/>
                    <a:pt x="113" y="126"/>
                  </a:cubicBezTo>
                  <a:cubicBezTo>
                    <a:pt x="114" y="126"/>
                    <a:pt x="115" y="126"/>
                    <a:pt x="116" y="124"/>
                  </a:cubicBezTo>
                  <a:cubicBezTo>
                    <a:pt x="123" y="119"/>
                    <a:pt x="129" y="112"/>
                    <a:pt x="133" y="103"/>
                  </a:cubicBezTo>
                  <a:cubicBezTo>
                    <a:pt x="150" y="72"/>
                    <a:pt x="140" y="34"/>
                    <a:pt x="113"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5" name="Freeform 116"/>
            <p:cNvSpPr/>
            <p:nvPr/>
          </p:nvSpPr>
          <p:spPr bwMode="auto">
            <a:xfrm>
              <a:off x="954088" y="3427413"/>
              <a:ext cx="528638" cy="125413"/>
            </a:xfrm>
            <a:custGeom>
              <a:avLst/>
              <a:gdLst>
                <a:gd name="T0" fmla="*/ 302 w 333"/>
                <a:gd name="T1" fmla="*/ 48 h 79"/>
                <a:gd name="T2" fmla="*/ 30 w 333"/>
                <a:gd name="T3" fmla="*/ 48 h 79"/>
                <a:gd name="T4" fmla="*/ 30 w 333"/>
                <a:gd name="T5" fmla="*/ 0 h 79"/>
                <a:gd name="T6" fmla="*/ 0 w 333"/>
                <a:gd name="T7" fmla="*/ 0 h 79"/>
                <a:gd name="T8" fmla="*/ 0 w 333"/>
                <a:gd name="T9" fmla="*/ 79 h 79"/>
                <a:gd name="T10" fmla="*/ 333 w 333"/>
                <a:gd name="T11" fmla="*/ 79 h 79"/>
                <a:gd name="T12" fmla="*/ 333 w 333"/>
                <a:gd name="T13" fmla="*/ 0 h 79"/>
                <a:gd name="T14" fmla="*/ 302 w 333"/>
                <a:gd name="T15" fmla="*/ 0 h 79"/>
                <a:gd name="T16" fmla="*/ 302 w 333"/>
                <a:gd name="T1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79">
                  <a:moveTo>
                    <a:pt x="302" y="48"/>
                  </a:moveTo>
                  <a:lnTo>
                    <a:pt x="30" y="48"/>
                  </a:lnTo>
                  <a:lnTo>
                    <a:pt x="30" y="0"/>
                  </a:lnTo>
                  <a:lnTo>
                    <a:pt x="0" y="0"/>
                  </a:lnTo>
                  <a:lnTo>
                    <a:pt x="0" y="79"/>
                  </a:lnTo>
                  <a:lnTo>
                    <a:pt x="333" y="79"/>
                  </a:lnTo>
                  <a:lnTo>
                    <a:pt x="333" y="0"/>
                  </a:lnTo>
                  <a:lnTo>
                    <a:pt x="302" y="0"/>
                  </a:lnTo>
                  <a:lnTo>
                    <a:pt x="30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6" name="Freeform 117"/>
            <p:cNvSpPr/>
            <p:nvPr/>
          </p:nvSpPr>
          <p:spPr bwMode="auto">
            <a:xfrm>
              <a:off x="1028700" y="3052763"/>
              <a:ext cx="390525" cy="415925"/>
            </a:xfrm>
            <a:custGeom>
              <a:avLst/>
              <a:gdLst>
                <a:gd name="T0" fmla="*/ 42 w 246"/>
                <a:gd name="T1" fmla="*/ 151 h 262"/>
                <a:gd name="T2" fmla="*/ 42 w 246"/>
                <a:gd name="T3" fmla="*/ 262 h 262"/>
                <a:gd name="T4" fmla="*/ 203 w 246"/>
                <a:gd name="T5" fmla="*/ 262 h 262"/>
                <a:gd name="T6" fmla="*/ 203 w 246"/>
                <a:gd name="T7" fmla="*/ 151 h 262"/>
                <a:gd name="T8" fmla="*/ 246 w 246"/>
                <a:gd name="T9" fmla="*/ 151 h 262"/>
                <a:gd name="T10" fmla="*/ 123 w 246"/>
                <a:gd name="T11" fmla="*/ 0 h 262"/>
                <a:gd name="T12" fmla="*/ 0 w 246"/>
                <a:gd name="T13" fmla="*/ 151 h 262"/>
                <a:gd name="T14" fmla="*/ 42 w 246"/>
                <a:gd name="T15" fmla="*/ 151 h 2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62">
                  <a:moveTo>
                    <a:pt x="42" y="151"/>
                  </a:moveTo>
                  <a:lnTo>
                    <a:pt x="42" y="262"/>
                  </a:lnTo>
                  <a:lnTo>
                    <a:pt x="203" y="262"/>
                  </a:lnTo>
                  <a:lnTo>
                    <a:pt x="203" y="151"/>
                  </a:lnTo>
                  <a:lnTo>
                    <a:pt x="246" y="151"/>
                  </a:lnTo>
                  <a:lnTo>
                    <a:pt x="123" y="0"/>
                  </a:lnTo>
                  <a:lnTo>
                    <a:pt x="0" y="151"/>
                  </a:lnTo>
                  <a:lnTo>
                    <a:pt x="42"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7" name="Freeform 118"/>
            <p:cNvSpPr>
              <a:spLocks noEditPoints="1"/>
            </p:cNvSpPr>
            <p:nvPr/>
          </p:nvSpPr>
          <p:spPr bwMode="auto">
            <a:xfrm>
              <a:off x="7323138" y="3198813"/>
              <a:ext cx="604838" cy="585788"/>
            </a:xfrm>
            <a:custGeom>
              <a:avLst/>
              <a:gdLst>
                <a:gd name="T0" fmla="*/ 137 w 161"/>
                <a:gd name="T1" fmla="*/ 104 h 156"/>
                <a:gd name="T2" fmla="*/ 94 w 161"/>
                <a:gd name="T3" fmla="*/ 122 h 156"/>
                <a:gd name="T4" fmla="*/ 94 w 161"/>
                <a:gd name="T5" fmla="*/ 98 h 156"/>
                <a:gd name="T6" fmla="*/ 106 w 161"/>
                <a:gd name="T7" fmla="*/ 98 h 156"/>
                <a:gd name="T8" fmla="*/ 106 w 161"/>
                <a:gd name="T9" fmla="*/ 73 h 156"/>
                <a:gd name="T10" fmla="*/ 131 w 161"/>
                <a:gd name="T11" fmla="*/ 73 h 156"/>
                <a:gd name="T12" fmla="*/ 131 w 161"/>
                <a:gd name="T13" fmla="*/ 50 h 156"/>
                <a:gd name="T14" fmla="*/ 131 w 161"/>
                <a:gd name="T15" fmla="*/ 50 h 156"/>
                <a:gd name="T16" fmla="*/ 106 w 161"/>
                <a:gd name="T17" fmla="*/ 50 h 156"/>
                <a:gd name="T18" fmla="*/ 106 w 161"/>
                <a:gd name="T19" fmla="*/ 24 h 156"/>
                <a:gd name="T20" fmla="*/ 94 w 161"/>
                <a:gd name="T21" fmla="*/ 24 h 156"/>
                <a:gd name="T22" fmla="*/ 94 w 161"/>
                <a:gd name="T23" fmla="*/ 0 h 156"/>
                <a:gd name="T24" fmla="*/ 137 w 161"/>
                <a:gd name="T25" fmla="*/ 18 h 156"/>
                <a:gd name="T26" fmla="*/ 137 w 161"/>
                <a:gd name="T27" fmla="*/ 104 h 156"/>
                <a:gd name="T28" fmla="*/ 94 w 161"/>
                <a:gd name="T29" fmla="*/ 122 h 156"/>
                <a:gd name="T30" fmla="*/ 62 w 161"/>
                <a:gd name="T31" fmla="*/ 113 h 156"/>
                <a:gd name="T32" fmla="*/ 19 w 161"/>
                <a:gd name="T33" fmla="*/ 156 h 156"/>
                <a:gd name="T34" fmla="*/ 0 w 161"/>
                <a:gd name="T35" fmla="*/ 136 h 156"/>
                <a:gd name="T36" fmla="*/ 43 w 161"/>
                <a:gd name="T37" fmla="*/ 93 h 156"/>
                <a:gd name="T38" fmla="*/ 51 w 161"/>
                <a:gd name="T39" fmla="*/ 18 h 156"/>
                <a:gd name="T40" fmla="*/ 94 w 161"/>
                <a:gd name="T41" fmla="*/ 0 h 156"/>
                <a:gd name="T42" fmla="*/ 94 w 161"/>
                <a:gd name="T43" fmla="*/ 24 h 156"/>
                <a:gd name="T44" fmla="*/ 83 w 161"/>
                <a:gd name="T45" fmla="*/ 24 h 156"/>
                <a:gd name="T46" fmla="*/ 83 w 161"/>
                <a:gd name="T47" fmla="*/ 50 h 156"/>
                <a:gd name="T48" fmla="*/ 58 w 161"/>
                <a:gd name="T49" fmla="*/ 50 h 156"/>
                <a:gd name="T50" fmla="*/ 58 w 161"/>
                <a:gd name="T51" fmla="*/ 73 h 156"/>
                <a:gd name="T52" fmla="*/ 83 w 161"/>
                <a:gd name="T53" fmla="*/ 73 h 156"/>
                <a:gd name="T54" fmla="*/ 83 w 161"/>
                <a:gd name="T55" fmla="*/ 98 h 156"/>
                <a:gd name="T56" fmla="*/ 94 w 161"/>
                <a:gd name="T57" fmla="*/ 98 h 156"/>
                <a:gd name="T58" fmla="*/ 94 w 161"/>
                <a:gd name="T59" fmla="*/ 12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56">
                  <a:moveTo>
                    <a:pt x="137" y="104"/>
                  </a:moveTo>
                  <a:cubicBezTo>
                    <a:pt x="126" y="116"/>
                    <a:pt x="110" y="122"/>
                    <a:pt x="94" y="122"/>
                  </a:cubicBezTo>
                  <a:cubicBezTo>
                    <a:pt x="94" y="98"/>
                    <a:pt x="94" y="98"/>
                    <a:pt x="94" y="98"/>
                  </a:cubicBezTo>
                  <a:cubicBezTo>
                    <a:pt x="106" y="98"/>
                    <a:pt x="106" y="98"/>
                    <a:pt x="106" y="98"/>
                  </a:cubicBezTo>
                  <a:cubicBezTo>
                    <a:pt x="106" y="73"/>
                    <a:pt x="106" y="73"/>
                    <a:pt x="106" y="73"/>
                  </a:cubicBezTo>
                  <a:cubicBezTo>
                    <a:pt x="131" y="73"/>
                    <a:pt x="131" y="73"/>
                    <a:pt x="131" y="73"/>
                  </a:cubicBezTo>
                  <a:cubicBezTo>
                    <a:pt x="131" y="50"/>
                    <a:pt x="131" y="50"/>
                    <a:pt x="131" y="50"/>
                  </a:cubicBezTo>
                  <a:cubicBezTo>
                    <a:pt x="131" y="50"/>
                    <a:pt x="131" y="50"/>
                    <a:pt x="131" y="50"/>
                  </a:cubicBezTo>
                  <a:cubicBezTo>
                    <a:pt x="106" y="50"/>
                    <a:pt x="106" y="50"/>
                    <a:pt x="106" y="50"/>
                  </a:cubicBezTo>
                  <a:cubicBezTo>
                    <a:pt x="106" y="24"/>
                    <a:pt x="106" y="24"/>
                    <a:pt x="106" y="24"/>
                  </a:cubicBezTo>
                  <a:cubicBezTo>
                    <a:pt x="94" y="24"/>
                    <a:pt x="94" y="24"/>
                    <a:pt x="94" y="24"/>
                  </a:cubicBezTo>
                  <a:cubicBezTo>
                    <a:pt x="94" y="0"/>
                    <a:pt x="94" y="0"/>
                    <a:pt x="94" y="0"/>
                  </a:cubicBezTo>
                  <a:cubicBezTo>
                    <a:pt x="110" y="0"/>
                    <a:pt x="126" y="6"/>
                    <a:pt x="137" y="18"/>
                  </a:cubicBezTo>
                  <a:cubicBezTo>
                    <a:pt x="161" y="42"/>
                    <a:pt x="161" y="80"/>
                    <a:pt x="137" y="104"/>
                  </a:cubicBezTo>
                  <a:close/>
                  <a:moveTo>
                    <a:pt x="94" y="122"/>
                  </a:moveTo>
                  <a:cubicBezTo>
                    <a:pt x="83" y="122"/>
                    <a:pt x="72" y="119"/>
                    <a:pt x="62" y="113"/>
                  </a:cubicBezTo>
                  <a:cubicBezTo>
                    <a:pt x="19" y="156"/>
                    <a:pt x="19" y="156"/>
                    <a:pt x="19" y="156"/>
                  </a:cubicBezTo>
                  <a:cubicBezTo>
                    <a:pt x="0" y="136"/>
                    <a:pt x="0" y="136"/>
                    <a:pt x="0" y="136"/>
                  </a:cubicBezTo>
                  <a:cubicBezTo>
                    <a:pt x="43" y="93"/>
                    <a:pt x="43" y="93"/>
                    <a:pt x="43" y="93"/>
                  </a:cubicBezTo>
                  <a:cubicBezTo>
                    <a:pt x="28" y="70"/>
                    <a:pt x="31" y="39"/>
                    <a:pt x="51" y="18"/>
                  </a:cubicBezTo>
                  <a:cubicBezTo>
                    <a:pt x="63" y="6"/>
                    <a:pt x="79" y="0"/>
                    <a:pt x="94" y="0"/>
                  </a:cubicBezTo>
                  <a:cubicBezTo>
                    <a:pt x="94" y="24"/>
                    <a:pt x="94" y="24"/>
                    <a:pt x="94" y="24"/>
                  </a:cubicBezTo>
                  <a:cubicBezTo>
                    <a:pt x="83" y="24"/>
                    <a:pt x="83" y="24"/>
                    <a:pt x="83" y="24"/>
                  </a:cubicBezTo>
                  <a:cubicBezTo>
                    <a:pt x="83" y="50"/>
                    <a:pt x="83" y="50"/>
                    <a:pt x="83" y="50"/>
                  </a:cubicBezTo>
                  <a:cubicBezTo>
                    <a:pt x="58" y="50"/>
                    <a:pt x="58" y="50"/>
                    <a:pt x="58" y="50"/>
                  </a:cubicBezTo>
                  <a:cubicBezTo>
                    <a:pt x="58" y="73"/>
                    <a:pt x="58" y="73"/>
                    <a:pt x="58" y="73"/>
                  </a:cubicBezTo>
                  <a:cubicBezTo>
                    <a:pt x="83" y="73"/>
                    <a:pt x="83" y="73"/>
                    <a:pt x="83" y="73"/>
                  </a:cubicBezTo>
                  <a:cubicBezTo>
                    <a:pt x="83" y="98"/>
                    <a:pt x="83" y="98"/>
                    <a:pt x="83" y="98"/>
                  </a:cubicBezTo>
                  <a:cubicBezTo>
                    <a:pt x="94" y="98"/>
                    <a:pt x="94" y="98"/>
                    <a:pt x="94" y="98"/>
                  </a:cubicBezTo>
                  <a:lnTo>
                    <a:pt x="94" y="1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8" name="Freeform 119"/>
            <p:cNvSpPr/>
            <p:nvPr/>
          </p:nvSpPr>
          <p:spPr bwMode="auto">
            <a:xfrm>
              <a:off x="2643188" y="3003550"/>
              <a:ext cx="239713" cy="695325"/>
            </a:xfrm>
            <a:custGeom>
              <a:avLst/>
              <a:gdLst>
                <a:gd name="T0" fmla="*/ 7 w 64"/>
                <a:gd name="T1" fmla="*/ 22 h 185"/>
                <a:gd name="T2" fmla="*/ 0 w 64"/>
                <a:gd name="T3" fmla="*/ 45 h 185"/>
                <a:gd name="T4" fmla="*/ 5 w 64"/>
                <a:gd name="T5" fmla="*/ 64 h 185"/>
                <a:gd name="T6" fmla="*/ 23 w 64"/>
                <a:gd name="T7" fmla="*/ 84 h 185"/>
                <a:gd name="T8" fmla="*/ 23 w 64"/>
                <a:gd name="T9" fmla="*/ 185 h 185"/>
                <a:gd name="T10" fmla="*/ 40 w 64"/>
                <a:gd name="T11" fmla="*/ 185 h 185"/>
                <a:gd name="T12" fmla="*/ 40 w 64"/>
                <a:gd name="T13" fmla="*/ 84 h 185"/>
                <a:gd name="T14" fmla="*/ 58 w 64"/>
                <a:gd name="T15" fmla="*/ 64 h 185"/>
                <a:gd name="T16" fmla="*/ 63 w 64"/>
                <a:gd name="T17" fmla="*/ 45 h 185"/>
                <a:gd name="T18" fmla="*/ 56 w 64"/>
                <a:gd name="T19" fmla="*/ 22 h 185"/>
                <a:gd name="T20" fmla="*/ 42 w 64"/>
                <a:gd name="T21" fmla="*/ 0 h 185"/>
                <a:gd name="T22" fmla="*/ 47 w 64"/>
                <a:gd name="T23" fmla="*/ 43 h 185"/>
                <a:gd name="T24" fmla="*/ 41 w 64"/>
                <a:gd name="T25" fmla="*/ 43 h 185"/>
                <a:gd name="T26" fmla="*/ 36 w 64"/>
                <a:gd name="T27" fmla="*/ 0 h 185"/>
                <a:gd name="T28" fmla="*/ 32 w 64"/>
                <a:gd name="T29" fmla="*/ 0 h 185"/>
                <a:gd name="T30" fmla="*/ 27 w 64"/>
                <a:gd name="T31" fmla="*/ 0 h 185"/>
                <a:gd name="T32" fmla="*/ 22 w 64"/>
                <a:gd name="T33" fmla="*/ 43 h 185"/>
                <a:gd name="T34" fmla="*/ 17 w 64"/>
                <a:gd name="T35" fmla="*/ 43 h 185"/>
                <a:gd name="T36" fmla="*/ 21 w 64"/>
                <a:gd name="T37" fmla="*/ 0 h 185"/>
                <a:gd name="T38" fmla="*/ 7 w 64"/>
                <a:gd name="T39" fmla="*/ 2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4" h="185">
                  <a:moveTo>
                    <a:pt x="7" y="22"/>
                  </a:moveTo>
                  <a:cubicBezTo>
                    <a:pt x="4" y="29"/>
                    <a:pt x="1" y="37"/>
                    <a:pt x="0" y="45"/>
                  </a:cubicBezTo>
                  <a:cubicBezTo>
                    <a:pt x="0" y="52"/>
                    <a:pt x="1" y="58"/>
                    <a:pt x="5" y="64"/>
                  </a:cubicBezTo>
                  <a:cubicBezTo>
                    <a:pt x="9" y="70"/>
                    <a:pt x="15" y="80"/>
                    <a:pt x="23" y="84"/>
                  </a:cubicBezTo>
                  <a:cubicBezTo>
                    <a:pt x="23" y="185"/>
                    <a:pt x="23" y="185"/>
                    <a:pt x="23" y="185"/>
                  </a:cubicBezTo>
                  <a:cubicBezTo>
                    <a:pt x="40" y="185"/>
                    <a:pt x="40" y="185"/>
                    <a:pt x="40" y="185"/>
                  </a:cubicBezTo>
                  <a:cubicBezTo>
                    <a:pt x="40" y="84"/>
                    <a:pt x="40" y="84"/>
                    <a:pt x="40" y="84"/>
                  </a:cubicBezTo>
                  <a:cubicBezTo>
                    <a:pt x="48" y="80"/>
                    <a:pt x="55" y="71"/>
                    <a:pt x="58" y="64"/>
                  </a:cubicBezTo>
                  <a:cubicBezTo>
                    <a:pt x="62" y="58"/>
                    <a:pt x="64" y="52"/>
                    <a:pt x="63" y="45"/>
                  </a:cubicBezTo>
                  <a:cubicBezTo>
                    <a:pt x="62" y="37"/>
                    <a:pt x="59" y="29"/>
                    <a:pt x="56" y="22"/>
                  </a:cubicBezTo>
                  <a:cubicBezTo>
                    <a:pt x="54" y="16"/>
                    <a:pt x="50" y="1"/>
                    <a:pt x="42" y="0"/>
                  </a:cubicBezTo>
                  <a:cubicBezTo>
                    <a:pt x="47" y="43"/>
                    <a:pt x="47" y="43"/>
                    <a:pt x="47" y="43"/>
                  </a:cubicBezTo>
                  <a:cubicBezTo>
                    <a:pt x="41" y="43"/>
                    <a:pt x="41" y="43"/>
                    <a:pt x="41" y="43"/>
                  </a:cubicBezTo>
                  <a:cubicBezTo>
                    <a:pt x="36" y="0"/>
                    <a:pt x="36" y="0"/>
                    <a:pt x="36" y="0"/>
                  </a:cubicBezTo>
                  <a:cubicBezTo>
                    <a:pt x="32" y="0"/>
                    <a:pt x="32" y="0"/>
                    <a:pt x="32" y="0"/>
                  </a:cubicBezTo>
                  <a:cubicBezTo>
                    <a:pt x="27" y="0"/>
                    <a:pt x="27" y="0"/>
                    <a:pt x="27" y="0"/>
                  </a:cubicBezTo>
                  <a:cubicBezTo>
                    <a:pt x="22" y="43"/>
                    <a:pt x="22" y="43"/>
                    <a:pt x="22" y="43"/>
                  </a:cubicBezTo>
                  <a:cubicBezTo>
                    <a:pt x="17" y="43"/>
                    <a:pt x="17" y="43"/>
                    <a:pt x="17" y="43"/>
                  </a:cubicBezTo>
                  <a:cubicBezTo>
                    <a:pt x="21" y="0"/>
                    <a:pt x="21" y="0"/>
                    <a:pt x="21" y="0"/>
                  </a:cubicBezTo>
                  <a:cubicBezTo>
                    <a:pt x="13" y="1"/>
                    <a:pt x="9" y="16"/>
                    <a:pt x="7"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89" name="Freeform 120"/>
            <p:cNvSpPr/>
            <p:nvPr/>
          </p:nvSpPr>
          <p:spPr bwMode="auto">
            <a:xfrm>
              <a:off x="2957513" y="2989263"/>
              <a:ext cx="252413" cy="709613"/>
            </a:xfrm>
            <a:custGeom>
              <a:avLst/>
              <a:gdLst>
                <a:gd name="T0" fmla="*/ 42 w 67"/>
                <a:gd name="T1" fmla="*/ 189 h 189"/>
                <a:gd name="T2" fmla="*/ 42 w 67"/>
                <a:gd name="T3" fmla="*/ 90 h 189"/>
                <a:gd name="T4" fmla="*/ 67 w 67"/>
                <a:gd name="T5" fmla="*/ 50 h 189"/>
                <a:gd name="T6" fmla="*/ 34 w 67"/>
                <a:gd name="T7" fmla="*/ 0 h 189"/>
                <a:gd name="T8" fmla="*/ 0 w 67"/>
                <a:gd name="T9" fmla="*/ 50 h 189"/>
                <a:gd name="T10" fmla="*/ 25 w 67"/>
                <a:gd name="T11" fmla="*/ 90 h 189"/>
                <a:gd name="T12" fmla="*/ 25 w 67"/>
                <a:gd name="T13" fmla="*/ 189 h 189"/>
                <a:gd name="T14" fmla="*/ 42 w 67"/>
                <a:gd name="T15" fmla="*/ 189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189">
                  <a:moveTo>
                    <a:pt x="42" y="189"/>
                  </a:moveTo>
                  <a:cubicBezTo>
                    <a:pt x="42" y="90"/>
                    <a:pt x="42" y="90"/>
                    <a:pt x="42" y="90"/>
                  </a:cubicBezTo>
                  <a:cubicBezTo>
                    <a:pt x="57" y="85"/>
                    <a:pt x="67" y="69"/>
                    <a:pt x="67" y="50"/>
                  </a:cubicBezTo>
                  <a:cubicBezTo>
                    <a:pt x="67" y="27"/>
                    <a:pt x="52" y="0"/>
                    <a:pt x="34" y="0"/>
                  </a:cubicBezTo>
                  <a:cubicBezTo>
                    <a:pt x="15" y="0"/>
                    <a:pt x="0" y="27"/>
                    <a:pt x="0" y="50"/>
                  </a:cubicBezTo>
                  <a:cubicBezTo>
                    <a:pt x="0" y="69"/>
                    <a:pt x="10" y="85"/>
                    <a:pt x="25" y="90"/>
                  </a:cubicBezTo>
                  <a:cubicBezTo>
                    <a:pt x="25" y="189"/>
                    <a:pt x="25" y="189"/>
                    <a:pt x="25" y="189"/>
                  </a:cubicBezTo>
                  <a:lnTo>
                    <a:pt x="42"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0" name="Rectangle 121"/>
            <p:cNvSpPr>
              <a:spLocks noChangeArrowheads="1"/>
            </p:cNvSpPr>
            <p:nvPr/>
          </p:nvSpPr>
          <p:spPr bwMode="auto">
            <a:xfrm>
              <a:off x="8194675" y="1827213"/>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1" name="Freeform 122"/>
            <p:cNvSpPr/>
            <p:nvPr/>
          </p:nvSpPr>
          <p:spPr bwMode="auto">
            <a:xfrm>
              <a:off x="8397875" y="1827213"/>
              <a:ext cx="198438" cy="120650"/>
            </a:xfrm>
            <a:custGeom>
              <a:avLst/>
              <a:gdLst>
                <a:gd name="T0" fmla="*/ 125 w 125"/>
                <a:gd name="T1" fmla="*/ 76 h 76"/>
                <a:gd name="T2" fmla="*/ 125 w 125"/>
                <a:gd name="T3" fmla="*/ 0 h 76"/>
                <a:gd name="T4" fmla="*/ 75 w 125"/>
                <a:gd name="T5" fmla="*/ 0 h 76"/>
                <a:gd name="T6" fmla="*/ 0 w 125"/>
                <a:gd name="T7" fmla="*/ 76 h 76"/>
                <a:gd name="T8" fmla="*/ 125 w 125"/>
                <a:gd name="T9" fmla="*/ 76 h 76"/>
              </a:gdLst>
              <a:ahLst/>
              <a:cxnLst>
                <a:cxn ang="0">
                  <a:pos x="T0" y="T1"/>
                </a:cxn>
                <a:cxn ang="0">
                  <a:pos x="T2" y="T3"/>
                </a:cxn>
                <a:cxn ang="0">
                  <a:pos x="T4" y="T5"/>
                </a:cxn>
                <a:cxn ang="0">
                  <a:pos x="T6" y="T7"/>
                </a:cxn>
                <a:cxn ang="0">
                  <a:pos x="T8" y="T9"/>
                </a:cxn>
              </a:cxnLst>
              <a:rect l="0" t="0" r="r" b="b"/>
              <a:pathLst>
                <a:path w="125" h="76">
                  <a:moveTo>
                    <a:pt x="125" y="76"/>
                  </a:moveTo>
                  <a:lnTo>
                    <a:pt x="125" y="0"/>
                  </a:lnTo>
                  <a:lnTo>
                    <a:pt x="75" y="0"/>
                  </a:lnTo>
                  <a:lnTo>
                    <a:pt x="0" y="76"/>
                  </a:lnTo>
                  <a:lnTo>
                    <a:pt x="125"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2" name="Freeform 123"/>
            <p:cNvSpPr/>
            <p:nvPr/>
          </p:nvSpPr>
          <p:spPr bwMode="auto">
            <a:xfrm>
              <a:off x="8261350" y="1827213"/>
              <a:ext cx="131763" cy="120650"/>
            </a:xfrm>
            <a:custGeom>
              <a:avLst/>
              <a:gdLst>
                <a:gd name="T0" fmla="*/ 83 w 83"/>
                <a:gd name="T1" fmla="*/ 0 h 76"/>
                <a:gd name="T2" fmla="*/ 0 w 83"/>
                <a:gd name="T3" fmla="*/ 0 h 76"/>
                <a:gd name="T4" fmla="*/ 0 w 83"/>
                <a:gd name="T5" fmla="*/ 76 h 76"/>
                <a:gd name="T6" fmla="*/ 5 w 83"/>
                <a:gd name="T7" fmla="*/ 76 h 76"/>
                <a:gd name="T8" fmla="*/ 83 w 83"/>
                <a:gd name="T9" fmla="*/ 0 h 76"/>
              </a:gdLst>
              <a:ahLst/>
              <a:cxnLst>
                <a:cxn ang="0">
                  <a:pos x="T0" y="T1"/>
                </a:cxn>
                <a:cxn ang="0">
                  <a:pos x="T2" y="T3"/>
                </a:cxn>
                <a:cxn ang="0">
                  <a:pos x="T4" y="T5"/>
                </a:cxn>
                <a:cxn ang="0">
                  <a:pos x="T6" y="T7"/>
                </a:cxn>
                <a:cxn ang="0">
                  <a:pos x="T8" y="T9"/>
                </a:cxn>
              </a:cxnLst>
              <a:rect l="0" t="0" r="r" b="b"/>
              <a:pathLst>
                <a:path w="83" h="76">
                  <a:moveTo>
                    <a:pt x="83" y="0"/>
                  </a:moveTo>
                  <a:lnTo>
                    <a:pt x="0" y="0"/>
                  </a:lnTo>
                  <a:lnTo>
                    <a:pt x="0" y="76"/>
                  </a:lnTo>
                  <a:lnTo>
                    <a:pt x="5" y="76"/>
                  </a:lnTo>
                  <a:lnTo>
                    <a:pt x="8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3" name="Freeform 124"/>
            <p:cNvSpPr>
              <a:spLocks noEditPoints="1"/>
            </p:cNvSpPr>
            <p:nvPr/>
          </p:nvSpPr>
          <p:spPr bwMode="auto">
            <a:xfrm>
              <a:off x="8074025" y="1568450"/>
              <a:ext cx="641350" cy="638175"/>
            </a:xfrm>
            <a:custGeom>
              <a:avLst/>
              <a:gdLst>
                <a:gd name="T0" fmla="*/ 98 w 171"/>
                <a:gd name="T1" fmla="*/ 170 h 170"/>
                <a:gd name="T2" fmla="*/ 171 w 171"/>
                <a:gd name="T3" fmla="*/ 85 h 170"/>
                <a:gd name="T4" fmla="*/ 98 w 171"/>
                <a:gd name="T5" fmla="*/ 1 h 170"/>
                <a:gd name="T6" fmla="*/ 98 w 171"/>
                <a:gd name="T7" fmla="*/ 15 h 170"/>
                <a:gd name="T8" fmla="*/ 130 w 171"/>
                <a:gd name="T9" fmla="*/ 30 h 170"/>
                <a:gd name="T10" fmla="*/ 98 w 171"/>
                <a:gd name="T11" fmla="*/ 62 h 170"/>
                <a:gd name="T12" fmla="*/ 98 w 171"/>
                <a:gd name="T13" fmla="*/ 82 h 170"/>
                <a:gd name="T14" fmla="*/ 112 w 171"/>
                <a:gd name="T15" fmla="*/ 69 h 170"/>
                <a:gd name="T16" fmla="*/ 114 w 171"/>
                <a:gd name="T17" fmla="*/ 67 h 170"/>
                <a:gd name="T18" fmla="*/ 116 w 171"/>
                <a:gd name="T19" fmla="*/ 64 h 170"/>
                <a:gd name="T20" fmla="*/ 140 w 171"/>
                <a:gd name="T21" fmla="*/ 40 h 170"/>
                <a:gd name="T22" fmla="*/ 156 w 171"/>
                <a:gd name="T23" fmla="*/ 85 h 170"/>
                <a:gd name="T24" fmla="*/ 156 w 171"/>
                <a:gd name="T25" fmla="*/ 85 h 170"/>
                <a:gd name="T26" fmla="*/ 98 w 171"/>
                <a:gd name="T27" fmla="*/ 155 h 170"/>
                <a:gd name="T28" fmla="*/ 98 w 171"/>
                <a:gd name="T29" fmla="*/ 170 h 170"/>
                <a:gd name="T30" fmla="*/ 85 w 171"/>
                <a:gd name="T31" fmla="*/ 170 h 170"/>
                <a:gd name="T32" fmla="*/ 98 w 171"/>
                <a:gd name="T33" fmla="*/ 170 h 170"/>
                <a:gd name="T34" fmla="*/ 98 w 171"/>
                <a:gd name="T35" fmla="*/ 155 h 170"/>
                <a:gd name="T36" fmla="*/ 85 w 171"/>
                <a:gd name="T37" fmla="*/ 156 h 170"/>
                <a:gd name="T38" fmla="*/ 40 w 171"/>
                <a:gd name="T39" fmla="*/ 140 h 170"/>
                <a:gd name="T40" fmla="*/ 74 w 171"/>
                <a:gd name="T41" fmla="*/ 106 h 170"/>
                <a:gd name="T42" fmla="*/ 77 w 171"/>
                <a:gd name="T43" fmla="*/ 104 h 170"/>
                <a:gd name="T44" fmla="*/ 79 w 171"/>
                <a:gd name="T45" fmla="*/ 101 h 170"/>
                <a:gd name="T46" fmla="*/ 98 w 171"/>
                <a:gd name="T47" fmla="*/ 82 h 170"/>
                <a:gd name="T48" fmla="*/ 98 w 171"/>
                <a:gd name="T49" fmla="*/ 62 h 170"/>
                <a:gd name="T50" fmla="*/ 96 w 171"/>
                <a:gd name="T51" fmla="*/ 64 h 170"/>
                <a:gd name="T52" fmla="*/ 94 w 171"/>
                <a:gd name="T53" fmla="*/ 67 h 170"/>
                <a:gd name="T54" fmla="*/ 91 w 171"/>
                <a:gd name="T55" fmla="*/ 69 h 170"/>
                <a:gd name="T56" fmla="*/ 59 w 171"/>
                <a:gd name="T57" fmla="*/ 101 h 170"/>
                <a:gd name="T58" fmla="*/ 57 w 171"/>
                <a:gd name="T59" fmla="*/ 104 h 170"/>
                <a:gd name="T60" fmla="*/ 54 w 171"/>
                <a:gd name="T61" fmla="*/ 106 h 170"/>
                <a:gd name="T62" fmla="*/ 30 w 171"/>
                <a:gd name="T63" fmla="*/ 130 h 170"/>
                <a:gd name="T64" fmla="*/ 14 w 171"/>
                <a:gd name="T65" fmla="*/ 85 h 170"/>
                <a:gd name="T66" fmla="*/ 85 w 171"/>
                <a:gd name="T67" fmla="*/ 14 h 170"/>
                <a:gd name="T68" fmla="*/ 85 w 171"/>
                <a:gd name="T69" fmla="*/ 14 h 170"/>
                <a:gd name="T70" fmla="*/ 98 w 171"/>
                <a:gd name="T71" fmla="*/ 15 h 170"/>
                <a:gd name="T72" fmla="*/ 98 w 171"/>
                <a:gd name="T73" fmla="*/ 1 h 170"/>
                <a:gd name="T74" fmla="*/ 85 w 171"/>
                <a:gd name="T75" fmla="*/ 0 h 170"/>
                <a:gd name="T76" fmla="*/ 0 w 171"/>
                <a:gd name="T77" fmla="*/ 85 h 170"/>
                <a:gd name="T78" fmla="*/ 85 w 171"/>
                <a:gd name="T7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170">
                  <a:moveTo>
                    <a:pt x="98" y="170"/>
                  </a:moveTo>
                  <a:cubicBezTo>
                    <a:pt x="139" y="163"/>
                    <a:pt x="171" y="128"/>
                    <a:pt x="171" y="85"/>
                  </a:cubicBezTo>
                  <a:cubicBezTo>
                    <a:pt x="171" y="42"/>
                    <a:pt x="139" y="7"/>
                    <a:pt x="98" y="1"/>
                  </a:cubicBezTo>
                  <a:cubicBezTo>
                    <a:pt x="98" y="15"/>
                    <a:pt x="98" y="15"/>
                    <a:pt x="98" y="15"/>
                  </a:cubicBezTo>
                  <a:cubicBezTo>
                    <a:pt x="110" y="17"/>
                    <a:pt x="121" y="23"/>
                    <a:pt x="130" y="30"/>
                  </a:cubicBezTo>
                  <a:cubicBezTo>
                    <a:pt x="98" y="62"/>
                    <a:pt x="98" y="62"/>
                    <a:pt x="98" y="62"/>
                  </a:cubicBezTo>
                  <a:cubicBezTo>
                    <a:pt x="98" y="82"/>
                    <a:pt x="98" y="82"/>
                    <a:pt x="98" y="82"/>
                  </a:cubicBezTo>
                  <a:cubicBezTo>
                    <a:pt x="112" y="69"/>
                    <a:pt x="112" y="69"/>
                    <a:pt x="112" y="69"/>
                  </a:cubicBezTo>
                  <a:cubicBezTo>
                    <a:pt x="114" y="67"/>
                    <a:pt x="114" y="67"/>
                    <a:pt x="114" y="67"/>
                  </a:cubicBezTo>
                  <a:cubicBezTo>
                    <a:pt x="116" y="64"/>
                    <a:pt x="116" y="64"/>
                    <a:pt x="116" y="64"/>
                  </a:cubicBezTo>
                  <a:cubicBezTo>
                    <a:pt x="140" y="40"/>
                    <a:pt x="140" y="40"/>
                    <a:pt x="140" y="40"/>
                  </a:cubicBezTo>
                  <a:cubicBezTo>
                    <a:pt x="150" y="52"/>
                    <a:pt x="156" y="68"/>
                    <a:pt x="156" y="85"/>
                  </a:cubicBezTo>
                  <a:cubicBezTo>
                    <a:pt x="156" y="85"/>
                    <a:pt x="156" y="85"/>
                    <a:pt x="156" y="85"/>
                  </a:cubicBezTo>
                  <a:cubicBezTo>
                    <a:pt x="156" y="120"/>
                    <a:pt x="131" y="149"/>
                    <a:pt x="98" y="155"/>
                  </a:cubicBezTo>
                  <a:lnTo>
                    <a:pt x="98" y="170"/>
                  </a:lnTo>
                  <a:close/>
                  <a:moveTo>
                    <a:pt x="85" y="170"/>
                  </a:moveTo>
                  <a:cubicBezTo>
                    <a:pt x="90" y="170"/>
                    <a:pt x="94" y="170"/>
                    <a:pt x="98" y="170"/>
                  </a:cubicBezTo>
                  <a:cubicBezTo>
                    <a:pt x="98" y="155"/>
                    <a:pt x="98" y="155"/>
                    <a:pt x="98" y="155"/>
                  </a:cubicBezTo>
                  <a:cubicBezTo>
                    <a:pt x="94" y="156"/>
                    <a:pt x="90" y="156"/>
                    <a:pt x="85" y="156"/>
                  </a:cubicBezTo>
                  <a:cubicBezTo>
                    <a:pt x="68" y="156"/>
                    <a:pt x="52" y="150"/>
                    <a:pt x="40" y="140"/>
                  </a:cubicBezTo>
                  <a:cubicBezTo>
                    <a:pt x="74" y="106"/>
                    <a:pt x="74" y="106"/>
                    <a:pt x="74" y="106"/>
                  </a:cubicBezTo>
                  <a:cubicBezTo>
                    <a:pt x="77" y="104"/>
                    <a:pt x="77" y="104"/>
                    <a:pt x="77" y="104"/>
                  </a:cubicBezTo>
                  <a:cubicBezTo>
                    <a:pt x="79" y="101"/>
                    <a:pt x="79" y="101"/>
                    <a:pt x="79" y="101"/>
                  </a:cubicBezTo>
                  <a:cubicBezTo>
                    <a:pt x="98" y="82"/>
                    <a:pt x="98" y="82"/>
                    <a:pt x="98" y="82"/>
                  </a:cubicBezTo>
                  <a:cubicBezTo>
                    <a:pt x="98" y="62"/>
                    <a:pt x="98" y="62"/>
                    <a:pt x="98" y="62"/>
                  </a:cubicBezTo>
                  <a:cubicBezTo>
                    <a:pt x="96" y="64"/>
                    <a:pt x="96" y="64"/>
                    <a:pt x="96" y="64"/>
                  </a:cubicBezTo>
                  <a:cubicBezTo>
                    <a:pt x="94" y="67"/>
                    <a:pt x="94" y="67"/>
                    <a:pt x="94" y="67"/>
                  </a:cubicBezTo>
                  <a:cubicBezTo>
                    <a:pt x="91" y="69"/>
                    <a:pt x="91" y="69"/>
                    <a:pt x="91" y="69"/>
                  </a:cubicBezTo>
                  <a:cubicBezTo>
                    <a:pt x="59" y="101"/>
                    <a:pt x="59" y="101"/>
                    <a:pt x="59" y="101"/>
                  </a:cubicBezTo>
                  <a:cubicBezTo>
                    <a:pt x="57" y="104"/>
                    <a:pt x="57" y="104"/>
                    <a:pt x="57" y="104"/>
                  </a:cubicBezTo>
                  <a:cubicBezTo>
                    <a:pt x="54" y="106"/>
                    <a:pt x="54" y="106"/>
                    <a:pt x="54" y="106"/>
                  </a:cubicBezTo>
                  <a:cubicBezTo>
                    <a:pt x="30" y="130"/>
                    <a:pt x="30" y="130"/>
                    <a:pt x="30" y="130"/>
                  </a:cubicBezTo>
                  <a:cubicBezTo>
                    <a:pt x="20" y="118"/>
                    <a:pt x="14" y="102"/>
                    <a:pt x="14" y="85"/>
                  </a:cubicBezTo>
                  <a:cubicBezTo>
                    <a:pt x="14" y="46"/>
                    <a:pt x="46" y="14"/>
                    <a:pt x="85" y="14"/>
                  </a:cubicBezTo>
                  <a:cubicBezTo>
                    <a:pt x="85" y="14"/>
                    <a:pt x="85" y="14"/>
                    <a:pt x="85" y="14"/>
                  </a:cubicBezTo>
                  <a:cubicBezTo>
                    <a:pt x="90" y="14"/>
                    <a:pt x="94" y="14"/>
                    <a:pt x="98" y="15"/>
                  </a:cubicBezTo>
                  <a:cubicBezTo>
                    <a:pt x="98" y="1"/>
                    <a:pt x="98" y="1"/>
                    <a:pt x="98" y="1"/>
                  </a:cubicBezTo>
                  <a:cubicBezTo>
                    <a:pt x="94" y="0"/>
                    <a:pt x="90" y="0"/>
                    <a:pt x="85" y="0"/>
                  </a:cubicBezTo>
                  <a:cubicBezTo>
                    <a:pt x="38" y="0"/>
                    <a:pt x="0" y="38"/>
                    <a:pt x="0" y="85"/>
                  </a:cubicBezTo>
                  <a:cubicBezTo>
                    <a:pt x="0" y="132"/>
                    <a:pt x="38" y="170"/>
                    <a:pt x="85"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4" name="Freeform 125"/>
            <p:cNvSpPr>
              <a:spLocks noEditPoints="1"/>
            </p:cNvSpPr>
            <p:nvPr/>
          </p:nvSpPr>
          <p:spPr bwMode="auto">
            <a:xfrm>
              <a:off x="6524625" y="2305050"/>
              <a:ext cx="608013" cy="150813"/>
            </a:xfrm>
            <a:custGeom>
              <a:avLst/>
              <a:gdLst>
                <a:gd name="T0" fmla="*/ 191 w 383"/>
                <a:gd name="T1" fmla="*/ 78 h 95"/>
                <a:gd name="T2" fmla="*/ 328 w 383"/>
                <a:gd name="T3" fmla="*/ 78 h 95"/>
                <a:gd name="T4" fmla="*/ 340 w 383"/>
                <a:gd name="T5" fmla="*/ 95 h 95"/>
                <a:gd name="T6" fmla="*/ 383 w 383"/>
                <a:gd name="T7" fmla="*/ 95 h 95"/>
                <a:gd name="T8" fmla="*/ 312 w 383"/>
                <a:gd name="T9" fmla="*/ 0 h 95"/>
                <a:gd name="T10" fmla="*/ 267 w 383"/>
                <a:gd name="T11" fmla="*/ 0 h 95"/>
                <a:gd name="T12" fmla="*/ 276 w 383"/>
                <a:gd name="T13" fmla="*/ 12 h 95"/>
                <a:gd name="T14" fmla="*/ 191 w 383"/>
                <a:gd name="T15" fmla="*/ 12 h 95"/>
                <a:gd name="T16" fmla="*/ 191 w 383"/>
                <a:gd name="T17" fmla="*/ 38 h 95"/>
                <a:gd name="T18" fmla="*/ 295 w 383"/>
                <a:gd name="T19" fmla="*/ 38 h 95"/>
                <a:gd name="T20" fmla="*/ 309 w 383"/>
                <a:gd name="T21" fmla="*/ 54 h 95"/>
                <a:gd name="T22" fmla="*/ 191 w 383"/>
                <a:gd name="T23" fmla="*/ 54 h 95"/>
                <a:gd name="T24" fmla="*/ 191 w 383"/>
                <a:gd name="T25" fmla="*/ 78 h 95"/>
                <a:gd name="T26" fmla="*/ 56 w 383"/>
                <a:gd name="T27" fmla="*/ 78 h 95"/>
                <a:gd name="T28" fmla="*/ 191 w 383"/>
                <a:gd name="T29" fmla="*/ 78 h 95"/>
                <a:gd name="T30" fmla="*/ 191 w 383"/>
                <a:gd name="T31" fmla="*/ 54 h 95"/>
                <a:gd name="T32" fmla="*/ 75 w 383"/>
                <a:gd name="T33" fmla="*/ 54 h 95"/>
                <a:gd name="T34" fmla="*/ 87 w 383"/>
                <a:gd name="T35" fmla="*/ 38 h 95"/>
                <a:gd name="T36" fmla="*/ 87 w 383"/>
                <a:gd name="T37" fmla="*/ 38 h 95"/>
                <a:gd name="T38" fmla="*/ 191 w 383"/>
                <a:gd name="T39" fmla="*/ 38 h 95"/>
                <a:gd name="T40" fmla="*/ 191 w 383"/>
                <a:gd name="T41" fmla="*/ 12 h 95"/>
                <a:gd name="T42" fmla="*/ 106 w 383"/>
                <a:gd name="T43" fmla="*/ 12 h 95"/>
                <a:gd name="T44" fmla="*/ 115 w 383"/>
                <a:gd name="T45" fmla="*/ 0 h 95"/>
                <a:gd name="T46" fmla="*/ 73 w 383"/>
                <a:gd name="T47" fmla="*/ 0 h 95"/>
                <a:gd name="T48" fmla="*/ 0 w 383"/>
                <a:gd name="T49" fmla="*/ 95 h 95"/>
                <a:gd name="T50" fmla="*/ 45 w 383"/>
                <a:gd name="T51" fmla="*/ 95 h 95"/>
                <a:gd name="T52" fmla="*/ 56 w 383"/>
                <a:gd name="T53" fmla="*/ 7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3" h="95">
                  <a:moveTo>
                    <a:pt x="191" y="78"/>
                  </a:moveTo>
                  <a:lnTo>
                    <a:pt x="328" y="78"/>
                  </a:lnTo>
                  <a:lnTo>
                    <a:pt x="340" y="95"/>
                  </a:lnTo>
                  <a:lnTo>
                    <a:pt x="383" y="95"/>
                  </a:lnTo>
                  <a:lnTo>
                    <a:pt x="312" y="0"/>
                  </a:lnTo>
                  <a:lnTo>
                    <a:pt x="267" y="0"/>
                  </a:lnTo>
                  <a:lnTo>
                    <a:pt x="276" y="12"/>
                  </a:lnTo>
                  <a:lnTo>
                    <a:pt x="191" y="12"/>
                  </a:lnTo>
                  <a:lnTo>
                    <a:pt x="191" y="38"/>
                  </a:lnTo>
                  <a:lnTo>
                    <a:pt x="295" y="38"/>
                  </a:lnTo>
                  <a:lnTo>
                    <a:pt x="309" y="54"/>
                  </a:lnTo>
                  <a:lnTo>
                    <a:pt x="191" y="54"/>
                  </a:lnTo>
                  <a:lnTo>
                    <a:pt x="191" y="78"/>
                  </a:lnTo>
                  <a:close/>
                  <a:moveTo>
                    <a:pt x="56" y="78"/>
                  </a:moveTo>
                  <a:lnTo>
                    <a:pt x="191" y="78"/>
                  </a:lnTo>
                  <a:lnTo>
                    <a:pt x="191" y="54"/>
                  </a:lnTo>
                  <a:lnTo>
                    <a:pt x="75" y="54"/>
                  </a:lnTo>
                  <a:lnTo>
                    <a:pt x="87" y="38"/>
                  </a:lnTo>
                  <a:lnTo>
                    <a:pt x="87" y="38"/>
                  </a:lnTo>
                  <a:lnTo>
                    <a:pt x="191" y="38"/>
                  </a:lnTo>
                  <a:lnTo>
                    <a:pt x="191" y="12"/>
                  </a:lnTo>
                  <a:lnTo>
                    <a:pt x="106" y="12"/>
                  </a:lnTo>
                  <a:lnTo>
                    <a:pt x="115" y="0"/>
                  </a:lnTo>
                  <a:lnTo>
                    <a:pt x="73" y="0"/>
                  </a:lnTo>
                  <a:lnTo>
                    <a:pt x="0" y="95"/>
                  </a:lnTo>
                  <a:lnTo>
                    <a:pt x="45" y="95"/>
                  </a:lnTo>
                  <a:lnTo>
                    <a:pt x="56"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5" name="Freeform 126"/>
            <p:cNvSpPr>
              <a:spLocks noEditPoints="1"/>
            </p:cNvSpPr>
            <p:nvPr/>
          </p:nvSpPr>
          <p:spPr bwMode="auto">
            <a:xfrm>
              <a:off x="6557963" y="1714500"/>
              <a:ext cx="555625" cy="568325"/>
            </a:xfrm>
            <a:custGeom>
              <a:avLst/>
              <a:gdLst>
                <a:gd name="T0" fmla="*/ 291 w 350"/>
                <a:gd name="T1" fmla="*/ 0 h 358"/>
                <a:gd name="T2" fmla="*/ 321 w 350"/>
                <a:gd name="T3" fmla="*/ 74 h 358"/>
                <a:gd name="T4" fmla="*/ 321 w 350"/>
                <a:gd name="T5" fmla="*/ 251 h 358"/>
                <a:gd name="T6" fmla="*/ 291 w 350"/>
                <a:gd name="T7" fmla="*/ 284 h 358"/>
                <a:gd name="T8" fmla="*/ 321 w 350"/>
                <a:gd name="T9" fmla="*/ 317 h 358"/>
                <a:gd name="T10" fmla="*/ 291 w 350"/>
                <a:gd name="T11" fmla="*/ 317 h 358"/>
                <a:gd name="T12" fmla="*/ 350 w 350"/>
                <a:gd name="T13" fmla="*/ 358 h 358"/>
                <a:gd name="T14" fmla="*/ 350 w 350"/>
                <a:gd name="T15" fmla="*/ 0 h 358"/>
                <a:gd name="T16" fmla="*/ 175 w 350"/>
                <a:gd name="T17" fmla="*/ 0 h 358"/>
                <a:gd name="T18" fmla="*/ 277 w 350"/>
                <a:gd name="T19" fmla="*/ 24 h 358"/>
                <a:gd name="T20" fmla="*/ 175 w 350"/>
                <a:gd name="T21" fmla="*/ 45 h 358"/>
                <a:gd name="T22" fmla="*/ 291 w 350"/>
                <a:gd name="T23" fmla="*/ 74 h 358"/>
                <a:gd name="T24" fmla="*/ 291 w 350"/>
                <a:gd name="T25" fmla="*/ 0 h 358"/>
                <a:gd name="T26" fmla="*/ 291 w 350"/>
                <a:gd name="T27" fmla="*/ 358 h 358"/>
                <a:gd name="T28" fmla="*/ 260 w 350"/>
                <a:gd name="T29" fmla="*/ 317 h 358"/>
                <a:gd name="T30" fmla="*/ 291 w 350"/>
                <a:gd name="T31" fmla="*/ 284 h 358"/>
                <a:gd name="T32" fmla="*/ 175 w 350"/>
                <a:gd name="T33" fmla="*/ 251 h 358"/>
                <a:gd name="T34" fmla="*/ 175 w 350"/>
                <a:gd name="T35" fmla="*/ 0 h 358"/>
                <a:gd name="T36" fmla="*/ 59 w 350"/>
                <a:gd name="T37" fmla="*/ 74 h 358"/>
                <a:gd name="T38" fmla="*/ 175 w 350"/>
                <a:gd name="T39" fmla="*/ 45 h 358"/>
                <a:gd name="T40" fmla="*/ 73 w 350"/>
                <a:gd name="T41" fmla="*/ 24 h 358"/>
                <a:gd name="T42" fmla="*/ 175 w 350"/>
                <a:gd name="T43" fmla="*/ 24 h 358"/>
                <a:gd name="T44" fmla="*/ 175 w 350"/>
                <a:gd name="T45" fmla="*/ 0 h 358"/>
                <a:gd name="T46" fmla="*/ 175 w 350"/>
                <a:gd name="T47" fmla="*/ 358 h 358"/>
                <a:gd name="T48" fmla="*/ 59 w 350"/>
                <a:gd name="T49" fmla="*/ 251 h 358"/>
                <a:gd name="T50" fmla="*/ 90 w 350"/>
                <a:gd name="T51" fmla="*/ 284 h 358"/>
                <a:gd name="T52" fmla="*/ 90 w 350"/>
                <a:gd name="T53" fmla="*/ 317 h 358"/>
                <a:gd name="T54" fmla="*/ 59 w 350"/>
                <a:gd name="T55" fmla="*/ 358 h 358"/>
                <a:gd name="T56" fmla="*/ 0 w 350"/>
                <a:gd name="T57" fmla="*/ 0 h 358"/>
                <a:gd name="T58" fmla="*/ 59 w 350"/>
                <a:gd name="T59" fmla="*/ 358 h 358"/>
                <a:gd name="T60" fmla="*/ 26 w 350"/>
                <a:gd name="T61" fmla="*/ 317 h 358"/>
                <a:gd name="T62" fmla="*/ 59 w 350"/>
                <a:gd name="T63" fmla="*/ 284 h 358"/>
                <a:gd name="T64" fmla="*/ 26 w 350"/>
                <a:gd name="T65" fmla="*/ 251 h 358"/>
                <a:gd name="T66" fmla="*/ 59 w 350"/>
                <a:gd name="T67" fmla="*/ 74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0" h="358">
                  <a:moveTo>
                    <a:pt x="350" y="0"/>
                  </a:moveTo>
                  <a:lnTo>
                    <a:pt x="291" y="0"/>
                  </a:lnTo>
                  <a:lnTo>
                    <a:pt x="291" y="74"/>
                  </a:lnTo>
                  <a:lnTo>
                    <a:pt x="321" y="74"/>
                  </a:lnTo>
                  <a:lnTo>
                    <a:pt x="321" y="251"/>
                  </a:lnTo>
                  <a:lnTo>
                    <a:pt x="321" y="251"/>
                  </a:lnTo>
                  <a:lnTo>
                    <a:pt x="291" y="251"/>
                  </a:lnTo>
                  <a:lnTo>
                    <a:pt x="291" y="284"/>
                  </a:lnTo>
                  <a:lnTo>
                    <a:pt x="321" y="284"/>
                  </a:lnTo>
                  <a:lnTo>
                    <a:pt x="321" y="317"/>
                  </a:lnTo>
                  <a:lnTo>
                    <a:pt x="321" y="317"/>
                  </a:lnTo>
                  <a:lnTo>
                    <a:pt x="291" y="317"/>
                  </a:lnTo>
                  <a:lnTo>
                    <a:pt x="291" y="358"/>
                  </a:lnTo>
                  <a:lnTo>
                    <a:pt x="350" y="358"/>
                  </a:lnTo>
                  <a:lnTo>
                    <a:pt x="350" y="0"/>
                  </a:lnTo>
                  <a:lnTo>
                    <a:pt x="350" y="0"/>
                  </a:lnTo>
                  <a:close/>
                  <a:moveTo>
                    <a:pt x="291" y="0"/>
                  </a:moveTo>
                  <a:lnTo>
                    <a:pt x="175" y="0"/>
                  </a:lnTo>
                  <a:lnTo>
                    <a:pt x="175" y="24"/>
                  </a:lnTo>
                  <a:lnTo>
                    <a:pt x="277" y="24"/>
                  </a:lnTo>
                  <a:lnTo>
                    <a:pt x="277" y="45"/>
                  </a:lnTo>
                  <a:lnTo>
                    <a:pt x="175" y="45"/>
                  </a:lnTo>
                  <a:lnTo>
                    <a:pt x="175" y="74"/>
                  </a:lnTo>
                  <a:lnTo>
                    <a:pt x="291" y="74"/>
                  </a:lnTo>
                  <a:lnTo>
                    <a:pt x="291" y="0"/>
                  </a:lnTo>
                  <a:lnTo>
                    <a:pt x="291" y="0"/>
                  </a:lnTo>
                  <a:close/>
                  <a:moveTo>
                    <a:pt x="175" y="358"/>
                  </a:moveTo>
                  <a:lnTo>
                    <a:pt x="291" y="358"/>
                  </a:lnTo>
                  <a:lnTo>
                    <a:pt x="291" y="317"/>
                  </a:lnTo>
                  <a:lnTo>
                    <a:pt x="260" y="317"/>
                  </a:lnTo>
                  <a:lnTo>
                    <a:pt x="260" y="284"/>
                  </a:lnTo>
                  <a:lnTo>
                    <a:pt x="291" y="284"/>
                  </a:lnTo>
                  <a:lnTo>
                    <a:pt x="291" y="251"/>
                  </a:lnTo>
                  <a:lnTo>
                    <a:pt x="175" y="251"/>
                  </a:lnTo>
                  <a:lnTo>
                    <a:pt x="175" y="358"/>
                  </a:lnTo>
                  <a:close/>
                  <a:moveTo>
                    <a:pt x="175" y="0"/>
                  </a:moveTo>
                  <a:lnTo>
                    <a:pt x="59" y="0"/>
                  </a:lnTo>
                  <a:lnTo>
                    <a:pt x="59" y="74"/>
                  </a:lnTo>
                  <a:lnTo>
                    <a:pt x="175" y="74"/>
                  </a:lnTo>
                  <a:lnTo>
                    <a:pt x="175" y="45"/>
                  </a:lnTo>
                  <a:lnTo>
                    <a:pt x="73" y="45"/>
                  </a:lnTo>
                  <a:lnTo>
                    <a:pt x="73" y="24"/>
                  </a:lnTo>
                  <a:lnTo>
                    <a:pt x="73" y="24"/>
                  </a:lnTo>
                  <a:lnTo>
                    <a:pt x="175" y="24"/>
                  </a:lnTo>
                  <a:lnTo>
                    <a:pt x="175" y="0"/>
                  </a:lnTo>
                  <a:lnTo>
                    <a:pt x="175" y="0"/>
                  </a:lnTo>
                  <a:close/>
                  <a:moveTo>
                    <a:pt x="59" y="358"/>
                  </a:moveTo>
                  <a:lnTo>
                    <a:pt x="175" y="358"/>
                  </a:lnTo>
                  <a:lnTo>
                    <a:pt x="175" y="251"/>
                  </a:lnTo>
                  <a:lnTo>
                    <a:pt x="59" y="251"/>
                  </a:lnTo>
                  <a:lnTo>
                    <a:pt x="59" y="284"/>
                  </a:lnTo>
                  <a:lnTo>
                    <a:pt x="90" y="284"/>
                  </a:lnTo>
                  <a:lnTo>
                    <a:pt x="90" y="317"/>
                  </a:lnTo>
                  <a:lnTo>
                    <a:pt x="90" y="317"/>
                  </a:lnTo>
                  <a:lnTo>
                    <a:pt x="59" y="317"/>
                  </a:lnTo>
                  <a:lnTo>
                    <a:pt x="59" y="358"/>
                  </a:lnTo>
                  <a:close/>
                  <a:moveTo>
                    <a:pt x="59" y="0"/>
                  </a:moveTo>
                  <a:lnTo>
                    <a:pt x="0" y="0"/>
                  </a:lnTo>
                  <a:lnTo>
                    <a:pt x="0" y="358"/>
                  </a:lnTo>
                  <a:lnTo>
                    <a:pt x="59" y="358"/>
                  </a:lnTo>
                  <a:lnTo>
                    <a:pt x="59" y="317"/>
                  </a:lnTo>
                  <a:lnTo>
                    <a:pt x="26" y="317"/>
                  </a:lnTo>
                  <a:lnTo>
                    <a:pt x="26" y="284"/>
                  </a:lnTo>
                  <a:lnTo>
                    <a:pt x="59" y="284"/>
                  </a:lnTo>
                  <a:lnTo>
                    <a:pt x="59" y="251"/>
                  </a:lnTo>
                  <a:lnTo>
                    <a:pt x="26" y="251"/>
                  </a:lnTo>
                  <a:lnTo>
                    <a:pt x="26" y="74"/>
                  </a:lnTo>
                  <a:lnTo>
                    <a:pt x="59" y="74"/>
                  </a:lnTo>
                  <a:lnTo>
                    <a:pt x="5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6" name="Freeform 127"/>
            <p:cNvSpPr/>
            <p:nvPr/>
          </p:nvSpPr>
          <p:spPr bwMode="auto">
            <a:xfrm>
              <a:off x="4197350" y="5392738"/>
              <a:ext cx="495300" cy="128588"/>
            </a:xfrm>
            <a:custGeom>
              <a:avLst/>
              <a:gdLst>
                <a:gd name="T0" fmla="*/ 203 w 312"/>
                <a:gd name="T1" fmla="*/ 43 h 81"/>
                <a:gd name="T2" fmla="*/ 108 w 312"/>
                <a:gd name="T3" fmla="*/ 43 h 81"/>
                <a:gd name="T4" fmla="*/ 108 w 312"/>
                <a:gd name="T5" fmla="*/ 0 h 81"/>
                <a:gd name="T6" fmla="*/ 0 w 312"/>
                <a:gd name="T7" fmla="*/ 0 h 81"/>
                <a:gd name="T8" fmla="*/ 0 w 312"/>
                <a:gd name="T9" fmla="*/ 81 h 81"/>
                <a:gd name="T10" fmla="*/ 312 w 312"/>
                <a:gd name="T11" fmla="*/ 81 h 81"/>
                <a:gd name="T12" fmla="*/ 312 w 312"/>
                <a:gd name="T13" fmla="*/ 0 h 81"/>
                <a:gd name="T14" fmla="*/ 203 w 312"/>
                <a:gd name="T15" fmla="*/ 0 h 81"/>
                <a:gd name="T16" fmla="*/ 203 w 312"/>
                <a:gd name="T17" fmla="*/ 4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2" h="81">
                  <a:moveTo>
                    <a:pt x="203" y="43"/>
                  </a:moveTo>
                  <a:lnTo>
                    <a:pt x="108" y="43"/>
                  </a:lnTo>
                  <a:lnTo>
                    <a:pt x="108" y="0"/>
                  </a:lnTo>
                  <a:lnTo>
                    <a:pt x="0" y="0"/>
                  </a:lnTo>
                  <a:lnTo>
                    <a:pt x="0" y="81"/>
                  </a:lnTo>
                  <a:lnTo>
                    <a:pt x="312" y="81"/>
                  </a:lnTo>
                  <a:lnTo>
                    <a:pt x="312" y="0"/>
                  </a:lnTo>
                  <a:lnTo>
                    <a:pt x="203" y="0"/>
                  </a:lnTo>
                  <a:lnTo>
                    <a:pt x="203"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7" name="Rectangle 128"/>
            <p:cNvSpPr>
              <a:spLocks noChangeArrowheads="1"/>
            </p:cNvSpPr>
            <p:nvPr/>
          </p:nvSpPr>
          <p:spPr bwMode="auto">
            <a:xfrm>
              <a:off x="4398963" y="5392738"/>
              <a:ext cx="93663"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8" name="Freeform 129"/>
            <p:cNvSpPr>
              <a:spLocks noEditPoints="1"/>
            </p:cNvSpPr>
            <p:nvPr/>
          </p:nvSpPr>
          <p:spPr bwMode="auto">
            <a:xfrm>
              <a:off x="4197350" y="5103813"/>
              <a:ext cx="495300" cy="258763"/>
            </a:xfrm>
            <a:custGeom>
              <a:avLst/>
              <a:gdLst>
                <a:gd name="T0" fmla="*/ 234 w 312"/>
                <a:gd name="T1" fmla="*/ 0 h 163"/>
                <a:gd name="T2" fmla="*/ 156 w 312"/>
                <a:gd name="T3" fmla="*/ 0 h 163"/>
                <a:gd name="T4" fmla="*/ 156 w 312"/>
                <a:gd name="T5" fmla="*/ 28 h 163"/>
                <a:gd name="T6" fmla="*/ 205 w 312"/>
                <a:gd name="T7" fmla="*/ 28 h 163"/>
                <a:gd name="T8" fmla="*/ 205 w 312"/>
                <a:gd name="T9" fmla="*/ 59 h 163"/>
                <a:gd name="T10" fmla="*/ 156 w 312"/>
                <a:gd name="T11" fmla="*/ 59 h 163"/>
                <a:gd name="T12" fmla="*/ 156 w 312"/>
                <a:gd name="T13" fmla="*/ 163 h 163"/>
                <a:gd name="T14" fmla="*/ 203 w 312"/>
                <a:gd name="T15" fmla="*/ 163 h 163"/>
                <a:gd name="T16" fmla="*/ 312 w 312"/>
                <a:gd name="T17" fmla="*/ 163 h 163"/>
                <a:gd name="T18" fmla="*/ 312 w 312"/>
                <a:gd name="T19" fmla="*/ 59 h 163"/>
                <a:gd name="T20" fmla="*/ 234 w 312"/>
                <a:gd name="T21" fmla="*/ 59 h 163"/>
                <a:gd name="T22" fmla="*/ 234 w 312"/>
                <a:gd name="T23" fmla="*/ 0 h 163"/>
                <a:gd name="T24" fmla="*/ 156 w 312"/>
                <a:gd name="T25" fmla="*/ 0 h 163"/>
                <a:gd name="T26" fmla="*/ 80 w 312"/>
                <a:gd name="T27" fmla="*/ 0 h 163"/>
                <a:gd name="T28" fmla="*/ 80 w 312"/>
                <a:gd name="T29" fmla="*/ 59 h 163"/>
                <a:gd name="T30" fmla="*/ 0 w 312"/>
                <a:gd name="T31" fmla="*/ 59 h 163"/>
                <a:gd name="T32" fmla="*/ 0 w 312"/>
                <a:gd name="T33" fmla="*/ 163 h 163"/>
                <a:gd name="T34" fmla="*/ 108 w 312"/>
                <a:gd name="T35" fmla="*/ 163 h 163"/>
                <a:gd name="T36" fmla="*/ 156 w 312"/>
                <a:gd name="T37" fmla="*/ 163 h 163"/>
                <a:gd name="T38" fmla="*/ 156 w 312"/>
                <a:gd name="T39" fmla="*/ 59 h 163"/>
                <a:gd name="T40" fmla="*/ 106 w 312"/>
                <a:gd name="T41" fmla="*/ 59 h 163"/>
                <a:gd name="T42" fmla="*/ 106 w 312"/>
                <a:gd name="T43" fmla="*/ 59 h 163"/>
                <a:gd name="T44" fmla="*/ 106 w 312"/>
                <a:gd name="T45" fmla="*/ 28 h 163"/>
                <a:gd name="T46" fmla="*/ 156 w 312"/>
                <a:gd name="T47" fmla="*/ 28 h 163"/>
                <a:gd name="T48" fmla="*/ 156 w 312"/>
                <a:gd name="T4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163">
                  <a:moveTo>
                    <a:pt x="234" y="0"/>
                  </a:moveTo>
                  <a:lnTo>
                    <a:pt x="156" y="0"/>
                  </a:lnTo>
                  <a:lnTo>
                    <a:pt x="156" y="28"/>
                  </a:lnTo>
                  <a:lnTo>
                    <a:pt x="205" y="28"/>
                  </a:lnTo>
                  <a:lnTo>
                    <a:pt x="205" y="59"/>
                  </a:lnTo>
                  <a:lnTo>
                    <a:pt x="156" y="59"/>
                  </a:lnTo>
                  <a:lnTo>
                    <a:pt x="156" y="163"/>
                  </a:lnTo>
                  <a:lnTo>
                    <a:pt x="203" y="163"/>
                  </a:lnTo>
                  <a:lnTo>
                    <a:pt x="312" y="163"/>
                  </a:lnTo>
                  <a:lnTo>
                    <a:pt x="312" y="59"/>
                  </a:lnTo>
                  <a:lnTo>
                    <a:pt x="234" y="59"/>
                  </a:lnTo>
                  <a:lnTo>
                    <a:pt x="234" y="0"/>
                  </a:lnTo>
                  <a:close/>
                  <a:moveTo>
                    <a:pt x="156" y="0"/>
                  </a:moveTo>
                  <a:lnTo>
                    <a:pt x="80" y="0"/>
                  </a:lnTo>
                  <a:lnTo>
                    <a:pt x="80" y="59"/>
                  </a:lnTo>
                  <a:lnTo>
                    <a:pt x="0" y="59"/>
                  </a:lnTo>
                  <a:lnTo>
                    <a:pt x="0" y="163"/>
                  </a:lnTo>
                  <a:lnTo>
                    <a:pt x="108" y="163"/>
                  </a:lnTo>
                  <a:lnTo>
                    <a:pt x="156" y="163"/>
                  </a:lnTo>
                  <a:lnTo>
                    <a:pt x="156" y="59"/>
                  </a:lnTo>
                  <a:lnTo>
                    <a:pt x="106" y="59"/>
                  </a:lnTo>
                  <a:lnTo>
                    <a:pt x="106" y="59"/>
                  </a:lnTo>
                  <a:lnTo>
                    <a:pt x="106" y="28"/>
                  </a:lnTo>
                  <a:lnTo>
                    <a:pt x="156" y="28"/>
                  </a:lnTo>
                  <a:lnTo>
                    <a:pt x="1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99" name="Freeform 130"/>
            <p:cNvSpPr/>
            <p:nvPr/>
          </p:nvSpPr>
          <p:spPr bwMode="auto">
            <a:xfrm>
              <a:off x="9556750" y="1790700"/>
              <a:ext cx="623888" cy="712788"/>
            </a:xfrm>
            <a:custGeom>
              <a:avLst/>
              <a:gdLst>
                <a:gd name="T0" fmla="*/ 146 w 166"/>
                <a:gd name="T1" fmla="*/ 6 h 190"/>
                <a:gd name="T2" fmla="*/ 107 w 166"/>
                <a:gd name="T3" fmla="*/ 29 h 190"/>
                <a:gd name="T4" fmla="*/ 91 w 166"/>
                <a:gd name="T5" fmla="*/ 52 h 190"/>
                <a:gd name="T6" fmla="*/ 14 w 166"/>
                <a:gd name="T7" fmla="*/ 38 h 190"/>
                <a:gd name="T8" fmla="*/ 3 w 166"/>
                <a:gd name="T9" fmla="*/ 55 h 190"/>
                <a:gd name="T10" fmla="*/ 71 w 166"/>
                <a:gd name="T11" fmla="*/ 83 h 190"/>
                <a:gd name="T12" fmla="*/ 49 w 166"/>
                <a:gd name="T13" fmla="*/ 115 h 190"/>
                <a:gd name="T14" fmla="*/ 11 w 166"/>
                <a:gd name="T15" fmla="*/ 117 h 190"/>
                <a:gd name="T16" fmla="*/ 0 w 166"/>
                <a:gd name="T17" fmla="*/ 134 h 190"/>
                <a:gd name="T18" fmla="*/ 52 w 166"/>
                <a:gd name="T19" fmla="*/ 147 h 190"/>
                <a:gd name="T20" fmla="*/ 83 w 166"/>
                <a:gd name="T21" fmla="*/ 190 h 190"/>
                <a:gd name="T22" fmla="*/ 95 w 166"/>
                <a:gd name="T23" fmla="*/ 173 h 190"/>
                <a:gd name="T24" fmla="*/ 82 w 166"/>
                <a:gd name="T25" fmla="*/ 139 h 190"/>
                <a:gd name="T26" fmla="*/ 104 w 166"/>
                <a:gd name="T27" fmla="*/ 105 h 190"/>
                <a:gd name="T28" fmla="*/ 155 w 166"/>
                <a:gd name="T29" fmla="*/ 156 h 190"/>
                <a:gd name="T30" fmla="*/ 166 w 166"/>
                <a:gd name="T31" fmla="*/ 139 h 190"/>
                <a:gd name="T32" fmla="*/ 125 w 166"/>
                <a:gd name="T33" fmla="*/ 75 h 190"/>
                <a:gd name="T34" fmla="*/ 140 w 166"/>
                <a:gd name="T35" fmla="*/ 51 h 190"/>
                <a:gd name="T36" fmla="*/ 146 w 166"/>
                <a:gd name="T37" fmla="*/ 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190">
                  <a:moveTo>
                    <a:pt x="146" y="6"/>
                  </a:moveTo>
                  <a:cubicBezTo>
                    <a:pt x="137" y="0"/>
                    <a:pt x="113" y="19"/>
                    <a:pt x="107" y="29"/>
                  </a:cubicBezTo>
                  <a:cubicBezTo>
                    <a:pt x="91" y="52"/>
                    <a:pt x="91" y="52"/>
                    <a:pt x="91" y="52"/>
                  </a:cubicBezTo>
                  <a:cubicBezTo>
                    <a:pt x="14" y="38"/>
                    <a:pt x="14" y="38"/>
                    <a:pt x="14" y="38"/>
                  </a:cubicBezTo>
                  <a:cubicBezTo>
                    <a:pt x="3" y="55"/>
                    <a:pt x="3" y="55"/>
                    <a:pt x="3" y="55"/>
                  </a:cubicBezTo>
                  <a:cubicBezTo>
                    <a:pt x="71" y="83"/>
                    <a:pt x="71" y="83"/>
                    <a:pt x="71" y="83"/>
                  </a:cubicBezTo>
                  <a:cubicBezTo>
                    <a:pt x="49" y="115"/>
                    <a:pt x="49" y="115"/>
                    <a:pt x="49" y="115"/>
                  </a:cubicBezTo>
                  <a:cubicBezTo>
                    <a:pt x="11" y="117"/>
                    <a:pt x="11" y="117"/>
                    <a:pt x="11" y="117"/>
                  </a:cubicBezTo>
                  <a:cubicBezTo>
                    <a:pt x="0" y="134"/>
                    <a:pt x="0" y="134"/>
                    <a:pt x="0" y="134"/>
                  </a:cubicBezTo>
                  <a:cubicBezTo>
                    <a:pt x="52" y="147"/>
                    <a:pt x="52" y="147"/>
                    <a:pt x="52" y="147"/>
                  </a:cubicBezTo>
                  <a:cubicBezTo>
                    <a:pt x="83" y="190"/>
                    <a:pt x="83" y="190"/>
                    <a:pt x="83" y="190"/>
                  </a:cubicBezTo>
                  <a:cubicBezTo>
                    <a:pt x="95" y="173"/>
                    <a:pt x="95" y="173"/>
                    <a:pt x="95" y="173"/>
                  </a:cubicBezTo>
                  <a:cubicBezTo>
                    <a:pt x="82" y="139"/>
                    <a:pt x="82" y="139"/>
                    <a:pt x="82" y="139"/>
                  </a:cubicBezTo>
                  <a:cubicBezTo>
                    <a:pt x="104" y="105"/>
                    <a:pt x="104" y="105"/>
                    <a:pt x="104" y="105"/>
                  </a:cubicBezTo>
                  <a:cubicBezTo>
                    <a:pt x="155" y="156"/>
                    <a:pt x="155" y="156"/>
                    <a:pt x="155" y="156"/>
                  </a:cubicBezTo>
                  <a:cubicBezTo>
                    <a:pt x="166" y="139"/>
                    <a:pt x="166" y="139"/>
                    <a:pt x="166" y="139"/>
                  </a:cubicBezTo>
                  <a:cubicBezTo>
                    <a:pt x="125" y="75"/>
                    <a:pt x="125" y="75"/>
                    <a:pt x="125" y="75"/>
                  </a:cubicBezTo>
                  <a:cubicBezTo>
                    <a:pt x="140" y="51"/>
                    <a:pt x="140" y="51"/>
                    <a:pt x="140" y="51"/>
                  </a:cubicBezTo>
                  <a:cubicBezTo>
                    <a:pt x="147" y="42"/>
                    <a:pt x="155" y="12"/>
                    <a:pt x="14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0" name="Freeform 131"/>
            <p:cNvSpPr>
              <a:spLocks noEditPoints="1"/>
            </p:cNvSpPr>
            <p:nvPr/>
          </p:nvSpPr>
          <p:spPr bwMode="auto">
            <a:xfrm>
              <a:off x="2732088" y="771525"/>
              <a:ext cx="544513" cy="338138"/>
            </a:xfrm>
            <a:custGeom>
              <a:avLst/>
              <a:gdLst>
                <a:gd name="T0" fmla="*/ 270 w 343"/>
                <a:gd name="T1" fmla="*/ 213 h 213"/>
                <a:gd name="T2" fmla="*/ 343 w 343"/>
                <a:gd name="T3" fmla="*/ 213 h 213"/>
                <a:gd name="T4" fmla="*/ 343 w 343"/>
                <a:gd name="T5" fmla="*/ 119 h 213"/>
                <a:gd name="T6" fmla="*/ 303 w 343"/>
                <a:gd name="T7" fmla="*/ 119 h 213"/>
                <a:gd name="T8" fmla="*/ 303 w 343"/>
                <a:gd name="T9" fmla="*/ 0 h 213"/>
                <a:gd name="T10" fmla="*/ 270 w 343"/>
                <a:gd name="T11" fmla="*/ 0 h 213"/>
                <a:gd name="T12" fmla="*/ 270 w 343"/>
                <a:gd name="T13" fmla="*/ 149 h 213"/>
                <a:gd name="T14" fmla="*/ 301 w 343"/>
                <a:gd name="T15" fmla="*/ 149 h 213"/>
                <a:gd name="T16" fmla="*/ 301 w 343"/>
                <a:gd name="T17" fmla="*/ 190 h 213"/>
                <a:gd name="T18" fmla="*/ 301 w 343"/>
                <a:gd name="T19" fmla="*/ 190 h 213"/>
                <a:gd name="T20" fmla="*/ 270 w 343"/>
                <a:gd name="T21" fmla="*/ 190 h 213"/>
                <a:gd name="T22" fmla="*/ 270 w 343"/>
                <a:gd name="T23" fmla="*/ 213 h 213"/>
                <a:gd name="T24" fmla="*/ 223 w 343"/>
                <a:gd name="T25" fmla="*/ 0 h 213"/>
                <a:gd name="T26" fmla="*/ 223 w 343"/>
                <a:gd name="T27" fmla="*/ 119 h 213"/>
                <a:gd name="T28" fmla="*/ 171 w 343"/>
                <a:gd name="T29" fmla="*/ 119 h 213"/>
                <a:gd name="T30" fmla="*/ 171 w 343"/>
                <a:gd name="T31" fmla="*/ 149 h 213"/>
                <a:gd name="T32" fmla="*/ 201 w 343"/>
                <a:gd name="T33" fmla="*/ 149 h 213"/>
                <a:gd name="T34" fmla="*/ 201 w 343"/>
                <a:gd name="T35" fmla="*/ 190 h 213"/>
                <a:gd name="T36" fmla="*/ 201 w 343"/>
                <a:gd name="T37" fmla="*/ 190 h 213"/>
                <a:gd name="T38" fmla="*/ 171 w 343"/>
                <a:gd name="T39" fmla="*/ 190 h 213"/>
                <a:gd name="T40" fmla="*/ 171 w 343"/>
                <a:gd name="T41" fmla="*/ 213 h 213"/>
                <a:gd name="T42" fmla="*/ 270 w 343"/>
                <a:gd name="T43" fmla="*/ 213 h 213"/>
                <a:gd name="T44" fmla="*/ 270 w 343"/>
                <a:gd name="T45" fmla="*/ 190 h 213"/>
                <a:gd name="T46" fmla="*/ 242 w 343"/>
                <a:gd name="T47" fmla="*/ 190 h 213"/>
                <a:gd name="T48" fmla="*/ 242 w 343"/>
                <a:gd name="T49" fmla="*/ 149 h 213"/>
                <a:gd name="T50" fmla="*/ 270 w 343"/>
                <a:gd name="T51" fmla="*/ 149 h 213"/>
                <a:gd name="T52" fmla="*/ 270 w 343"/>
                <a:gd name="T53" fmla="*/ 0 h 213"/>
                <a:gd name="T54" fmla="*/ 223 w 343"/>
                <a:gd name="T55" fmla="*/ 0 h 213"/>
                <a:gd name="T56" fmla="*/ 171 w 343"/>
                <a:gd name="T57" fmla="*/ 119 h 213"/>
                <a:gd name="T58" fmla="*/ 74 w 343"/>
                <a:gd name="T59" fmla="*/ 119 h 213"/>
                <a:gd name="T60" fmla="*/ 74 w 343"/>
                <a:gd name="T61" fmla="*/ 149 h 213"/>
                <a:gd name="T62" fmla="*/ 102 w 343"/>
                <a:gd name="T63" fmla="*/ 149 h 213"/>
                <a:gd name="T64" fmla="*/ 102 w 343"/>
                <a:gd name="T65" fmla="*/ 190 h 213"/>
                <a:gd name="T66" fmla="*/ 102 w 343"/>
                <a:gd name="T67" fmla="*/ 190 h 213"/>
                <a:gd name="T68" fmla="*/ 74 w 343"/>
                <a:gd name="T69" fmla="*/ 190 h 213"/>
                <a:gd name="T70" fmla="*/ 74 w 343"/>
                <a:gd name="T71" fmla="*/ 213 h 213"/>
                <a:gd name="T72" fmla="*/ 171 w 343"/>
                <a:gd name="T73" fmla="*/ 213 h 213"/>
                <a:gd name="T74" fmla="*/ 171 w 343"/>
                <a:gd name="T75" fmla="*/ 190 h 213"/>
                <a:gd name="T76" fmla="*/ 142 w 343"/>
                <a:gd name="T77" fmla="*/ 190 h 213"/>
                <a:gd name="T78" fmla="*/ 142 w 343"/>
                <a:gd name="T79" fmla="*/ 149 h 213"/>
                <a:gd name="T80" fmla="*/ 171 w 343"/>
                <a:gd name="T81" fmla="*/ 149 h 213"/>
                <a:gd name="T82" fmla="*/ 171 w 343"/>
                <a:gd name="T83" fmla="*/ 119 h 213"/>
                <a:gd name="T84" fmla="*/ 74 w 343"/>
                <a:gd name="T85" fmla="*/ 119 h 213"/>
                <a:gd name="T86" fmla="*/ 0 w 343"/>
                <a:gd name="T87" fmla="*/ 119 h 213"/>
                <a:gd name="T88" fmla="*/ 0 w 343"/>
                <a:gd name="T89" fmla="*/ 213 h 213"/>
                <a:gd name="T90" fmla="*/ 74 w 343"/>
                <a:gd name="T91" fmla="*/ 213 h 213"/>
                <a:gd name="T92" fmla="*/ 74 w 343"/>
                <a:gd name="T93" fmla="*/ 190 h 213"/>
                <a:gd name="T94" fmla="*/ 43 w 343"/>
                <a:gd name="T95" fmla="*/ 190 h 213"/>
                <a:gd name="T96" fmla="*/ 43 w 343"/>
                <a:gd name="T97" fmla="*/ 149 h 213"/>
                <a:gd name="T98" fmla="*/ 74 w 343"/>
                <a:gd name="T99" fmla="*/ 149 h 213"/>
                <a:gd name="T100" fmla="*/ 74 w 343"/>
                <a:gd name="T10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3" h="213">
                  <a:moveTo>
                    <a:pt x="270" y="213"/>
                  </a:moveTo>
                  <a:lnTo>
                    <a:pt x="343" y="213"/>
                  </a:lnTo>
                  <a:lnTo>
                    <a:pt x="343" y="119"/>
                  </a:lnTo>
                  <a:lnTo>
                    <a:pt x="303" y="119"/>
                  </a:lnTo>
                  <a:lnTo>
                    <a:pt x="303" y="0"/>
                  </a:lnTo>
                  <a:lnTo>
                    <a:pt x="270" y="0"/>
                  </a:lnTo>
                  <a:lnTo>
                    <a:pt x="270" y="149"/>
                  </a:lnTo>
                  <a:lnTo>
                    <a:pt x="301" y="149"/>
                  </a:lnTo>
                  <a:lnTo>
                    <a:pt x="301" y="190"/>
                  </a:lnTo>
                  <a:lnTo>
                    <a:pt x="301" y="190"/>
                  </a:lnTo>
                  <a:lnTo>
                    <a:pt x="270" y="190"/>
                  </a:lnTo>
                  <a:lnTo>
                    <a:pt x="270" y="213"/>
                  </a:lnTo>
                  <a:close/>
                  <a:moveTo>
                    <a:pt x="223" y="0"/>
                  </a:moveTo>
                  <a:lnTo>
                    <a:pt x="223" y="119"/>
                  </a:lnTo>
                  <a:lnTo>
                    <a:pt x="171" y="119"/>
                  </a:lnTo>
                  <a:lnTo>
                    <a:pt x="171" y="149"/>
                  </a:lnTo>
                  <a:lnTo>
                    <a:pt x="201" y="149"/>
                  </a:lnTo>
                  <a:lnTo>
                    <a:pt x="201" y="190"/>
                  </a:lnTo>
                  <a:lnTo>
                    <a:pt x="201" y="190"/>
                  </a:lnTo>
                  <a:lnTo>
                    <a:pt x="171" y="190"/>
                  </a:lnTo>
                  <a:lnTo>
                    <a:pt x="171" y="213"/>
                  </a:lnTo>
                  <a:lnTo>
                    <a:pt x="270" y="213"/>
                  </a:lnTo>
                  <a:lnTo>
                    <a:pt x="270" y="190"/>
                  </a:lnTo>
                  <a:lnTo>
                    <a:pt x="242" y="190"/>
                  </a:lnTo>
                  <a:lnTo>
                    <a:pt x="242" y="149"/>
                  </a:lnTo>
                  <a:lnTo>
                    <a:pt x="270" y="149"/>
                  </a:lnTo>
                  <a:lnTo>
                    <a:pt x="270" y="0"/>
                  </a:lnTo>
                  <a:lnTo>
                    <a:pt x="223" y="0"/>
                  </a:lnTo>
                  <a:close/>
                  <a:moveTo>
                    <a:pt x="171" y="119"/>
                  </a:moveTo>
                  <a:lnTo>
                    <a:pt x="74" y="119"/>
                  </a:lnTo>
                  <a:lnTo>
                    <a:pt x="74" y="149"/>
                  </a:lnTo>
                  <a:lnTo>
                    <a:pt x="102" y="149"/>
                  </a:lnTo>
                  <a:lnTo>
                    <a:pt x="102" y="190"/>
                  </a:lnTo>
                  <a:lnTo>
                    <a:pt x="102" y="190"/>
                  </a:lnTo>
                  <a:lnTo>
                    <a:pt x="74" y="190"/>
                  </a:lnTo>
                  <a:lnTo>
                    <a:pt x="74" y="213"/>
                  </a:lnTo>
                  <a:lnTo>
                    <a:pt x="171" y="213"/>
                  </a:lnTo>
                  <a:lnTo>
                    <a:pt x="171" y="190"/>
                  </a:lnTo>
                  <a:lnTo>
                    <a:pt x="142" y="190"/>
                  </a:lnTo>
                  <a:lnTo>
                    <a:pt x="142" y="149"/>
                  </a:lnTo>
                  <a:lnTo>
                    <a:pt x="171" y="149"/>
                  </a:lnTo>
                  <a:lnTo>
                    <a:pt x="171" y="119"/>
                  </a:lnTo>
                  <a:close/>
                  <a:moveTo>
                    <a:pt x="74" y="119"/>
                  </a:moveTo>
                  <a:lnTo>
                    <a:pt x="0" y="119"/>
                  </a:lnTo>
                  <a:lnTo>
                    <a:pt x="0" y="213"/>
                  </a:lnTo>
                  <a:lnTo>
                    <a:pt x="74" y="213"/>
                  </a:lnTo>
                  <a:lnTo>
                    <a:pt x="74" y="190"/>
                  </a:lnTo>
                  <a:lnTo>
                    <a:pt x="43" y="190"/>
                  </a:lnTo>
                  <a:lnTo>
                    <a:pt x="43" y="149"/>
                  </a:lnTo>
                  <a:lnTo>
                    <a:pt x="74" y="149"/>
                  </a:lnTo>
                  <a:lnTo>
                    <a:pt x="74"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1" name="Freeform 132"/>
            <p:cNvSpPr/>
            <p:nvPr/>
          </p:nvSpPr>
          <p:spPr bwMode="auto">
            <a:xfrm>
              <a:off x="2601913" y="1128713"/>
              <a:ext cx="738188" cy="241300"/>
            </a:xfrm>
            <a:custGeom>
              <a:avLst/>
              <a:gdLst>
                <a:gd name="T0" fmla="*/ 449 w 465"/>
                <a:gd name="T1" fmla="*/ 152 h 152"/>
                <a:gd name="T2" fmla="*/ 465 w 465"/>
                <a:gd name="T3" fmla="*/ 0 h 152"/>
                <a:gd name="T4" fmla="*/ 0 w 465"/>
                <a:gd name="T5" fmla="*/ 0 h 152"/>
                <a:gd name="T6" fmla="*/ 52 w 465"/>
                <a:gd name="T7" fmla="*/ 152 h 152"/>
                <a:gd name="T8" fmla="*/ 449 w 465"/>
                <a:gd name="T9" fmla="*/ 152 h 152"/>
              </a:gdLst>
              <a:ahLst/>
              <a:cxnLst>
                <a:cxn ang="0">
                  <a:pos x="T0" y="T1"/>
                </a:cxn>
                <a:cxn ang="0">
                  <a:pos x="T2" y="T3"/>
                </a:cxn>
                <a:cxn ang="0">
                  <a:pos x="T4" y="T5"/>
                </a:cxn>
                <a:cxn ang="0">
                  <a:pos x="T6" y="T7"/>
                </a:cxn>
                <a:cxn ang="0">
                  <a:pos x="T8" y="T9"/>
                </a:cxn>
              </a:cxnLst>
              <a:rect l="0" t="0" r="r" b="b"/>
              <a:pathLst>
                <a:path w="465" h="152">
                  <a:moveTo>
                    <a:pt x="449" y="152"/>
                  </a:moveTo>
                  <a:lnTo>
                    <a:pt x="465" y="0"/>
                  </a:lnTo>
                  <a:lnTo>
                    <a:pt x="0" y="0"/>
                  </a:lnTo>
                  <a:lnTo>
                    <a:pt x="52" y="152"/>
                  </a:lnTo>
                  <a:lnTo>
                    <a:pt x="449"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2" name="Freeform 133"/>
            <p:cNvSpPr>
              <a:spLocks noEditPoints="1"/>
            </p:cNvSpPr>
            <p:nvPr/>
          </p:nvSpPr>
          <p:spPr bwMode="auto">
            <a:xfrm>
              <a:off x="1479550" y="787400"/>
              <a:ext cx="377825" cy="612775"/>
            </a:xfrm>
            <a:custGeom>
              <a:avLst/>
              <a:gdLst>
                <a:gd name="T0" fmla="*/ 238 w 238"/>
                <a:gd name="T1" fmla="*/ 386 h 386"/>
                <a:gd name="T2" fmla="*/ 212 w 238"/>
                <a:gd name="T3" fmla="*/ 7 h 386"/>
                <a:gd name="T4" fmla="*/ 191 w 238"/>
                <a:gd name="T5" fmla="*/ 0 h 386"/>
                <a:gd name="T6" fmla="*/ 212 w 238"/>
                <a:gd name="T7" fmla="*/ 31 h 386"/>
                <a:gd name="T8" fmla="*/ 212 w 238"/>
                <a:gd name="T9" fmla="*/ 248 h 386"/>
                <a:gd name="T10" fmla="*/ 191 w 238"/>
                <a:gd name="T11" fmla="*/ 277 h 386"/>
                <a:gd name="T12" fmla="*/ 212 w 238"/>
                <a:gd name="T13" fmla="*/ 307 h 386"/>
                <a:gd name="T14" fmla="*/ 191 w 238"/>
                <a:gd name="T15" fmla="*/ 307 h 386"/>
                <a:gd name="T16" fmla="*/ 212 w 238"/>
                <a:gd name="T17" fmla="*/ 329 h 386"/>
                <a:gd name="T18" fmla="*/ 212 w 238"/>
                <a:gd name="T19" fmla="*/ 360 h 386"/>
                <a:gd name="T20" fmla="*/ 191 w 238"/>
                <a:gd name="T21" fmla="*/ 386 h 386"/>
                <a:gd name="T22" fmla="*/ 168 w 238"/>
                <a:gd name="T23" fmla="*/ 7 h 386"/>
                <a:gd name="T24" fmla="*/ 118 w 238"/>
                <a:gd name="T25" fmla="*/ 31 h 386"/>
                <a:gd name="T26" fmla="*/ 191 w 238"/>
                <a:gd name="T27" fmla="*/ 0 h 386"/>
                <a:gd name="T28" fmla="*/ 168 w 238"/>
                <a:gd name="T29" fmla="*/ 0 h 386"/>
                <a:gd name="T30" fmla="*/ 191 w 238"/>
                <a:gd name="T31" fmla="*/ 386 h 386"/>
                <a:gd name="T32" fmla="*/ 168 w 238"/>
                <a:gd name="T33" fmla="*/ 360 h 386"/>
                <a:gd name="T34" fmla="*/ 191 w 238"/>
                <a:gd name="T35" fmla="*/ 329 h 386"/>
                <a:gd name="T36" fmla="*/ 168 w 238"/>
                <a:gd name="T37" fmla="*/ 307 h 386"/>
                <a:gd name="T38" fmla="*/ 191 w 238"/>
                <a:gd name="T39" fmla="*/ 277 h 386"/>
                <a:gd name="T40" fmla="*/ 118 w 238"/>
                <a:gd name="T41" fmla="*/ 248 h 386"/>
                <a:gd name="T42" fmla="*/ 142 w 238"/>
                <a:gd name="T43" fmla="*/ 277 h 386"/>
                <a:gd name="T44" fmla="*/ 142 w 238"/>
                <a:gd name="T45" fmla="*/ 307 h 386"/>
                <a:gd name="T46" fmla="*/ 118 w 238"/>
                <a:gd name="T47" fmla="*/ 329 h 386"/>
                <a:gd name="T48" fmla="*/ 142 w 238"/>
                <a:gd name="T49" fmla="*/ 360 h 386"/>
                <a:gd name="T50" fmla="*/ 118 w 238"/>
                <a:gd name="T51" fmla="*/ 360 h 386"/>
                <a:gd name="T52" fmla="*/ 118 w 238"/>
                <a:gd name="T53" fmla="*/ 7 h 386"/>
                <a:gd name="T54" fmla="*/ 47 w 238"/>
                <a:gd name="T55" fmla="*/ 31 h 386"/>
                <a:gd name="T56" fmla="*/ 118 w 238"/>
                <a:gd name="T57" fmla="*/ 7 h 386"/>
                <a:gd name="T58" fmla="*/ 47 w 238"/>
                <a:gd name="T59" fmla="*/ 386 h 386"/>
                <a:gd name="T60" fmla="*/ 118 w 238"/>
                <a:gd name="T61" fmla="*/ 360 h 386"/>
                <a:gd name="T62" fmla="*/ 97 w 238"/>
                <a:gd name="T63" fmla="*/ 329 h 386"/>
                <a:gd name="T64" fmla="*/ 118 w 238"/>
                <a:gd name="T65" fmla="*/ 307 h 386"/>
                <a:gd name="T66" fmla="*/ 97 w 238"/>
                <a:gd name="T67" fmla="*/ 277 h 386"/>
                <a:gd name="T68" fmla="*/ 118 w 238"/>
                <a:gd name="T69" fmla="*/ 248 h 386"/>
                <a:gd name="T70" fmla="*/ 47 w 238"/>
                <a:gd name="T71" fmla="*/ 277 h 386"/>
                <a:gd name="T72" fmla="*/ 71 w 238"/>
                <a:gd name="T73" fmla="*/ 307 h 386"/>
                <a:gd name="T74" fmla="*/ 47 w 238"/>
                <a:gd name="T75" fmla="*/ 307 h 386"/>
                <a:gd name="T76" fmla="*/ 71 w 238"/>
                <a:gd name="T77" fmla="*/ 329 h 386"/>
                <a:gd name="T78" fmla="*/ 71 w 238"/>
                <a:gd name="T79" fmla="*/ 360 h 386"/>
                <a:gd name="T80" fmla="*/ 47 w 238"/>
                <a:gd name="T81" fmla="*/ 386 h 386"/>
                <a:gd name="T82" fmla="*/ 0 w 238"/>
                <a:gd name="T83" fmla="*/ 7 h 386"/>
                <a:gd name="T84" fmla="*/ 47 w 238"/>
                <a:gd name="T85" fmla="*/ 386 h 386"/>
                <a:gd name="T86" fmla="*/ 26 w 238"/>
                <a:gd name="T87" fmla="*/ 360 h 386"/>
                <a:gd name="T88" fmla="*/ 47 w 238"/>
                <a:gd name="T89" fmla="*/ 329 h 386"/>
                <a:gd name="T90" fmla="*/ 26 w 238"/>
                <a:gd name="T91" fmla="*/ 307 h 386"/>
                <a:gd name="T92" fmla="*/ 47 w 238"/>
                <a:gd name="T93" fmla="*/ 277 h 386"/>
                <a:gd name="T94" fmla="*/ 26 w 238"/>
                <a:gd name="T95" fmla="*/ 248 h 386"/>
                <a:gd name="T96" fmla="*/ 47 w 238"/>
                <a:gd name="T97" fmla="*/ 31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8" h="386">
                  <a:moveTo>
                    <a:pt x="191" y="386"/>
                  </a:moveTo>
                  <a:lnTo>
                    <a:pt x="238" y="386"/>
                  </a:lnTo>
                  <a:lnTo>
                    <a:pt x="238" y="7"/>
                  </a:lnTo>
                  <a:lnTo>
                    <a:pt x="212" y="7"/>
                  </a:lnTo>
                  <a:lnTo>
                    <a:pt x="212" y="0"/>
                  </a:lnTo>
                  <a:lnTo>
                    <a:pt x="191" y="0"/>
                  </a:lnTo>
                  <a:lnTo>
                    <a:pt x="191" y="31"/>
                  </a:lnTo>
                  <a:lnTo>
                    <a:pt x="212" y="31"/>
                  </a:lnTo>
                  <a:lnTo>
                    <a:pt x="212" y="248"/>
                  </a:lnTo>
                  <a:lnTo>
                    <a:pt x="212" y="248"/>
                  </a:lnTo>
                  <a:lnTo>
                    <a:pt x="191" y="248"/>
                  </a:lnTo>
                  <a:lnTo>
                    <a:pt x="191" y="277"/>
                  </a:lnTo>
                  <a:lnTo>
                    <a:pt x="212" y="277"/>
                  </a:lnTo>
                  <a:lnTo>
                    <a:pt x="212" y="307"/>
                  </a:lnTo>
                  <a:lnTo>
                    <a:pt x="212" y="307"/>
                  </a:lnTo>
                  <a:lnTo>
                    <a:pt x="191" y="307"/>
                  </a:lnTo>
                  <a:lnTo>
                    <a:pt x="191" y="329"/>
                  </a:lnTo>
                  <a:lnTo>
                    <a:pt x="212" y="329"/>
                  </a:lnTo>
                  <a:lnTo>
                    <a:pt x="212" y="360"/>
                  </a:lnTo>
                  <a:lnTo>
                    <a:pt x="212" y="360"/>
                  </a:lnTo>
                  <a:lnTo>
                    <a:pt x="191" y="360"/>
                  </a:lnTo>
                  <a:lnTo>
                    <a:pt x="191" y="386"/>
                  </a:lnTo>
                  <a:close/>
                  <a:moveTo>
                    <a:pt x="168" y="0"/>
                  </a:moveTo>
                  <a:lnTo>
                    <a:pt x="168" y="7"/>
                  </a:lnTo>
                  <a:lnTo>
                    <a:pt x="118" y="7"/>
                  </a:lnTo>
                  <a:lnTo>
                    <a:pt x="118" y="31"/>
                  </a:lnTo>
                  <a:lnTo>
                    <a:pt x="191" y="31"/>
                  </a:lnTo>
                  <a:lnTo>
                    <a:pt x="191" y="0"/>
                  </a:lnTo>
                  <a:lnTo>
                    <a:pt x="168" y="0"/>
                  </a:lnTo>
                  <a:lnTo>
                    <a:pt x="168" y="0"/>
                  </a:lnTo>
                  <a:close/>
                  <a:moveTo>
                    <a:pt x="118" y="386"/>
                  </a:moveTo>
                  <a:lnTo>
                    <a:pt x="191" y="386"/>
                  </a:lnTo>
                  <a:lnTo>
                    <a:pt x="191" y="360"/>
                  </a:lnTo>
                  <a:lnTo>
                    <a:pt x="168" y="360"/>
                  </a:lnTo>
                  <a:lnTo>
                    <a:pt x="168" y="329"/>
                  </a:lnTo>
                  <a:lnTo>
                    <a:pt x="191" y="329"/>
                  </a:lnTo>
                  <a:lnTo>
                    <a:pt x="191" y="307"/>
                  </a:lnTo>
                  <a:lnTo>
                    <a:pt x="168" y="307"/>
                  </a:lnTo>
                  <a:lnTo>
                    <a:pt x="168" y="277"/>
                  </a:lnTo>
                  <a:lnTo>
                    <a:pt x="191" y="277"/>
                  </a:lnTo>
                  <a:lnTo>
                    <a:pt x="191" y="248"/>
                  </a:lnTo>
                  <a:lnTo>
                    <a:pt x="118" y="248"/>
                  </a:lnTo>
                  <a:lnTo>
                    <a:pt x="118" y="277"/>
                  </a:lnTo>
                  <a:lnTo>
                    <a:pt x="142" y="277"/>
                  </a:lnTo>
                  <a:lnTo>
                    <a:pt x="142" y="307"/>
                  </a:lnTo>
                  <a:lnTo>
                    <a:pt x="142" y="307"/>
                  </a:lnTo>
                  <a:lnTo>
                    <a:pt x="118" y="307"/>
                  </a:lnTo>
                  <a:lnTo>
                    <a:pt x="118" y="329"/>
                  </a:lnTo>
                  <a:lnTo>
                    <a:pt x="142" y="329"/>
                  </a:lnTo>
                  <a:lnTo>
                    <a:pt x="142" y="360"/>
                  </a:lnTo>
                  <a:lnTo>
                    <a:pt x="142" y="360"/>
                  </a:lnTo>
                  <a:lnTo>
                    <a:pt x="118" y="360"/>
                  </a:lnTo>
                  <a:lnTo>
                    <a:pt x="118" y="386"/>
                  </a:lnTo>
                  <a:close/>
                  <a:moveTo>
                    <a:pt x="118" y="7"/>
                  </a:moveTo>
                  <a:lnTo>
                    <a:pt x="47" y="7"/>
                  </a:lnTo>
                  <a:lnTo>
                    <a:pt x="47" y="31"/>
                  </a:lnTo>
                  <a:lnTo>
                    <a:pt x="118" y="31"/>
                  </a:lnTo>
                  <a:lnTo>
                    <a:pt x="118" y="7"/>
                  </a:lnTo>
                  <a:lnTo>
                    <a:pt x="118" y="7"/>
                  </a:lnTo>
                  <a:close/>
                  <a:moveTo>
                    <a:pt x="47" y="386"/>
                  </a:moveTo>
                  <a:lnTo>
                    <a:pt x="118" y="386"/>
                  </a:lnTo>
                  <a:lnTo>
                    <a:pt x="118" y="360"/>
                  </a:lnTo>
                  <a:lnTo>
                    <a:pt x="97" y="360"/>
                  </a:lnTo>
                  <a:lnTo>
                    <a:pt x="97" y="329"/>
                  </a:lnTo>
                  <a:lnTo>
                    <a:pt x="118" y="329"/>
                  </a:lnTo>
                  <a:lnTo>
                    <a:pt x="118" y="307"/>
                  </a:lnTo>
                  <a:lnTo>
                    <a:pt x="97" y="307"/>
                  </a:lnTo>
                  <a:lnTo>
                    <a:pt x="97" y="277"/>
                  </a:lnTo>
                  <a:lnTo>
                    <a:pt x="118" y="277"/>
                  </a:lnTo>
                  <a:lnTo>
                    <a:pt x="118" y="248"/>
                  </a:lnTo>
                  <a:lnTo>
                    <a:pt x="47" y="248"/>
                  </a:lnTo>
                  <a:lnTo>
                    <a:pt x="47" y="277"/>
                  </a:lnTo>
                  <a:lnTo>
                    <a:pt x="71" y="277"/>
                  </a:lnTo>
                  <a:lnTo>
                    <a:pt x="71" y="307"/>
                  </a:lnTo>
                  <a:lnTo>
                    <a:pt x="71" y="307"/>
                  </a:lnTo>
                  <a:lnTo>
                    <a:pt x="47" y="307"/>
                  </a:lnTo>
                  <a:lnTo>
                    <a:pt x="47" y="329"/>
                  </a:lnTo>
                  <a:lnTo>
                    <a:pt x="71" y="329"/>
                  </a:lnTo>
                  <a:lnTo>
                    <a:pt x="71" y="360"/>
                  </a:lnTo>
                  <a:lnTo>
                    <a:pt x="71" y="360"/>
                  </a:lnTo>
                  <a:lnTo>
                    <a:pt x="47" y="360"/>
                  </a:lnTo>
                  <a:lnTo>
                    <a:pt x="47" y="386"/>
                  </a:lnTo>
                  <a:close/>
                  <a:moveTo>
                    <a:pt x="47" y="7"/>
                  </a:moveTo>
                  <a:lnTo>
                    <a:pt x="0" y="7"/>
                  </a:lnTo>
                  <a:lnTo>
                    <a:pt x="0" y="386"/>
                  </a:lnTo>
                  <a:lnTo>
                    <a:pt x="47" y="386"/>
                  </a:lnTo>
                  <a:lnTo>
                    <a:pt x="47" y="360"/>
                  </a:lnTo>
                  <a:lnTo>
                    <a:pt x="26" y="360"/>
                  </a:lnTo>
                  <a:lnTo>
                    <a:pt x="26" y="329"/>
                  </a:lnTo>
                  <a:lnTo>
                    <a:pt x="47" y="329"/>
                  </a:lnTo>
                  <a:lnTo>
                    <a:pt x="47" y="307"/>
                  </a:lnTo>
                  <a:lnTo>
                    <a:pt x="26" y="307"/>
                  </a:lnTo>
                  <a:lnTo>
                    <a:pt x="26" y="277"/>
                  </a:lnTo>
                  <a:lnTo>
                    <a:pt x="47" y="277"/>
                  </a:lnTo>
                  <a:lnTo>
                    <a:pt x="47" y="248"/>
                  </a:lnTo>
                  <a:lnTo>
                    <a:pt x="26" y="248"/>
                  </a:lnTo>
                  <a:lnTo>
                    <a:pt x="26" y="31"/>
                  </a:lnTo>
                  <a:lnTo>
                    <a:pt x="47" y="31"/>
                  </a:lnTo>
                  <a:lnTo>
                    <a:pt x="47"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3" name="Freeform 134"/>
            <p:cNvSpPr/>
            <p:nvPr/>
          </p:nvSpPr>
          <p:spPr bwMode="auto">
            <a:xfrm>
              <a:off x="2236788" y="3660775"/>
              <a:ext cx="266700" cy="120650"/>
            </a:xfrm>
            <a:custGeom>
              <a:avLst/>
              <a:gdLst>
                <a:gd name="T0" fmla="*/ 0 w 168"/>
                <a:gd name="T1" fmla="*/ 43 h 76"/>
                <a:gd name="T2" fmla="*/ 66 w 168"/>
                <a:gd name="T3" fmla="*/ 76 h 76"/>
                <a:gd name="T4" fmla="*/ 168 w 168"/>
                <a:gd name="T5" fmla="*/ 76 h 76"/>
                <a:gd name="T6" fmla="*/ 22 w 168"/>
                <a:gd name="T7" fmla="*/ 0 h 76"/>
                <a:gd name="T8" fmla="*/ 0 w 168"/>
                <a:gd name="T9" fmla="*/ 43 h 76"/>
              </a:gdLst>
              <a:ahLst/>
              <a:cxnLst>
                <a:cxn ang="0">
                  <a:pos x="T0" y="T1"/>
                </a:cxn>
                <a:cxn ang="0">
                  <a:pos x="T2" y="T3"/>
                </a:cxn>
                <a:cxn ang="0">
                  <a:pos x="T4" y="T5"/>
                </a:cxn>
                <a:cxn ang="0">
                  <a:pos x="T6" y="T7"/>
                </a:cxn>
                <a:cxn ang="0">
                  <a:pos x="T8" y="T9"/>
                </a:cxn>
              </a:cxnLst>
              <a:rect l="0" t="0" r="r" b="b"/>
              <a:pathLst>
                <a:path w="168" h="76">
                  <a:moveTo>
                    <a:pt x="0" y="43"/>
                  </a:moveTo>
                  <a:lnTo>
                    <a:pt x="66" y="76"/>
                  </a:lnTo>
                  <a:lnTo>
                    <a:pt x="168" y="76"/>
                  </a:lnTo>
                  <a:lnTo>
                    <a:pt x="22" y="0"/>
                  </a:lnTo>
                  <a:lnTo>
                    <a:pt x="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4" name="Freeform 135"/>
            <p:cNvSpPr>
              <a:spLocks noEditPoints="1"/>
            </p:cNvSpPr>
            <p:nvPr/>
          </p:nvSpPr>
          <p:spPr bwMode="auto">
            <a:xfrm>
              <a:off x="2236788" y="3800475"/>
              <a:ext cx="646113" cy="322263"/>
            </a:xfrm>
            <a:custGeom>
              <a:avLst/>
              <a:gdLst>
                <a:gd name="T0" fmla="*/ 163 w 407"/>
                <a:gd name="T1" fmla="*/ 203 h 203"/>
                <a:gd name="T2" fmla="*/ 329 w 407"/>
                <a:gd name="T3" fmla="*/ 203 h 203"/>
                <a:gd name="T4" fmla="*/ 329 w 407"/>
                <a:gd name="T5" fmla="*/ 163 h 203"/>
                <a:gd name="T6" fmla="*/ 407 w 407"/>
                <a:gd name="T7" fmla="*/ 163 h 203"/>
                <a:gd name="T8" fmla="*/ 407 w 407"/>
                <a:gd name="T9" fmla="*/ 40 h 203"/>
                <a:gd name="T10" fmla="*/ 329 w 407"/>
                <a:gd name="T11" fmla="*/ 40 h 203"/>
                <a:gd name="T12" fmla="*/ 329 w 407"/>
                <a:gd name="T13" fmla="*/ 0 h 203"/>
                <a:gd name="T14" fmla="*/ 192 w 407"/>
                <a:gd name="T15" fmla="*/ 0 h 203"/>
                <a:gd name="T16" fmla="*/ 163 w 407"/>
                <a:gd name="T17" fmla="*/ 0 h 203"/>
                <a:gd name="T18" fmla="*/ 163 w 407"/>
                <a:gd name="T19" fmla="*/ 78 h 203"/>
                <a:gd name="T20" fmla="*/ 246 w 407"/>
                <a:gd name="T21" fmla="*/ 78 h 203"/>
                <a:gd name="T22" fmla="*/ 246 w 407"/>
                <a:gd name="T23" fmla="*/ 123 h 203"/>
                <a:gd name="T24" fmla="*/ 163 w 407"/>
                <a:gd name="T25" fmla="*/ 123 h 203"/>
                <a:gd name="T26" fmla="*/ 163 w 407"/>
                <a:gd name="T27" fmla="*/ 203 h 203"/>
                <a:gd name="T28" fmla="*/ 0 w 407"/>
                <a:gd name="T29" fmla="*/ 203 h 203"/>
                <a:gd name="T30" fmla="*/ 163 w 407"/>
                <a:gd name="T31" fmla="*/ 203 h 203"/>
                <a:gd name="T32" fmla="*/ 163 w 407"/>
                <a:gd name="T33" fmla="*/ 123 h 203"/>
                <a:gd name="T34" fmla="*/ 83 w 407"/>
                <a:gd name="T35" fmla="*/ 123 h 203"/>
                <a:gd name="T36" fmla="*/ 83 w 407"/>
                <a:gd name="T37" fmla="*/ 78 h 203"/>
                <a:gd name="T38" fmla="*/ 83 w 407"/>
                <a:gd name="T39" fmla="*/ 78 h 203"/>
                <a:gd name="T40" fmla="*/ 163 w 407"/>
                <a:gd name="T41" fmla="*/ 78 h 203"/>
                <a:gd name="T42" fmla="*/ 163 w 407"/>
                <a:gd name="T43" fmla="*/ 0 h 203"/>
                <a:gd name="T44" fmla="*/ 88 w 407"/>
                <a:gd name="T45" fmla="*/ 0 h 203"/>
                <a:gd name="T46" fmla="*/ 0 w 407"/>
                <a:gd name="T47" fmla="*/ 0 h 203"/>
                <a:gd name="T48" fmla="*/ 0 w 407"/>
                <a:gd name="T4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7" h="203">
                  <a:moveTo>
                    <a:pt x="163" y="203"/>
                  </a:moveTo>
                  <a:lnTo>
                    <a:pt x="329" y="203"/>
                  </a:lnTo>
                  <a:lnTo>
                    <a:pt x="329" y="163"/>
                  </a:lnTo>
                  <a:lnTo>
                    <a:pt x="407" y="163"/>
                  </a:lnTo>
                  <a:lnTo>
                    <a:pt x="407" y="40"/>
                  </a:lnTo>
                  <a:lnTo>
                    <a:pt x="329" y="40"/>
                  </a:lnTo>
                  <a:lnTo>
                    <a:pt x="329" y="0"/>
                  </a:lnTo>
                  <a:lnTo>
                    <a:pt x="192" y="0"/>
                  </a:lnTo>
                  <a:lnTo>
                    <a:pt x="163" y="0"/>
                  </a:lnTo>
                  <a:lnTo>
                    <a:pt x="163" y="78"/>
                  </a:lnTo>
                  <a:lnTo>
                    <a:pt x="246" y="78"/>
                  </a:lnTo>
                  <a:lnTo>
                    <a:pt x="246" y="123"/>
                  </a:lnTo>
                  <a:lnTo>
                    <a:pt x="163" y="123"/>
                  </a:lnTo>
                  <a:lnTo>
                    <a:pt x="163" y="203"/>
                  </a:lnTo>
                  <a:close/>
                  <a:moveTo>
                    <a:pt x="0" y="203"/>
                  </a:moveTo>
                  <a:lnTo>
                    <a:pt x="163" y="203"/>
                  </a:lnTo>
                  <a:lnTo>
                    <a:pt x="163" y="123"/>
                  </a:lnTo>
                  <a:lnTo>
                    <a:pt x="83" y="123"/>
                  </a:lnTo>
                  <a:lnTo>
                    <a:pt x="83" y="78"/>
                  </a:lnTo>
                  <a:lnTo>
                    <a:pt x="83" y="78"/>
                  </a:lnTo>
                  <a:lnTo>
                    <a:pt x="163" y="78"/>
                  </a:lnTo>
                  <a:lnTo>
                    <a:pt x="163" y="0"/>
                  </a:lnTo>
                  <a:lnTo>
                    <a:pt x="88" y="0"/>
                  </a:lnTo>
                  <a:lnTo>
                    <a:pt x="0" y="0"/>
                  </a:lnTo>
                  <a:lnTo>
                    <a:pt x="0" y="2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5" name="Oval 136"/>
            <p:cNvSpPr>
              <a:spLocks noChangeArrowheads="1"/>
            </p:cNvSpPr>
            <p:nvPr/>
          </p:nvSpPr>
          <p:spPr bwMode="auto">
            <a:xfrm>
              <a:off x="4046538" y="925513"/>
              <a:ext cx="131763" cy="1317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6" name="Freeform 137"/>
            <p:cNvSpPr>
              <a:spLocks noEditPoints="1"/>
            </p:cNvSpPr>
            <p:nvPr/>
          </p:nvSpPr>
          <p:spPr bwMode="auto">
            <a:xfrm>
              <a:off x="3551238" y="1304925"/>
              <a:ext cx="280988" cy="282575"/>
            </a:xfrm>
            <a:custGeom>
              <a:avLst/>
              <a:gdLst>
                <a:gd name="T0" fmla="*/ 38 w 75"/>
                <a:gd name="T1" fmla="*/ 75 h 75"/>
                <a:gd name="T2" fmla="*/ 75 w 75"/>
                <a:gd name="T3" fmla="*/ 38 h 75"/>
                <a:gd name="T4" fmla="*/ 38 w 75"/>
                <a:gd name="T5" fmla="*/ 0 h 75"/>
                <a:gd name="T6" fmla="*/ 38 w 75"/>
                <a:gd name="T7" fmla="*/ 17 h 75"/>
                <a:gd name="T8" fmla="*/ 58 w 75"/>
                <a:gd name="T9" fmla="*/ 38 h 75"/>
                <a:gd name="T10" fmla="*/ 38 w 75"/>
                <a:gd name="T11" fmla="*/ 58 h 75"/>
                <a:gd name="T12" fmla="*/ 38 w 75"/>
                <a:gd name="T13" fmla="*/ 75 h 75"/>
                <a:gd name="T14" fmla="*/ 38 w 75"/>
                <a:gd name="T15" fmla="*/ 0 h 75"/>
                <a:gd name="T16" fmla="*/ 0 w 75"/>
                <a:gd name="T17" fmla="*/ 38 h 75"/>
                <a:gd name="T18" fmla="*/ 38 w 75"/>
                <a:gd name="T19" fmla="*/ 75 h 75"/>
                <a:gd name="T20" fmla="*/ 38 w 75"/>
                <a:gd name="T21" fmla="*/ 75 h 75"/>
                <a:gd name="T22" fmla="*/ 38 w 75"/>
                <a:gd name="T23" fmla="*/ 58 h 75"/>
                <a:gd name="T24" fmla="*/ 38 w 75"/>
                <a:gd name="T25" fmla="*/ 58 h 75"/>
                <a:gd name="T26" fmla="*/ 38 w 75"/>
                <a:gd name="T27" fmla="*/ 58 h 75"/>
                <a:gd name="T28" fmla="*/ 17 w 75"/>
                <a:gd name="T29" fmla="*/ 38 h 75"/>
                <a:gd name="T30" fmla="*/ 38 w 75"/>
                <a:gd name="T31" fmla="*/ 17 h 75"/>
                <a:gd name="T32" fmla="*/ 38 w 75"/>
                <a:gd name="T33" fmla="*/ 17 h 75"/>
                <a:gd name="T34" fmla="*/ 3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38" y="75"/>
                  </a:moveTo>
                  <a:cubicBezTo>
                    <a:pt x="58" y="75"/>
                    <a:pt x="75" y="58"/>
                    <a:pt x="75" y="38"/>
                  </a:cubicBezTo>
                  <a:cubicBezTo>
                    <a:pt x="75" y="17"/>
                    <a:pt x="58" y="0"/>
                    <a:pt x="38" y="0"/>
                  </a:cubicBezTo>
                  <a:cubicBezTo>
                    <a:pt x="38" y="17"/>
                    <a:pt x="38" y="17"/>
                    <a:pt x="38" y="17"/>
                  </a:cubicBezTo>
                  <a:cubicBezTo>
                    <a:pt x="49" y="17"/>
                    <a:pt x="58" y="26"/>
                    <a:pt x="58" y="38"/>
                  </a:cubicBezTo>
                  <a:cubicBezTo>
                    <a:pt x="58" y="49"/>
                    <a:pt x="49" y="58"/>
                    <a:pt x="38" y="58"/>
                  </a:cubicBezTo>
                  <a:lnTo>
                    <a:pt x="38" y="75"/>
                  </a:lnTo>
                  <a:close/>
                  <a:moveTo>
                    <a:pt x="38" y="0"/>
                  </a:moveTo>
                  <a:cubicBezTo>
                    <a:pt x="17" y="0"/>
                    <a:pt x="0" y="17"/>
                    <a:pt x="0" y="38"/>
                  </a:cubicBezTo>
                  <a:cubicBezTo>
                    <a:pt x="0" y="58"/>
                    <a:pt x="17" y="75"/>
                    <a:pt x="38" y="75"/>
                  </a:cubicBezTo>
                  <a:cubicBezTo>
                    <a:pt x="38" y="75"/>
                    <a:pt x="38" y="75"/>
                    <a:pt x="38" y="75"/>
                  </a:cubicBezTo>
                  <a:cubicBezTo>
                    <a:pt x="38" y="58"/>
                    <a:pt x="38" y="58"/>
                    <a:pt x="38" y="58"/>
                  </a:cubicBezTo>
                  <a:cubicBezTo>
                    <a:pt x="38" y="58"/>
                    <a:pt x="38" y="58"/>
                    <a:pt x="38" y="58"/>
                  </a:cubicBezTo>
                  <a:cubicBezTo>
                    <a:pt x="38" y="58"/>
                    <a:pt x="38" y="58"/>
                    <a:pt x="38" y="58"/>
                  </a:cubicBezTo>
                  <a:cubicBezTo>
                    <a:pt x="26" y="58"/>
                    <a:pt x="17" y="49"/>
                    <a:pt x="17" y="38"/>
                  </a:cubicBezTo>
                  <a:cubicBezTo>
                    <a:pt x="17" y="26"/>
                    <a:pt x="26" y="17"/>
                    <a:pt x="38" y="17"/>
                  </a:cubicBezTo>
                  <a:cubicBezTo>
                    <a:pt x="38" y="17"/>
                    <a:pt x="38" y="17"/>
                    <a:pt x="38" y="17"/>
                  </a:cubicBezTo>
                  <a:cubicBezTo>
                    <a:pt x="38" y="0"/>
                    <a:pt x="38"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7" name="Freeform 138"/>
            <p:cNvSpPr/>
            <p:nvPr/>
          </p:nvSpPr>
          <p:spPr bwMode="auto">
            <a:xfrm>
              <a:off x="3524250" y="1241425"/>
              <a:ext cx="334963" cy="120650"/>
            </a:xfrm>
            <a:custGeom>
              <a:avLst/>
              <a:gdLst>
                <a:gd name="T0" fmla="*/ 7 w 89"/>
                <a:gd name="T1" fmla="*/ 31 h 32"/>
                <a:gd name="T2" fmla="*/ 12 w 89"/>
                <a:gd name="T3" fmla="*/ 29 h 32"/>
                <a:gd name="T4" fmla="*/ 45 w 89"/>
                <a:gd name="T5" fmla="*/ 11 h 32"/>
                <a:gd name="T6" fmla="*/ 78 w 89"/>
                <a:gd name="T7" fmla="*/ 29 h 32"/>
                <a:gd name="T8" fmla="*/ 86 w 89"/>
                <a:gd name="T9" fmla="*/ 30 h 32"/>
                <a:gd name="T10" fmla="*/ 87 w 89"/>
                <a:gd name="T11" fmla="*/ 22 h 32"/>
                <a:gd name="T12" fmla="*/ 45 w 89"/>
                <a:gd name="T13" fmla="*/ 0 h 32"/>
                <a:gd name="T14" fmla="*/ 2 w 89"/>
                <a:gd name="T15" fmla="*/ 22 h 32"/>
                <a:gd name="T16" fmla="*/ 4 w 89"/>
                <a:gd name="T17" fmla="*/ 30 h 32"/>
                <a:gd name="T18" fmla="*/ 7 w 89"/>
                <a:gd name="T19"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7" y="31"/>
                  </a:moveTo>
                  <a:cubicBezTo>
                    <a:pt x="9" y="31"/>
                    <a:pt x="11"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ubicBezTo>
                    <a:pt x="28" y="0"/>
                    <a:pt x="12" y="8"/>
                    <a:pt x="2" y="22"/>
                  </a:cubicBezTo>
                  <a:cubicBezTo>
                    <a:pt x="0" y="25"/>
                    <a:pt x="1" y="29"/>
                    <a:pt x="4" y="30"/>
                  </a:cubicBezTo>
                  <a:cubicBezTo>
                    <a:pt x="5" y="31"/>
                    <a:pt x="6" y="31"/>
                    <a:pt x="7"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8" name="Freeform 139"/>
            <p:cNvSpPr>
              <a:spLocks noEditPoints="1"/>
            </p:cNvSpPr>
            <p:nvPr/>
          </p:nvSpPr>
          <p:spPr bwMode="auto">
            <a:xfrm>
              <a:off x="4057650" y="1304925"/>
              <a:ext cx="280988" cy="282575"/>
            </a:xfrm>
            <a:custGeom>
              <a:avLst/>
              <a:gdLst>
                <a:gd name="T0" fmla="*/ 38 w 75"/>
                <a:gd name="T1" fmla="*/ 0 h 75"/>
                <a:gd name="T2" fmla="*/ 38 w 75"/>
                <a:gd name="T3" fmla="*/ 0 h 75"/>
                <a:gd name="T4" fmla="*/ 38 w 75"/>
                <a:gd name="T5" fmla="*/ 17 h 75"/>
                <a:gd name="T6" fmla="*/ 38 w 75"/>
                <a:gd name="T7" fmla="*/ 17 h 75"/>
                <a:gd name="T8" fmla="*/ 58 w 75"/>
                <a:gd name="T9" fmla="*/ 38 h 75"/>
                <a:gd name="T10" fmla="*/ 38 w 75"/>
                <a:gd name="T11" fmla="*/ 58 h 75"/>
                <a:gd name="T12" fmla="*/ 38 w 75"/>
                <a:gd name="T13" fmla="*/ 58 h 75"/>
                <a:gd name="T14" fmla="*/ 38 w 75"/>
                <a:gd name="T15" fmla="*/ 58 h 75"/>
                <a:gd name="T16" fmla="*/ 38 w 75"/>
                <a:gd name="T17" fmla="*/ 75 h 75"/>
                <a:gd name="T18" fmla="*/ 38 w 75"/>
                <a:gd name="T19" fmla="*/ 75 h 75"/>
                <a:gd name="T20" fmla="*/ 75 w 75"/>
                <a:gd name="T21" fmla="*/ 38 h 75"/>
                <a:gd name="T22" fmla="*/ 38 w 75"/>
                <a:gd name="T23" fmla="*/ 0 h 75"/>
                <a:gd name="T24" fmla="*/ 38 w 75"/>
                <a:gd name="T25" fmla="*/ 0 h 75"/>
                <a:gd name="T26" fmla="*/ 0 w 75"/>
                <a:gd name="T27" fmla="*/ 38 h 75"/>
                <a:gd name="T28" fmla="*/ 38 w 75"/>
                <a:gd name="T29" fmla="*/ 75 h 75"/>
                <a:gd name="T30" fmla="*/ 38 w 75"/>
                <a:gd name="T31" fmla="*/ 58 h 75"/>
                <a:gd name="T32" fmla="*/ 17 w 75"/>
                <a:gd name="T33" fmla="*/ 38 h 75"/>
                <a:gd name="T34" fmla="*/ 38 w 75"/>
                <a:gd name="T35" fmla="*/ 17 h 75"/>
                <a:gd name="T36" fmla="*/ 38 w 75"/>
                <a:gd name="T3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75">
                  <a:moveTo>
                    <a:pt x="38" y="0"/>
                  </a:moveTo>
                  <a:cubicBezTo>
                    <a:pt x="38" y="0"/>
                    <a:pt x="38" y="0"/>
                    <a:pt x="38" y="0"/>
                  </a:cubicBezTo>
                  <a:cubicBezTo>
                    <a:pt x="38" y="17"/>
                    <a:pt x="38" y="17"/>
                    <a:pt x="38" y="17"/>
                  </a:cubicBezTo>
                  <a:cubicBezTo>
                    <a:pt x="38" y="17"/>
                    <a:pt x="38" y="17"/>
                    <a:pt x="38" y="17"/>
                  </a:cubicBezTo>
                  <a:cubicBezTo>
                    <a:pt x="49" y="17"/>
                    <a:pt x="58" y="26"/>
                    <a:pt x="58" y="38"/>
                  </a:cubicBezTo>
                  <a:cubicBezTo>
                    <a:pt x="58" y="49"/>
                    <a:pt x="49" y="58"/>
                    <a:pt x="38" y="58"/>
                  </a:cubicBezTo>
                  <a:cubicBezTo>
                    <a:pt x="38" y="58"/>
                    <a:pt x="38" y="58"/>
                    <a:pt x="38" y="58"/>
                  </a:cubicBezTo>
                  <a:cubicBezTo>
                    <a:pt x="38" y="58"/>
                    <a:pt x="38" y="58"/>
                    <a:pt x="38" y="58"/>
                  </a:cubicBezTo>
                  <a:cubicBezTo>
                    <a:pt x="38" y="75"/>
                    <a:pt x="38" y="75"/>
                    <a:pt x="38" y="75"/>
                  </a:cubicBezTo>
                  <a:cubicBezTo>
                    <a:pt x="38" y="75"/>
                    <a:pt x="38" y="75"/>
                    <a:pt x="38" y="75"/>
                  </a:cubicBezTo>
                  <a:cubicBezTo>
                    <a:pt x="58" y="75"/>
                    <a:pt x="75" y="58"/>
                    <a:pt x="75" y="38"/>
                  </a:cubicBezTo>
                  <a:cubicBezTo>
                    <a:pt x="75" y="17"/>
                    <a:pt x="58" y="0"/>
                    <a:pt x="38" y="0"/>
                  </a:cubicBezTo>
                  <a:close/>
                  <a:moveTo>
                    <a:pt x="38" y="0"/>
                  </a:moveTo>
                  <a:cubicBezTo>
                    <a:pt x="17" y="0"/>
                    <a:pt x="0" y="17"/>
                    <a:pt x="0" y="38"/>
                  </a:cubicBezTo>
                  <a:cubicBezTo>
                    <a:pt x="0" y="58"/>
                    <a:pt x="17" y="75"/>
                    <a:pt x="38" y="75"/>
                  </a:cubicBezTo>
                  <a:cubicBezTo>
                    <a:pt x="38" y="58"/>
                    <a:pt x="38" y="58"/>
                    <a:pt x="38" y="58"/>
                  </a:cubicBezTo>
                  <a:cubicBezTo>
                    <a:pt x="26" y="58"/>
                    <a:pt x="17" y="49"/>
                    <a:pt x="17" y="38"/>
                  </a:cubicBezTo>
                  <a:cubicBezTo>
                    <a:pt x="17" y="26"/>
                    <a:pt x="26" y="17"/>
                    <a:pt x="38" y="17"/>
                  </a:cubicBez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09" name="Freeform 140"/>
            <p:cNvSpPr/>
            <p:nvPr/>
          </p:nvSpPr>
          <p:spPr bwMode="auto">
            <a:xfrm>
              <a:off x="4032250" y="1241425"/>
              <a:ext cx="333375" cy="120650"/>
            </a:xfrm>
            <a:custGeom>
              <a:avLst/>
              <a:gdLst>
                <a:gd name="T0" fmla="*/ 45 w 89"/>
                <a:gd name="T1" fmla="*/ 0 h 32"/>
                <a:gd name="T2" fmla="*/ 2 w 89"/>
                <a:gd name="T3" fmla="*/ 22 h 32"/>
                <a:gd name="T4" fmla="*/ 4 w 89"/>
                <a:gd name="T5" fmla="*/ 30 h 32"/>
                <a:gd name="T6" fmla="*/ 7 w 89"/>
                <a:gd name="T7" fmla="*/ 31 h 32"/>
                <a:gd name="T8" fmla="*/ 12 w 89"/>
                <a:gd name="T9" fmla="*/ 29 h 32"/>
                <a:gd name="T10" fmla="*/ 45 w 89"/>
                <a:gd name="T11" fmla="*/ 11 h 32"/>
                <a:gd name="T12" fmla="*/ 78 w 89"/>
                <a:gd name="T13" fmla="*/ 29 h 32"/>
                <a:gd name="T14" fmla="*/ 86 w 89"/>
                <a:gd name="T15" fmla="*/ 30 h 32"/>
                <a:gd name="T16" fmla="*/ 87 w 89"/>
                <a:gd name="T17" fmla="*/ 22 h 32"/>
                <a:gd name="T18" fmla="*/ 45 w 89"/>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32">
                  <a:moveTo>
                    <a:pt x="45" y="0"/>
                  </a:moveTo>
                  <a:cubicBezTo>
                    <a:pt x="27" y="0"/>
                    <a:pt x="12" y="8"/>
                    <a:pt x="2" y="22"/>
                  </a:cubicBezTo>
                  <a:cubicBezTo>
                    <a:pt x="0" y="25"/>
                    <a:pt x="1" y="29"/>
                    <a:pt x="4" y="30"/>
                  </a:cubicBezTo>
                  <a:cubicBezTo>
                    <a:pt x="5" y="31"/>
                    <a:pt x="6" y="31"/>
                    <a:pt x="7" y="31"/>
                  </a:cubicBezTo>
                  <a:cubicBezTo>
                    <a:pt x="9" y="31"/>
                    <a:pt x="10" y="30"/>
                    <a:pt x="12" y="29"/>
                  </a:cubicBezTo>
                  <a:cubicBezTo>
                    <a:pt x="19" y="18"/>
                    <a:pt x="31" y="11"/>
                    <a:pt x="45" y="11"/>
                  </a:cubicBezTo>
                  <a:cubicBezTo>
                    <a:pt x="58" y="11"/>
                    <a:pt x="70" y="18"/>
                    <a:pt x="78" y="29"/>
                  </a:cubicBezTo>
                  <a:cubicBezTo>
                    <a:pt x="79" y="31"/>
                    <a:pt x="83" y="32"/>
                    <a:pt x="86" y="30"/>
                  </a:cubicBezTo>
                  <a:cubicBezTo>
                    <a:pt x="88" y="29"/>
                    <a:pt x="89" y="25"/>
                    <a:pt x="87" y="22"/>
                  </a:cubicBezTo>
                  <a:cubicBezTo>
                    <a:pt x="78" y="8"/>
                    <a:pt x="62" y="0"/>
                    <a:pt x="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0" name="Freeform 141"/>
            <p:cNvSpPr/>
            <p:nvPr/>
          </p:nvSpPr>
          <p:spPr bwMode="auto">
            <a:xfrm>
              <a:off x="3783013" y="1001713"/>
              <a:ext cx="496888" cy="574675"/>
            </a:xfrm>
            <a:custGeom>
              <a:avLst/>
              <a:gdLst>
                <a:gd name="T0" fmla="*/ 88 w 132"/>
                <a:gd name="T1" fmla="*/ 56 h 153"/>
                <a:gd name="T2" fmla="*/ 92 w 132"/>
                <a:gd name="T3" fmla="*/ 57 h 153"/>
                <a:gd name="T4" fmla="*/ 126 w 132"/>
                <a:gd name="T5" fmla="*/ 42 h 153"/>
                <a:gd name="T6" fmla="*/ 130 w 132"/>
                <a:gd name="T7" fmla="*/ 31 h 153"/>
                <a:gd name="T8" fmla="*/ 119 w 132"/>
                <a:gd name="T9" fmla="*/ 27 h 153"/>
                <a:gd name="T10" fmla="*/ 97 w 132"/>
                <a:gd name="T11" fmla="*/ 38 h 153"/>
                <a:gd name="T12" fmla="*/ 93 w 132"/>
                <a:gd name="T13" fmla="*/ 37 h 153"/>
                <a:gd name="T14" fmla="*/ 56 w 132"/>
                <a:gd name="T15" fmla="*/ 1 h 153"/>
                <a:gd name="T16" fmla="*/ 52 w 132"/>
                <a:gd name="T17" fmla="*/ 1 h 153"/>
                <a:gd name="T18" fmla="*/ 1 w 132"/>
                <a:gd name="T19" fmla="*/ 52 h 153"/>
                <a:gd name="T20" fmla="*/ 1 w 132"/>
                <a:gd name="T21" fmla="*/ 56 h 153"/>
                <a:gd name="T22" fmla="*/ 36 w 132"/>
                <a:gd name="T23" fmla="*/ 86 h 153"/>
                <a:gd name="T24" fmla="*/ 37 w 132"/>
                <a:gd name="T25" fmla="*/ 90 h 153"/>
                <a:gd name="T26" fmla="*/ 19 w 132"/>
                <a:gd name="T27" fmla="*/ 128 h 153"/>
                <a:gd name="T28" fmla="*/ 20 w 132"/>
                <a:gd name="T29" fmla="*/ 133 h 153"/>
                <a:gd name="T30" fmla="*/ 31 w 132"/>
                <a:gd name="T31" fmla="*/ 149 h 153"/>
                <a:gd name="T32" fmla="*/ 40 w 132"/>
                <a:gd name="T33" fmla="*/ 153 h 153"/>
                <a:gd name="T34" fmla="*/ 47 w 132"/>
                <a:gd name="T35" fmla="*/ 151 h 153"/>
                <a:gd name="T36" fmla="*/ 49 w 132"/>
                <a:gd name="T37" fmla="*/ 136 h 153"/>
                <a:gd name="T38" fmla="*/ 45 w 132"/>
                <a:gd name="T39" fmla="*/ 130 h 153"/>
                <a:gd name="T40" fmla="*/ 45 w 132"/>
                <a:gd name="T41" fmla="*/ 126 h 153"/>
                <a:gd name="T42" fmla="*/ 62 w 132"/>
                <a:gd name="T43" fmla="*/ 84 h 153"/>
                <a:gd name="T44" fmla="*/ 61 w 132"/>
                <a:gd name="T45" fmla="*/ 80 h 153"/>
                <a:gd name="T46" fmla="*/ 42 w 132"/>
                <a:gd name="T47" fmla="*/ 61 h 153"/>
                <a:gd name="T48" fmla="*/ 42 w 132"/>
                <a:gd name="T49" fmla="*/ 58 h 153"/>
                <a:gd name="T50" fmla="*/ 64 w 132"/>
                <a:gd name="T51" fmla="*/ 36 h 153"/>
                <a:gd name="T52" fmla="*/ 68 w 132"/>
                <a:gd name="T53" fmla="*/ 36 h 153"/>
                <a:gd name="T54" fmla="*/ 88 w 132"/>
                <a:gd name="T5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53">
                  <a:moveTo>
                    <a:pt x="88" y="56"/>
                  </a:moveTo>
                  <a:cubicBezTo>
                    <a:pt x="89" y="57"/>
                    <a:pt x="91" y="57"/>
                    <a:pt x="92" y="57"/>
                  </a:cubicBezTo>
                  <a:cubicBezTo>
                    <a:pt x="126" y="42"/>
                    <a:pt x="126" y="42"/>
                    <a:pt x="126" y="42"/>
                  </a:cubicBezTo>
                  <a:cubicBezTo>
                    <a:pt x="130" y="40"/>
                    <a:pt x="132" y="35"/>
                    <a:pt x="130" y="31"/>
                  </a:cubicBezTo>
                  <a:cubicBezTo>
                    <a:pt x="128" y="27"/>
                    <a:pt x="123" y="25"/>
                    <a:pt x="119" y="27"/>
                  </a:cubicBezTo>
                  <a:cubicBezTo>
                    <a:pt x="97" y="38"/>
                    <a:pt x="97" y="38"/>
                    <a:pt x="97" y="38"/>
                  </a:cubicBezTo>
                  <a:cubicBezTo>
                    <a:pt x="95" y="39"/>
                    <a:pt x="94" y="38"/>
                    <a:pt x="93" y="37"/>
                  </a:cubicBezTo>
                  <a:cubicBezTo>
                    <a:pt x="56" y="1"/>
                    <a:pt x="56" y="1"/>
                    <a:pt x="56" y="1"/>
                  </a:cubicBezTo>
                  <a:cubicBezTo>
                    <a:pt x="55" y="0"/>
                    <a:pt x="53" y="0"/>
                    <a:pt x="52" y="1"/>
                  </a:cubicBezTo>
                  <a:cubicBezTo>
                    <a:pt x="1" y="52"/>
                    <a:pt x="1" y="52"/>
                    <a:pt x="1" y="52"/>
                  </a:cubicBezTo>
                  <a:cubicBezTo>
                    <a:pt x="0" y="53"/>
                    <a:pt x="0" y="55"/>
                    <a:pt x="1" y="56"/>
                  </a:cubicBezTo>
                  <a:cubicBezTo>
                    <a:pt x="8" y="61"/>
                    <a:pt x="29" y="79"/>
                    <a:pt x="36" y="86"/>
                  </a:cubicBezTo>
                  <a:cubicBezTo>
                    <a:pt x="37" y="86"/>
                    <a:pt x="37" y="88"/>
                    <a:pt x="37" y="90"/>
                  </a:cubicBezTo>
                  <a:cubicBezTo>
                    <a:pt x="19" y="128"/>
                    <a:pt x="19" y="128"/>
                    <a:pt x="19" y="128"/>
                  </a:cubicBezTo>
                  <a:cubicBezTo>
                    <a:pt x="19" y="130"/>
                    <a:pt x="19" y="131"/>
                    <a:pt x="20" y="133"/>
                  </a:cubicBezTo>
                  <a:cubicBezTo>
                    <a:pt x="31" y="149"/>
                    <a:pt x="31" y="149"/>
                    <a:pt x="31" y="149"/>
                  </a:cubicBezTo>
                  <a:cubicBezTo>
                    <a:pt x="33" y="151"/>
                    <a:pt x="36" y="153"/>
                    <a:pt x="40" y="153"/>
                  </a:cubicBezTo>
                  <a:cubicBezTo>
                    <a:pt x="42" y="153"/>
                    <a:pt x="45" y="153"/>
                    <a:pt x="47" y="151"/>
                  </a:cubicBezTo>
                  <a:cubicBezTo>
                    <a:pt x="52" y="147"/>
                    <a:pt x="53" y="141"/>
                    <a:pt x="49" y="136"/>
                  </a:cubicBezTo>
                  <a:cubicBezTo>
                    <a:pt x="45" y="130"/>
                    <a:pt x="45" y="130"/>
                    <a:pt x="45" y="130"/>
                  </a:cubicBezTo>
                  <a:cubicBezTo>
                    <a:pt x="44" y="129"/>
                    <a:pt x="44" y="127"/>
                    <a:pt x="45" y="126"/>
                  </a:cubicBezTo>
                  <a:cubicBezTo>
                    <a:pt x="62" y="84"/>
                    <a:pt x="62" y="84"/>
                    <a:pt x="62" y="84"/>
                  </a:cubicBezTo>
                  <a:cubicBezTo>
                    <a:pt x="63" y="83"/>
                    <a:pt x="62" y="81"/>
                    <a:pt x="61" y="80"/>
                  </a:cubicBezTo>
                  <a:cubicBezTo>
                    <a:pt x="57" y="76"/>
                    <a:pt x="47" y="66"/>
                    <a:pt x="42" y="61"/>
                  </a:cubicBezTo>
                  <a:cubicBezTo>
                    <a:pt x="41" y="60"/>
                    <a:pt x="41" y="59"/>
                    <a:pt x="42" y="58"/>
                  </a:cubicBezTo>
                  <a:cubicBezTo>
                    <a:pt x="64" y="36"/>
                    <a:pt x="64" y="36"/>
                    <a:pt x="64" y="36"/>
                  </a:cubicBezTo>
                  <a:cubicBezTo>
                    <a:pt x="65" y="35"/>
                    <a:pt x="67" y="35"/>
                    <a:pt x="68" y="36"/>
                  </a:cubicBezTo>
                  <a:lnTo>
                    <a:pt x="88"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1" name="Freeform 142"/>
            <p:cNvSpPr/>
            <p:nvPr/>
          </p:nvSpPr>
          <p:spPr bwMode="auto">
            <a:xfrm>
              <a:off x="3795713" y="5667375"/>
              <a:ext cx="134938" cy="203200"/>
            </a:xfrm>
            <a:custGeom>
              <a:avLst/>
              <a:gdLst>
                <a:gd name="T0" fmla="*/ 26 w 36"/>
                <a:gd name="T1" fmla="*/ 51 h 54"/>
                <a:gd name="T2" fmla="*/ 31 w 36"/>
                <a:gd name="T3" fmla="*/ 42 h 54"/>
                <a:gd name="T4" fmla="*/ 9 w 36"/>
                <a:gd name="T5" fmla="*/ 8 h 54"/>
                <a:gd name="T6" fmla="*/ 4 w 36"/>
                <a:gd name="T7" fmla="*/ 0 h 54"/>
                <a:gd name="T8" fmla="*/ 0 w 36"/>
                <a:gd name="T9" fmla="*/ 9 h 54"/>
                <a:gd name="T10" fmla="*/ 26 w 36"/>
                <a:gd name="T11" fmla="*/ 51 h 54"/>
              </a:gdLst>
              <a:ahLst/>
              <a:cxnLst>
                <a:cxn ang="0">
                  <a:pos x="T0" y="T1"/>
                </a:cxn>
                <a:cxn ang="0">
                  <a:pos x="T2" y="T3"/>
                </a:cxn>
                <a:cxn ang="0">
                  <a:pos x="T4" y="T5"/>
                </a:cxn>
                <a:cxn ang="0">
                  <a:pos x="T6" y="T7"/>
                </a:cxn>
                <a:cxn ang="0">
                  <a:pos x="T8" y="T9"/>
                </a:cxn>
                <a:cxn ang="0">
                  <a:pos x="T10" y="T11"/>
                </a:cxn>
              </a:cxnLst>
              <a:rect l="0" t="0" r="r" b="b"/>
              <a:pathLst>
                <a:path w="36" h="54">
                  <a:moveTo>
                    <a:pt x="26" y="51"/>
                  </a:moveTo>
                  <a:cubicBezTo>
                    <a:pt x="31" y="54"/>
                    <a:pt x="36" y="46"/>
                    <a:pt x="31" y="42"/>
                  </a:cubicBezTo>
                  <a:cubicBezTo>
                    <a:pt x="18" y="35"/>
                    <a:pt x="10" y="22"/>
                    <a:pt x="9" y="8"/>
                  </a:cubicBezTo>
                  <a:cubicBezTo>
                    <a:pt x="8" y="5"/>
                    <a:pt x="6" y="3"/>
                    <a:pt x="4" y="0"/>
                  </a:cubicBezTo>
                  <a:cubicBezTo>
                    <a:pt x="3" y="3"/>
                    <a:pt x="2" y="6"/>
                    <a:pt x="0" y="9"/>
                  </a:cubicBezTo>
                  <a:cubicBezTo>
                    <a:pt x="1" y="26"/>
                    <a:pt x="11" y="42"/>
                    <a:pt x="2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2" name="Freeform 143"/>
            <p:cNvSpPr/>
            <p:nvPr/>
          </p:nvSpPr>
          <p:spPr bwMode="auto">
            <a:xfrm>
              <a:off x="3884613" y="5299075"/>
              <a:ext cx="214313" cy="206375"/>
            </a:xfrm>
            <a:custGeom>
              <a:avLst/>
              <a:gdLst>
                <a:gd name="T0" fmla="*/ 52 w 57"/>
                <a:gd name="T1" fmla="*/ 18 h 55"/>
                <a:gd name="T2" fmla="*/ 27 w 57"/>
                <a:gd name="T3" fmla="*/ 0 h 55"/>
                <a:gd name="T4" fmla="*/ 21 w 57"/>
                <a:gd name="T5" fmla="*/ 1 h 55"/>
                <a:gd name="T6" fmla="*/ 0 w 57"/>
                <a:gd name="T7" fmla="*/ 14 h 55"/>
                <a:gd name="T8" fmla="*/ 6 w 57"/>
                <a:gd name="T9" fmla="*/ 19 h 55"/>
                <a:gd name="T10" fmla="*/ 17 w 57"/>
                <a:gd name="T11" fmla="*/ 15 h 55"/>
                <a:gd name="T12" fmla="*/ 21 w 57"/>
                <a:gd name="T13" fmla="*/ 14 h 55"/>
                <a:gd name="T14" fmla="*/ 36 w 57"/>
                <a:gd name="T15" fmla="*/ 24 h 55"/>
                <a:gd name="T16" fmla="*/ 28 w 57"/>
                <a:gd name="T17" fmla="*/ 43 h 55"/>
                <a:gd name="T18" fmla="*/ 16 w 57"/>
                <a:gd name="T19" fmla="*/ 47 h 55"/>
                <a:gd name="T20" fmla="*/ 15 w 57"/>
                <a:gd name="T21" fmla="*/ 55 h 55"/>
                <a:gd name="T22" fmla="*/ 22 w 57"/>
                <a:gd name="T23" fmla="*/ 55 h 55"/>
                <a:gd name="T24" fmla="*/ 40 w 57"/>
                <a:gd name="T25" fmla="*/ 51 h 55"/>
                <a:gd name="T26" fmla="*/ 52 w 57"/>
                <a:gd name="T27" fmla="*/ 1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55">
                  <a:moveTo>
                    <a:pt x="52" y="18"/>
                  </a:moveTo>
                  <a:cubicBezTo>
                    <a:pt x="48" y="6"/>
                    <a:pt x="38" y="0"/>
                    <a:pt x="27" y="0"/>
                  </a:cubicBezTo>
                  <a:cubicBezTo>
                    <a:pt x="25" y="0"/>
                    <a:pt x="23" y="0"/>
                    <a:pt x="21" y="1"/>
                  </a:cubicBezTo>
                  <a:cubicBezTo>
                    <a:pt x="14" y="2"/>
                    <a:pt x="7" y="7"/>
                    <a:pt x="0" y="14"/>
                  </a:cubicBezTo>
                  <a:cubicBezTo>
                    <a:pt x="3" y="15"/>
                    <a:pt x="5" y="17"/>
                    <a:pt x="6" y="19"/>
                  </a:cubicBezTo>
                  <a:cubicBezTo>
                    <a:pt x="10" y="17"/>
                    <a:pt x="14" y="15"/>
                    <a:pt x="17" y="15"/>
                  </a:cubicBezTo>
                  <a:cubicBezTo>
                    <a:pt x="18" y="15"/>
                    <a:pt x="20" y="14"/>
                    <a:pt x="21" y="14"/>
                  </a:cubicBezTo>
                  <a:cubicBezTo>
                    <a:pt x="28" y="14"/>
                    <a:pt x="33" y="18"/>
                    <a:pt x="36" y="24"/>
                  </a:cubicBezTo>
                  <a:cubicBezTo>
                    <a:pt x="38" y="31"/>
                    <a:pt x="35" y="39"/>
                    <a:pt x="28" y="43"/>
                  </a:cubicBezTo>
                  <a:cubicBezTo>
                    <a:pt x="24" y="45"/>
                    <a:pt x="21" y="46"/>
                    <a:pt x="16" y="47"/>
                  </a:cubicBezTo>
                  <a:cubicBezTo>
                    <a:pt x="16" y="49"/>
                    <a:pt x="16" y="52"/>
                    <a:pt x="15" y="55"/>
                  </a:cubicBezTo>
                  <a:cubicBezTo>
                    <a:pt x="18" y="55"/>
                    <a:pt x="20" y="55"/>
                    <a:pt x="22" y="55"/>
                  </a:cubicBezTo>
                  <a:cubicBezTo>
                    <a:pt x="29" y="55"/>
                    <a:pt x="35" y="54"/>
                    <a:pt x="40" y="51"/>
                  </a:cubicBezTo>
                  <a:cubicBezTo>
                    <a:pt x="51" y="45"/>
                    <a:pt x="57" y="31"/>
                    <a:pt x="5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3" name="Freeform 144"/>
            <p:cNvSpPr/>
            <p:nvPr/>
          </p:nvSpPr>
          <p:spPr bwMode="auto">
            <a:xfrm>
              <a:off x="3689350" y="5170488"/>
              <a:ext cx="211138" cy="184150"/>
            </a:xfrm>
            <a:custGeom>
              <a:avLst/>
              <a:gdLst>
                <a:gd name="T0" fmla="*/ 54 w 56"/>
                <a:gd name="T1" fmla="*/ 22 h 49"/>
                <a:gd name="T2" fmla="*/ 28 w 56"/>
                <a:gd name="T3" fmla="*/ 0 h 49"/>
                <a:gd name="T4" fmla="*/ 27 w 56"/>
                <a:gd name="T5" fmla="*/ 0 h 49"/>
                <a:gd name="T6" fmla="*/ 1 w 56"/>
                <a:gd name="T7" fmla="*/ 24 h 49"/>
                <a:gd name="T8" fmla="*/ 7 w 56"/>
                <a:gd name="T9" fmla="*/ 49 h 49"/>
                <a:gd name="T10" fmla="*/ 14 w 56"/>
                <a:gd name="T11" fmla="*/ 45 h 49"/>
                <a:gd name="T12" fmla="*/ 13 w 56"/>
                <a:gd name="T13" fmla="*/ 33 h 49"/>
                <a:gd name="T14" fmla="*/ 28 w 56"/>
                <a:gd name="T15" fmla="*/ 18 h 49"/>
                <a:gd name="T16" fmla="*/ 28 w 56"/>
                <a:gd name="T17" fmla="*/ 18 h 49"/>
                <a:gd name="T18" fmla="*/ 43 w 56"/>
                <a:gd name="T19" fmla="*/ 32 h 49"/>
                <a:gd name="T20" fmla="*/ 43 w 56"/>
                <a:gd name="T21" fmla="*/ 43 h 49"/>
                <a:gd name="T22" fmla="*/ 50 w 56"/>
                <a:gd name="T23" fmla="*/ 47 h 49"/>
                <a:gd name="T24" fmla="*/ 54 w 56"/>
                <a:gd name="T25"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9">
                  <a:moveTo>
                    <a:pt x="54" y="22"/>
                  </a:moveTo>
                  <a:cubicBezTo>
                    <a:pt x="52" y="10"/>
                    <a:pt x="42" y="0"/>
                    <a:pt x="28" y="0"/>
                  </a:cubicBezTo>
                  <a:cubicBezTo>
                    <a:pt x="28" y="0"/>
                    <a:pt x="27" y="0"/>
                    <a:pt x="27" y="0"/>
                  </a:cubicBezTo>
                  <a:cubicBezTo>
                    <a:pt x="13" y="1"/>
                    <a:pt x="2" y="12"/>
                    <a:pt x="1" y="24"/>
                  </a:cubicBezTo>
                  <a:cubicBezTo>
                    <a:pt x="0" y="32"/>
                    <a:pt x="3" y="41"/>
                    <a:pt x="7" y="49"/>
                  </a:cubicBezTo>
                  <a:cubicBezTo>
                    <a:pt x="9" y="47"/>
                    <a:pt x="12" y="46"/>
                    <a:pt x="14" y="45"/>
                  </a:cubicBezTo>
                  <a:cubicBezTo>
                    <a:pt x="13" y="41"/>
                    <a:pt x="13" y="37"/>
                    <a:pt x="13" y="33"/>
                  </a:cubicBezTo>
                  <a:cubicBezTo>
                    <a:pt x="14" y="25"/>
                    <a:pt x="20" y="18"/>
                    <a:pt x="28" y="18"/>
                  </a:cubicBezTo>
                  <a:cubicBezTo>
                    <a:pt x="28" y="18"/>
                    <a:pt x="28" y="18"/>
                    <a:pt x="28" y="18"/>
                  </a:cubicBezTo>
                  <a:cubicBezTo>
                    <a:pt x="35" y="18"/>
                    <a:pt x="41" y="24"/>
                    <a:pt x="43" y="32"/>
                  </a:cubicBezTo>
                  <a:cubicBezTo>
                    <a:pt x="44" y="35"/>
                    <a:pt x="44" y="39"/>
                    <a:pt x="43" y="43"/>
                  </a:cubicBezTo>
                  <a:cubicBezTo>
                    <a:pt x="46" y="44"/>
                    <a:pt x="48" y="45"/>
                    <a:pt x="50" y="47"/>
                  </a:cubicBezTo>
                  <a:cubicBezTo>
                    <a:pt x="54" y="38"/>
                    <a:pt x="56" y="30"/>
                    <a:pt x="54"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4" name="Freeform 145"/>
            <p:cNvSpPr/>
            <p:nvPr/>
          </p:nvSpPr>
          <p:spPr bwMode="auto">
            <a:xfrm>
              <a:off x="3765550" y="5426075"/>
              <a:ext cx="77788" cy="82550"/>
            </a:xfrm>
            <a:custGeom>
              <a:avLst/>
              <a:gdLst>
                <a:gd name="T0" fmla="*/ 11 w 21"/>
                <a:gd name="T1" fmla="*/ 0 h 22"/>
                <a:gd name="T2" fmla="*/ 10 w 21"/>
                <a:gd name="T3" fmla="*/ 0 h 22"/>
                <a:gd name="T4" fmla="*/ 0 w 21"/>
                <a:gd name="T5" fmla="*/ 11 h 22"/>
                <a:gd name="T6" fmla="*/ 10 w 21"/>
                <a:gd name="T7" fmla="*/ 22 h 22"/>
                <a:gd name="T8" fmla="*/ 10 w 21"/>
                <a:gd name="T9" fmla="*/ 22 h 22"/>
                <a:gd name="T10" fmla="*/ 21 w 21"/>
                <a:gd name="T11" fmla="*/ 11 h 22"/>
                <a:gd name="T12" fmla="*/ 11 w 21"/>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1" y="0"/>
                  </a:moveTo>
                  <a:cubicBezTo>
                    <a:pt x="11" y="0"/>
                    <a:pt x="11" y="0"/>
                    <a:pt x="10" y="0"/>
                  </a:cubicBezTo>
                  <a:cubicBezTo>
                    <a:pt x="5" y="0"/>
                    <a:pt x="0" y="5"/>
                    <a:pt x="0" y="11"/>
                  </a:cubicBezTo>
                  <a:cubicBezTo>
                    <a:pt x="0" y="17"/>
                    <a:pt x="4" y="22"/>
                    <a:pt x="10" y="22"/>
                  </a:cubicBezTo>
                  <a:cubicBezTo>
                    <a:pt x="10" y="22"/>
                    <a:pt x="10" y="22"/>
                    <a:pt x="10" y="22"/>
                  </a:cubicBezTo>
                  <a:cubicBezTo>
                    <a:pt x="16" y="22"/>
                    <a:pt x="21" y="17"/>
                    <a:pt x="21" y="11"/>
                  </a:cubicBezTo>
                  <a:cubicBezTo>
                    <a:pt x="21" y="5"/>
                    <a:pt x="17"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5" name="Freeform 146"/>
            <p:cNvSpPr>
              <a:spLocks noEditPoints="1"/>
            </p:cNvSpPr>
            <p:nvPr/>
          </p:nvSpPr>
          <p:spPr bwMode="auto">
            <a:xfrm>
              <a:off x="3678238" y="5343525"/>
              <a:ext cx="252413" cy="247650"/>
            </a:xfrm>
            <a:custGeom>
              <a:avLst/>
              <a:gdLst>
                <a:gd name="T0" fmla="*/ 34 w 67"/>
                <a:gd name="T1" fmla="*/ 0 h 66"/>
                <a:gd name="T2" fmla="*/ 33 w 67"/>
                <a:gd name="T3" fmla="*/ 0 h 66"/>
                <a:gd name="T4" fmla="*/ 33 w 67"/>
                <a:gd name="T5" fmla="*/ 11 h 66"/>
                <a:gd name="T6" fmla="*/ 34 w 67"/>
                <a:gd name="T7" fmla="*/ 11 h 66"/>
                <a:gd name="T8" fmla="*/ 56 w 67"/>
                <a:gd name="T9" fmla="*/ 34 h 66"/>
                <a:gd name="T10" fmla="*/ 56 w 67"/>
                <a:gd name="T11" fmla="*/ 34 h 66"/>
                <a:gd name="T12" fmla="*/ 34 w 67"/>
                <a:gd name="T13" fmla="*/ 55 h 66"/>
                <a:gd name="T14" fmla="*/ 33 w 67"/>
                <a:gd name="T15" fmla="*/ 55 h 66"/>
                <a:gd name="T16" fmla="*/ 33 w 67"/>
                <a:gd name="T17" fmla="*/ 66 h 66"/>
                <a:gd name="T18" fmla="*/ 34 w 67"/>
                <a:gd name="T19" fmla="*/ 66 h 66"/>
                <a:gd name="T20" fmla="*/ 67 w 67"/>
                <a:gd name="T21" fmla="*/ 34 h 66"/>
                <a:gd name="T22" fmla="*/ 34 w 67"/>
                <a:gd name="T23" fmla="*/ 0 h 66"/>
                <a:gd name="T24" fmla="*/ 33 w 67"/>
                <a:gd name="T25" fmla="*/ 0 h 66"/>
                <a:gd name="T26" fmla="*/ 33 w 67"/>
                <a:gd name="T27" fmla="*/ 0 h 66"/>
                <a:gd name="T28" fmla="*/ 0 w 67"/>
                <a:gd name="T29" fmla="*/ 32 h 66"/>
                <a:gd name="T30" fmla="*/ 33 w 67"/>
                <a:gd name="T31" fmla="*/ 66 h 66"/>
                <a:gd name="T32" fmla="*/ 33 w 67"/>
                <a:gd name="T33" fmla="*/ 66 h 66"/>
                <a:gd name="T34" fmla="*/ 33 w 67"/>
                <a:gd name="T35" fmla="*/ 55 h 66"/>
                <a:gd name="T36" fmla="*/ 33 w 67"/>
                <a:gd name="T37" fmla="*/ 55 h 66"/>
                <a:gd name="T38" fmla="*/ 11 w 67"/>
                <a:gd name="T39" fmla="*/ 32 h 66"/>
                <a:gd name="T40" fmla="*/ 33 w 67"/>
                <a:gd name="T41" fmla="*/ 11 h 66"/>
                <a:gd name="T42" fmla="*/ 33 w 67"/>
                <a:gd name="T43" fmla="*/ 11 h 66"/>
                <a:gd name="T44" fmla="*/ 33 w 67"/>
                <a:gd name="T4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7" h="66">
                  <a:moveTo>
                    <a:pt x="34" y="0"/>
                  </a:moveTo>
                  <a:cubicBezTo>
                    <a:pt x="34" y="0"/>
                    <a:pt x="34" y="0"/>
                    <a:pt x="33" y="0"/>
                  </a:cubicBezTo>
                  <a:cubicBezTo>
                    <a:pt x="33" y="11"/>
                    <a:pt x="33" y="11"/>
                    <a:pt x="33" y="11"/>
                  </a:cubicBezTo>
                  <a:cubicBezTo>
                    <a:pt x="34" y="11"/>
                    <a:pt x="34" y="11"/>
                    <a:pt x="34" y="11"/>
                  </a:cubicBezTo>
                  <a:cubicBezTo>
                    <a:pt x="46" y="11"/>
                    <a:pt x="56" y="21"/>
                    <a:pt x="56" y="34"/>
                  </a:cubicBezTo>
                  <a:cubicBezTo>
                    <a:pt x="56" y="34"/>
                    <a:pt x="56" y="34"/>
                    <a:pt x="56" y="34"/>
                  </a:cubicBezTo>
                  <a:cubicBezTo>
                    <a:pt x="55" y="46"/>
                    <a:pt x="45" y="55"/>
                    <a:pt x="34" y="55"/>
                  </a:cubicBezTo>
                  <a:cubicBezTo>
                    <a:pt x="33" y="55"/>
                    <a:pt x="33" y="55"/>
                    <a:pt x="33" y="55"/>
                  </a:cubicBezTo>
                  <a:cubicBezTo>
                    <a:pt x="33" y="66"/>
                    <a:pt x="33" y="66"/>
                    <a:pt x="33" y="66"/>
                  </a:cubicBezTo>
                  <a:cubicBezTo>
                    <a:pt x="34" y="66"/>
                    <a:pt x="34" y="66"/>
                    <a:pt x="34" y="66"/>
                  </a:cubicBezTo>
                  <a:cubicBezTo>
                    <a:pt x="51" y="66"/>
                    <a:pt x="66" y="52"/>
                    <a:pt x="67" y="34"/>
                  </a:cubicBezTo>
                  <a:cubicBezTo>
                    <a:pt x="67" y="16"/>
                    <a:pt x="53" y="0"/>
                    <a:pt x="34" y="0"/>
                  </a:cubicBezTo>
                  <a:close/>
                  <a:moveTo>
                    <a:pt x="33" y="0"/>
                  </a:moveTo>
                  <a:cubicBezTo>
                    <a:pt x="33" y="0"/>
                    <a:pt x="33" y="0"/>
                    <a:pt x="33" y="0"/>
                  </a:cubicBezTo>
                  <a:cubicBezTo>
                    <a:pt x="16" y="0"/>
                    <a:pt x="1" y="14"/>
                    <a:pt x="0" y="32"/>
                  </a:cubicBezTo>
                  <a:cubicBezTo>
                    <a:pt x="0" y="50"/>
                    <a:pt x="14" y="66"/>
                    <a:pt x="33" y="66"/>
                  </a:cubicBezTo>
                  <a:cubicBezTo>
                    <a:pt x="33" y="66"/>
                    <a:pt x="33" y="66"/>
                    <a:pt x="33" y="66"/>
                  </a:cubicBezTo>
                  <a:cubicBezTo>
                    <a:pt x="33" y="55"/>
                    <a:pt x="33" y="55"/>
                    <a:pt x="33" y="55"/>
                  </a:cubicBezTo>
                  <a:cubicBezTo>
                    <a:pt x="33" y="55"/>
                    <a:pt x="33" y="55"/>
                    <a:pt x="33" y="55"/>
                  </a:cubicBezTo>
                  <a:cubicBezTo>
                    <a:pt x="21" y="55"/>
                    <a:pt x="11" y="45"/>
                    <a:pt x="11" y="32"/>
                  </a:cubicBezTo>
                  <a:cubicBezTo>
                    <a:pt x="12" y="20"/>
                    <a:pt x="21" y="11"/>
                    <a:pt x="33" y="11"/>
                  </a:cubicBezTo>
                  <a:cubicBezTo>
                    <a:pt x="33" y="11"/>
                    <a:pt x="33" y="11"/>
                    <a:pt x="33" y="11"/>
                  </a:cubicBez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6" name="Freeform 147"/>
            <p:cNvSpPr/>
            <p:nvPr/>
          </p:nvSpPr>
          <p:spPr bwMode="auto">
            <a:xfrm>
              <a:off x="3581400" y="5521325"/>
              <a:ext cx="225425" cy="212725"/>
            </a:xfrm>
            <a:custGeom>
              <a:avLst/>
              <a:gdLst>
                <a:gd name="T0" fmla="*/ 28 w 60"/>
                <a:gd name="T1" fmla="*/ 7 h 57"/>
                <a:gd name="T2" fmla="*/ 24 w 60"/>
                <a:gd name="T3" fmla="*/ 0 h 57"/>
                <a:gd name="T4" fmla="*/ 6 w 60"/>
                <a:gd name="T5" fmla="*/ 18 h 57"/>
                <a:gd name="T6" fmla="*/ 15 w 60"/>
                <a:gd name="T7" fmla="*/ 52 h 57"/>
                <a:gd name="T8" fmla="*/ 30 w 60"/>
                <a:gd name="T9" fmla="*/ 57 h 57"/>
                <a:gd name="T10" fmla="*/ 50 w 60"/>
                <a:gd name="T11" fmla="*/ 48 h 57"/>
                <a:gd name="T12" fmla="*/ 60 w 60"/>
                <a:gd name="T13" fmla="*/ 24 h 57"/>
                <a:gd name="T14" fmla="*/ 59 w 60"/>
                <a:gd name="T15" fmla="*/ 24 h 57"/>
                <a:gd name="T16" fmla="*/ 59 w 60"/>
                <a:gd name="T17" fmla="*/ 24 h 57"/>
                <a:gd name="T18" fmla="*/ 52 w 60"/>
                <a:gd name="T19" fmla="*/ 23 h 57"/>
                <a:gd name="T20" fmla="*/ 46 w 60"/>
                <a:gd name="T21" fmla="*/ 34 h 57"/>
                <a:gd name="T22" fmla="*/ 33 w 60"/>
                <a:gd name="T23" fmla="*/ 40 h 57"/>
                <a:gd name="T24" fmla="*/ 25 w 60"/>
                <a:gd name="T25" fmla="*/ 38 h 57"/>
                <a:gd name="T26" fmla="*/ 21 w 60"/>
                <a:gd name="T27" fmla="*/ 17 h 57"/>
                <a:gd name="T28" fmla="*/ 28 w 60"/>
                <a:gd name="T29" fmla="*/ 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7">
                  <a:moveTo>
                    <a:pt x="28" y="7"/>
                  </a:moveTo>
                  <a:cubicBezTo>
                    <a:pt x="27" y="5"/>
                    <a:pt x="25" y="3"/>
                    <a:pt x="24" y="0"/>
                  </a:cubicBezTo>
                  <a:cubicBezTo>
                    <a:pt x="16" y="5"/>
                    <a:pt x="9" y="11"/>
                    <a:pt x="6" y="18"/>
                  </a:cubicBezTo>
                  <a:cubicBezTo>
                    <a:pt x="0" y="30"/>
                    <a:pt x="4" y="45"/>
                    <a:pt x="15" y="52"/>
                  </a:cubicBezTo>
                  <a:cubicBezTo>
                    <a:pt x="20" y="56"/>
                    <a:pt x="25" y="57"/>
                    <a:pt x="30" y="57"/>
                  </a:cubicBezTo>
                  <a:cubicBezTo>
                    <a:pt x="38" y="57"/>
                    <a:pt x="45" y="54"/>
                    <a:pt x="50" y="48"/>
                  </a:cubicBezTo>
                  <a:cubicBezTo>
                    <a:pt x="56" y="42"/>
                    <a:pt x="59" y="33"/>
                    <a:pt x="60" y="24"/>
                  </a:cubicBezTo>
                  <a:cubicBezTo>
                    <a:pt x="59" y="24"/>
                    <a:pt x="59" y="24"/>
                    <a:pt x="59" y="24"/>
                  </a:cubicBezTo>
                  <a:cubicBezTo>
                    <a:pt x="59" y="24"/>
                    <a:pt x="59" y="24"/>
                    <a:pt x="59" y="24"/>
                  </a:cubicBezTo>
                  <a:cubicBezTo>
                    <a:pt x="56" y="24"/>
                    <a:pt x="54" y="24"/>
                    <a:pt x="52" y="23"/>
                  </a:cubicBezTo>
                  <a:cubicBezTo>
                    <a:pt x="50" y="27"/>
                    <a:pt x="48" y="31"/>
                    <a:pt x="46" y="34"/>
                  </a:cubicBezTo>
                  <a:cubicBezTo>
                    <a:pt x="42" y="38"/>
                    <a:pt x="38" y="40"/>
                    <a:pt x="33" y="40"/>
                  </a:cubicBezTo>
                  <a:cubicBezTo>
                    <a:pt x="30" y="40"/>
                    <a:pt x="28" y="39"/>
                    <a:pt x="25" y="38"/>
                  </a:cubicBezTo>
                  <a:cubicBezTo>
                    <a:pt x="19" y="33"/>
                    <a:pt x="17" y="25"/>
                    <a:pt x="21" y="17"/>
                  </a:cubicBezTo>
                  <a:cubicBezTo>
                    <a:pt x="22" y="14"/>
                    <a:pt x="25" y="10"/>
                    <a:pt x="2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7" name="Freeform 148"/>
            <p:cNvSpPr/>
            <p:nvPr/>
          </p:nvSpPr>
          <p:spPr bwMode="auto">
            <a:xfrm>
              <a:off x="3813175" y="5513388"/>
              <a:ext cx="225425" cy="209550"/>
            </a:xfrm>
            <a:custGeom>
              <a:avLst/>
              <a:gdLst>
                <a:gd name="T0" fmla="*/ 46 w 60"/>
                <a:gd name="T1" fmla="*/ 50 h 56"/>
                <a:gd name="T2" fmla="*/ 53 w 60"/>
                <a:gd name="T3" fmla="*/ 16 h 56"/>
                <a:gd name="T4" fmla="*/ 34 w 60"/>
                <a:gd name="T5" fmla="*/ 0 h 56"/>
                <a:gd name="T6" fmla="*/ 30 w 60"/>
                <a:gd name="T7" fmla="*/ 7 h 56"/>
                <a:gd name="T8" fmla="*/ 38 w 60"/>
                <a:gd name="T9" fmla="*/ 16 h 56"/>
                <a:gd name="T10" fmla="*/ 35 w 60"/>
                <a:gd name="T11" fmla="*/ 36 h 56"/>
                <a:gd name="T12" fmla="*/ 27 w 60"/>
                <a:gd name="T13" fmla="*/ 39 h 56"/>
                <a:gd name="T14" fmla="*/ 15 w 60"/>
                <a:gd name="T15" fmla="*/ 35 h 56"/>
                <a:gd name="T16" fmla="*/ 7 w 60"/>
                <a:gd name="T17" fmla="*/ 25 h 56"/>
                <a:gd name="T18" fmla="*/ 0 w 60"/>
                <a:gd name="T19" fmla="*/ 26 h 56"/>
                <a:gd name="T20" fmla="*/ 3 w 60"/>
                <a:gd name="T21" fmla="*/ 37 h 56"/>
                <a:gd name="T22" fmla="*/ 5 w 60"/>
                <a:gd name="T23" fmla="*/ 40 h 56"/>
                <a:gd name="T24" fmla="*/ 11 w 60"/>
                <a:gd name="T25" fmla="*/ 49 h 56"/>
                <a:gd name="T26" fmla="*/ 30 w 60"/>
                <a:gd name="T27" fmla="*/ 56 h 56"/>
                <a:gd name="T28" fmla="*/ 46 w 60"/>
                <a:gd name="T2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6">
                  <a:moveTo>
                    <a:pt x="46" y="50"/>
                  </a:moveTo>
                  <a:cubicBezTo>
                    <a:pt x="58" y="42"/>
                    <a:pt x="60" y="26"/>
                    <a:pt x="53" y="16"/>
                  </a:cubicBezTo>
                  <a:cubicBezTo>
                    <a:pt x="49" y="9"/>
                    <a:pt x="42" y="3"/>
                    <a:pt x="34" y="0"/>
                  </a:cubicBezTo>
                  <a:cubicBezTo>
                    <a:pt x="33" y="2"/>
                    <a:pt x="32" y="5"/>
                    <a:pt x="30" y="7"/>
                  </a:cubicBezTo>
                  <a:cubicBezTo>
                    <a:pt x="34" y="10"/>
                    <a:pt x="37" y="13"/>
                    <a:pt x="38" y="16"/>
                  </a:cubicBezTo>
                  <a:cubicBezTo>
                    <a:pt x="42" y="23"/>
                    <a:pt x="41" y="32"/>
                    <a:pt x="35" y="36"/>
                  </a:cubicBezTo>
                  <a:cubicBezTo>
                    <a:pt x="33" y="38"/>
                    <a:pt x="30" y="39"/>
                    <a:pt x="27" y="39"/>
                  </a:cubicBezTo>
                  <a:cubicBezTo>
                    <a:pt x="23" y="39"/>
                    <a:pt x="18" y="38"/>
                    <a:pt x="15" y="35"/>
                  </a:cubicBezTo>
                  <a:cubicBezTo>
                    <a:pt x="12" y="32"/>
                    <a:pt x="9" y="29"/>
                    <a:pt x="7" y="25"/>
                  </a:cubicBezTo>
                  <a:cubicBezTo>
                    <a:pt x="5" y="25"/>
                    <a:pt x="2" y="26"/>
                    <a:pt x="0" y="26"/>
                  </a:cubicBezTo>
                  <a:cubicBezTo>
                    <a:pt x="1" y="30"/>
                    <a:pt x="2" y="34"/>
                    <a:pt x="3" y="37"/>
                  </a:cubicBezTo>
                  <a:cubicBezTo>
                    <a:pt x="4" y="38"/>
                    <a:pt x="4" y="39"/>
                    <a:pt x="5" y="40"/>
                  </a:cubicBezTo>
                  <a:cubicBezTo>
                    <a:pt x="6" y="44"/>
                    <a:pt x="9" y="46"/>
                    <a:pt x="11" y="49"/>
                  </a:cubicBezTo>
                  <a:cubicBezTo>
                    <a:pt x="16" y="54"/>
                    <a:pt x="23" y="56"/>
                    <a:pt x="30" y="56"/>
                  </a:cubicBezTo>
                  <a:cubicBezTo>
                    <a:pt x="36" y="56"/>
                    <a:pt x="41" y="54"/>
                    <a:pt x="46"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8" name="Freeform 149"/>
            <p:cNvSpPr/>
            <p:nvPr/>
          </p:nvSpPr>
          <p:spPr bwMode="auto">
            <a:xfrm>
              <a:off x="3502025" y="5313363"/>
              <a:ext cx="211138" cy="207963"/>
            </a:xfrm>
            <a:custGeom>
              <a:avLst/>
              <a:gdLst>
                <a:gd name="T0" fmla="*/ 19 w 56"/>
                <a:gd name="T1" fmla="*/ 52 h 55"/>
                <a:gd name="T2" fmla="*/ 33 w 56"/>
                <a:gd name="T3" fmla="*/ 55 h 55"/>
                <a:gd name="T4" fmla="*/ 45 w 56"/>
                <a:gd name="T5" fmla="*/ 54 h 55"/>
                <a:gd name="T6" fmla="*/ 43 w 56"/>
                <a:gd name="T7" fmla="*/ 46 h 55"/>
                <a:gd name="T8" fmla="*/ 31 w 56"/>
                <a:gd name="T9" fmla="*/ 43 h 55"/>
                <a:gd name="T10" fmla="*/ 21 w 56"/>
                <a:gd name="T11" fmla="*/ 25 h 55"/>
                <a:gd name="T12" fmla="*/ 37 w 56"/>
                <a:gd name="T13" fmla="*/ 14 h 55"/>
                <a:gd name="T14" fmla="*/ 39 w 56"/>
                <a:gd name="T15" fmla="*/ 14 h 55"/>
                <a:gd name="T16" fmla="*/ 50 w 56"/>
                <a:gd name="T17" fmla="*/ 18 h 55"/>
                <a:gd name="T18" fmla="*/ 56 w 56"/>
                <a:gd name="T19" fmla="*/ 12 h 55"/>
                <a:gd name="T20" fmla="*/ 33 w 56"/>
                <a:gd name="T21" fmla="*/ 1 h 55"/>
                <a:gd name="T22" fmla="*/ 30 w 56"/>
                <a:gd name="T23" fmla="*/ 0 h 55"/>
                <a:gd name="T24" fmla="*/ 4 w 56"/>
                <a:gd name="T25" fmla="*/ 20 h 55"/>
                <a:gd name="T26" fmla="*/ 19 w 56"/>
                <a:gd name="T27" fmla="*/ 5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55">
                  <a:moveTo>
                    <a:pt x="19" y="52"/>
                  </a:moveTo>
                  <a:cubicBezTo>
                    <a:pt x="23" y="54"/>
                    <a:pt x="28" y="55"/>
                    <a:pt x="33" y="55"/>
                  </a:cubicBezTo>
                  <a:cubicBezTo>
                    <a:pt x="37" y="55"/>
                    <a:pt x="41" y="54"/>
                    <a:pt x="45" y="54"/>
                  </a:cubicBezTo>
                  <a:cubicBezTo>
                    <a:pt x="44" y="51"/>
                    <a:pt x="43" y="49"/>
                    <a:pt x="43" y="46"/>
                  </a:cubicBezTo>
                  <a:cubicBezTo>
                    <a:pt x="38" y="46"/>
                    <a:pt x="34" y="45"/>
                    <a:pt x="31" y="43"/>
                  </a:cubicBezTo>
                  <a:cubicBezTo>
                    <a:pt x="23" y="40"/>
                    <a:pt x="19" y="32"/>
                    <a:pt x="21" y="25"/>
                  </a:cubicBezTo>
                  <a:cubicBezTo>
                    <a:pt x="23" y="18"/>
                    <a:pt x="29" y="14"/>
                    <a:pt x="37" y="14"/>
                  </a:cubicBezTo>
                  <a:cubicBezTo>
                    <a:pt x="37" y="14"/>
                    <a:pt x="38" y="14"/>
                    <a:pt x="39" y="14"/>
                  </a:cubicBezTo>
                  <a:cubicBezTo>
                    <a:pt x="43" y="15"/>
                    <a:pt x="46" y="16"/>
                    <a:pt x="50" y="18"/>
                  </a:cubicBezTo>
                  <a:cubicBezTo>
                    <a:pt x="52" y="16"/>
                    <a:pt x="54" y="14"/>
                    <a:pt x="56" y="12"/>
                  </a:cubicBezTo>
                  <a:cubicBezTo>
                    <a:pt x="49" y="6"/>
                    <a:pt x="41" y="1"/>
                    <a:pt x="33" y="1"/>
                  </a:cubicBezTo>
                  <a:cubicBezTo>
                    <a:pt x="32" y="0"/>
                    <a:pt x="31" y="0"/>
                    <a:pt x="30" y="0"/>
                  </a:cubicBezTo>
                  <a:cubicBezTo>
                    <a:pt x="18" y="0"/>
                    <a:pt x="7" y="8"/>
                    <a:pt x="4" y="20"/>
                  </a:cubicBezTo>
                  <a:cubicBezTo>
                    <a:pt x="0" y="34"/>
                    <a:pt x="7" y="47"/>
                    <a:pt x="19"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19" name="Freeform 150"/>
            <p:cNvSpPr/>
            <p:nvPr/>
          </p:nvSpPr>
          <p:spPr bwMode="auto">
            <a:xfrm>
              <a:off x="4684713" y="4356100"/>
              <a:ext cx="146050" cy="263525"/>
            </a:xfrm>
            <a:custGeom>
              <a:avLst/>
              <a:gdLst>
                <a:gd name="T0" fmla="*/ 39 w 39"/>
                <a:gd name="T1" fmla="*/ 35 h 70"/>
                <a:gd name="T2" fmla="*/ 19 w 39"/>
                <a:gd name="T3" fmla="*/ 0 h 70"/>
                <a:gd name="T4" fmla="*/ 0 w 39"/>
                <a:gd name="T5" fmla="*/ 35 h 70"/>
                <a:gd name="T6" fmla="*/ 19 w 39"/>
                <a:gd name="T7" fmla="*/ 70 h 70"/>
                <a:gd name="T8" fmla="*/ 39 w 39"/>
                <a:gd name="T9" fmla="*/ 35 h 70"/>
              </a:gdLst>
              <a:ahLst/>
              <a:cxnLst>
                <a:cxn ang="0">
                  <a:pos x="T0" y="T1"/>
                </a:cxn>
                <a:cxn ang="0">
                  <a:pos x="T2" y="T3"/>
                </a:cxn>
                <a:cxn ang="0">
                  <a:pos x="T4" y="T5"/>
                </a:cxn>
                <a:cxn ang="0">
                  <a:pos x="T6" y="T7"/>
                </a:cxn>
                <a:cxn ang="0">
                  <a:pos x="T8" y="T9"/>
                </a:cxn>
              </a:cxnLst>
              <a:rect l="0" t="0" r="r" b="b"/>
              <a:pathLst>
                <a:path w="39" h="70">
                  <a:moveTo>
                    <a:pt x="39" y="35"/>
                  </a:moveTo>
                  <a:cubicBezTo>
                    <a:pt x="39" y="23"/>
                    <a:pt x="31" y="5"/>
                    <a:pt x="19" y="0"/>
                  </a:cubicBezTo>
                  <a:cubicBezTo>
                    <a:pt x="7" y="5"/>
                    <a:pt x="0" y="23"/>
                    <a:pt x="0" y="35"/>
                  </a:cubicBezTo>
                  <a:cubicBezTo>
                    <a:pt x="0" y="47"/>
                    <a:pt x="7" y="65"/>
                    <a:pt x="19" y="70"/>
                  </a:cubicBezTo>
                  <a:cubicBezTo>
                    <a:pt x="31" y="65"/>
                    <a:pt x="39" y="47"/>
                    <a:pt x="3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0" name="Freeform 151"/>
            <p:cNvSpPr/>
            <p:nvPr/>
          </p:nvSpPr>
          <p:spPr bwMode="auto">
            <a:xfrm>
              <a:off x="4786313" y="4521200"/>
              <a:ext cx="239713" cy="192088"/>
            </a:xfrm>
            <a:custGeom>
              <a:avLst/>
              <a:gdLst>
                <a:gd name="T0" fmla="*/ 2 w 64"/>
                <a:gd name="T1" fmla="*/ 43 h 51"/>
                <a:gd name="T2" fmla="*/ 42 w 64"/>
                <a:gd name="T3" fmla="*/ 43 h 51"/>
                <a:gd name="T4" fmla="*/ 62 w 64"/>
                <a:gd name="T5" fmla="*/ 9 h 51"/>
                <a:gd name="T6" fmla="*/ 22 w 64"/>
                <a:gd name="T7" fmla="*/ 8 h 51"/>
                <a:gd name="T8" fmla="*/ 2 w 64"/>
                <a:gd name="T9" fmla="*/ 43 h 51"/>
              </a:gdLst>
              <a:ahLst/>
              <a:cxnLst>
                <a:cxn ang="0">
                  <a:pos x="T0" y="T1"/>
                </a:cxn>
                <a:cxn ang="0">
                  <a:pos x="T2" y="T3"/>
                </a:cxn>
                <a:cxn ang="0">
                  <a:pos x="T4" y="T5"/>
                </a:cxn>
                <a:cxn ang="0">
                  <a:pos x="T6" y="T7"/>
                </a:cxn>
                <a:cxn ang="0">
                  <a:pos x="T8" y="T9"/>
                </a:cxn>
              </a:cxnLst>
              <a:rect l="0" t="0" r="r" b="b"/>
              <a:pathLst>
                <a:path w="64" h="51">
                  <a:moveTo>
                    <a:pt x="2" y="43"/>
                  </a:moveTo>
                  <a:cubicBezTo>
                    <a:pt x="12" y="51"/>
                    <a:pt x="31" y="49"/>
                    <a:pt x="42" y="43"/>
                  </a:cubicBezTo>
                  <a:cubicBezTo>
                    <a:pt x="52" y="37"/>
                    <a:pt x="64" y="22"/>
                    <a:pt x="62" y="9"/>
                  </a:cubicBezTo>
                  <a:cubicBezTo>
                    <a:pt x="52" y="0"/>
                    <a:pt x="33" y="2"/>
                    <a:pt x="22" y="8"/>
                  </a:cubicBezTo>
                  <a:cubicBezTo>
                    <a:pt x="12" y="14"/>
                    <a:pt x="0" y="30"/>
                    <a:pt x="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1" name="Freeform 152"/>
            <p:cNvSpPr/>
            <p:nvPr/>
          </p:nvSpPr>
          <p:spPr bwMode="auto">
            <a:xfrm>
              <a:off x="4786313" y="4713288"/>
              <a:ext cx="239713" cy="187325"/>
            </a:xfrm>
            <a:custGeom>
              <a:avLst/>
              <a:gdLst>
                <a:gd name="T0" fmla="*/ 42 w 64"/>
                <a:gd name="T1" fmla="*/ 42 h 50"/>
                <a:gd name="T2" fmla="*/ 62 w 64"/>
                <a:gd name="T3" fmla="*/ 8 h 50"/>
                <a:gd name="T4" fmla="*/ 22 w 64"/>
                <a:gd name="T5" fmla="*/ 8 h 50"/>
                <a:gd name="T6" fmla="*/ 2 w 64"/>
                <a:gd name="T7" fmla="*/ 42 h 50"/>
                <a:gd name="T8" fmla="*/ 42 w 64"/>
                <a:gd name="T9" fmla="*/ 42 h 50"/>
              </a:gdLst>
              <a:ahLst/>
              <a:cxnLst>
                <a:cxn ang="0">
                  <a:pos x="T0" y="T1"/>
                </a:cxn>
                <a:cxn ang="0">
                  <a:pos x="T2" y="T3"/>
                </a:cxn>
                <a:cxn ang="0">
                  <a:pos x="T4" y="T5"/>
                </a:cxn>
                <a:cxn ang="0">
                  <a:pos x="T6" y="T7"/>
                </a:cxn>
                <a:cxn ang="0">
                  <a:pos x="T8" y="T9"/>
                </a:cxn>
              </a:cxnLst>
              <a:rect l="0" t="0" r="r" b="b"/>
              <a:pathLst>
                <a:path w="64" h="50">
                  <a:moveTo>
                    <a:pt x="42" y="42"/>
                  </a:moveTo>
                  <a:cubicBezTo>
                    <a:pt x="52" y="36"/>
                    <a:pt x="64" y="21"/>
                    <a:pt x="62" y="8"/>
                  </a:cubicBezTo>
                  <a:cubicBezTo>
                    <a:pt x="52" y="0"/>
                    <a:pt x="33" y="2"/>
                    <a:pt x="22" y="8"/>
                  </a:cubicBezTo>
                  <a:cubicBezTo>
                    <a:pt x="12" y="14"/>
                    <a:pt x="0" y="29"/>
                    <a:pt x="2" y="42"/>
                  </a:cubicBezTo>
                  <a:cubicBezTo>
                    <a:pt x="12" y="50"/>
                    <a:pt x="31" y="48"/>
                    <a:pt x="4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2" name="Freeform 153"/>
            <p:cNvSpPr/>
            <p:nvPr/>
          </p:nvSpPr>
          <p:spPr bwMode="auto">
            <a:xfrm>
              <a:off x="4489450" y="4521200"/>
              <a:ext cx="239713" cy="192088"/>
            </a:xfrm>
            <a:custGeom>
              <a:avLst/>
              <a:gdLst>
                <a:gd name="T0" fmla="*/ 22 w 64"/>
                <a:gd name="T1" fmla="*/ 43 h 51"/>
                <a:gd name="T2" fmla="*/ 62 w 64"/>
                <a:gd name="T3" fmla="*/ 43 h 51"/>
                <a:gd name="T4" fmla="*/ 41 w 64"/>
                <a:gd name="T5" fmla="*/ 8 h 51"/>
                <a:gd name="T6" fmla="*/ 1 w 64"/>
                <a:gd name="T7" fmla="*/ 9 h 51"/>
                <a:gd name="T8" fmla="*/ 22 w 64"/>
                <a:gd name="T9" fmla="*/ 43 h 51"/>
              </a:gdLst>
              <a:ahLst/>
              <a:cxnLst>
                <a:cxn ang="0">
                  <a:pos x="T0" y="T1"/>
                </a:cxn>
                <a:cxn ang="0">
                  <a:pos x="T2" y="T3"/>
                </a:cxn>
                <a:cxn ang="0">
                  <a:pos x="T4" y="T5"/>
                </a:cxn>
                <a:cxn ang="0">
                  <a:pos x="T6" y="T7"/>
                </a:cxn>
                <a:cxn ang="0">
                  <a:pos x="T8" y="T9"/>
                </a:cxn>
              </a:cxnLst>
              <a:rect l="0" t="0" r="r" b="b"/>
              <a:pathLst>
                <a:path w="64" h="51">
                  <a:moveTo>
                    <a:pt x="22" y="43"/>
                  </a:moveTo>
                  <a:cubicBezTo>
                    <a:pt x="33" y="49"/>
                    <a:pt x="52" y="51"/>
                    <a:pt x="62" y="43"/>
                  </a:cubicBezTo>
                  <a:cubicBezTo>
                    <a:pt x="64" y="30"/>
                    <a:pt x="52" y="14"/>
                    <a:pt x="41" y="8"/>
                  </a:cubicBezTo>
                  <a:cubicBezTo>
                    <a:pt x="31" y="2"/>
                    <a:pt x="12" y="0"/>
                    <a:pt x="1" y="9"/>
                  </a:cubicBezTo>
                  <a:cubicBezTo>
                    <a:pt x="0" y="22"/>
                    <a:pt x="11" y="37"/>
                    <a:pt x="2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3" name="Freeform 154"/>
            <p:cNvSpPr/>
            <p:nvPr/>
          </p:nvSpPr>
          <p:spPr bwMode="auto">
            <a:xfrm>
              <a:off x="4489450" y="4713288"/>
              <a:ext cx="239713" cy="187325"/>
            </a:xfrm>
            <a:custGeom>
              <a:avLst/>
              <a:gdLst>
                <a:gd name="T0" fmla="*/ 22 w 64"/>
                <a:gd name="T1" fmla="*/ 42 h 50"/>
                <a:gd name="T2" fmla="*/ 62 w 64"/>
                <a:gd name="T3" fmla="*/ 42 h 50"/>
                <a:gd name="T4" fmla="*/ 41 w 64"/>
                <a:gd name="T5" fmla="*/ 8 h 50"/>
                <a:gd name="T6" fmla="*/ 1 w 64"/>
                <a:gd name="T7" fmla="*/ 8 h 50"/>
                <a:gd name="T8" fmla="*/ 22 w 64"/>
                <a:gd name="T9" fmla="*/ 42 h 50"/>
              </a:gdLst>
              <a:ahLst/>
              <a:cxnLst>
                <a:cxn ang="0">
                  <a:pos x="T0" y="T1"/>
                </a:cxn>
                <a:cxn ang="0">
                  <a:pos x="T2" y="T3"/>
                </a:cxn>
                <a:cxn ang="0">
                  <a:pos x="T4" y="T5"/>
                </a:cxn>
                <a:cxn ang="0">
                  <a:pos x="T6" y="T7"/>
                </a:cxn>
                <a:cxn ang="0">
                  <a:pos x="T8" y="T9"/>
                </a:cxn>
              </a:cxnLst>
              <a:rect l="0" t="0" r="r" b="b"/>
              <a:pathLst>
                <a:path w="64" h="50">
                  <a:moveTo>
                    <a:pt x="22" y="42"/>
                  </a:moveTo>
                  <a:cubicBezTo>
                    <a:pt x="33" y="48"/>
                    <a:pt x="52" y="50"/>
                    <a:pt x="62" y="42"/>
                  </a:cubicBezTo>
                  <a:cubicBezTo>
                    <a:pt x="64" y="29"/>
                    <a:pt x="52" y="14"/>
                    <a:pt x="41" y="8"/>
                  </a:cubicBezTo>
                  <a:cubicBezTo>
                    <a:pt x="31" y="2"/>
                    <a:pt x="12" y="0"/>
                    <a:pt x="1" y="8"/>
                  </a:cubicBezTo>
                  <a:cubicBezTo>
                    <a:pt x="0" y="21"/>
                    <a:pt x="11" y="36"/>
                    <a:pt x="2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4" name="Freeform 155"/>
            <p:cNvSpPr/>
            <p:nvPr/>
          </p:nvSpPr>
          <p:spPr bwMode="auto">
            <a:xfrm>
              <a:off x="4740275" y="4645025"/>
              <a:ext cx="30163" cy="300038"/>
            </a:xfrm>
            <a:custGeom>
              <a:avLst/>
              <a:gdLst>
                <a:gd name="T0" fmla="*/ 0 w 8"/>
                <a:gd name="T1" fmla="*/ 2 h 80"/>
                <a:gd name="T2" fmla="*/ 0 w 8"/>
                <a:gd name="T3" fmla="*/ 78 h 80"/>
                <a:gd name="T4" fmla="*/ 4 w 8"/>
                <a:gd name="T5" fmla="*/ 80 h 80"/>
                <a:gd name="T6" fmla="*/ 8 w 8"/>
                <a:gd name="T7" fmla="*/ 78 h 80"/>
                <a:gd name="T8" fmla="*/ 8 w 8"/>
                <a:gd name="T9" fmla="*/ 2 h 80"/>
                <a:gd name="T10" fmla="*/ 4 w 8"/>
                <a:gd name="T11" fmla="*/ 0 h 80"/>
                <a:gd name="T12" fmla="*/ 0 w 8"/>
                <a:gd name="T13" fmla="*/ 2 h 80"/>
              </a:gdLst>
              <a:ahLst/>
              <a:cxnLst>
                <a:cxn ang="0">
                  <a:pos x="T0" y="T1"/>
                </a:cxn>
                <a:cxn ang="0">
                  <a:pos x="T2" y="T3"/>
                </a:cxn>
                <a:cxn ang="0">
                  <a:pos x="T4" y="T5"/>
                </a:cxn>
                <a:cxn ang="0">
                  <a:pos x="T6" y="T7"/>
                </a:cxn>
                <a:cxn ang="0">
                  <a:pos x="T8" y="T9"/>
                </a:cxn>
                <a:cxn ang="0">
                  <a:pos x="T10" y="T11"/>
                </a:cxn>
                <a:cxn ang="0">
                  <a:pos x="T12" y="T13"/>
                </a:cxn>
              </a:cxnLst>
              <a:rect l="0" t="0" r="r" b="b"/>
              <a:pathLst>
                <a:path w="8" h="80">
                  <a:moveTo>
                    <a:pt x="0" y="2"/>
                  </a:moveTo>
                  <a:cubicBezTo>
                    <a:pt x="0" y="78"/>
                    <a:pt x="0" y="78"/>
                    <a:pt x="0" y="78"/>
                  </a:cubicBezTo>
                  <a:cubicBezTo>
                    <a:pt x="0" y="79"/>
                    <a:pt x="2" y="80"/>
                    <a:pt x="4" y="80"/>
                  </a:cubicBezTo>
                  <a:cubicBezTo>
                    <a:pt x="6" y="80"/>
                    <a:pt x="8" y="79"/>
                    <a:pt x="8" y="78"/>
                  </a:cubicBezTo>
                  <a:cubicBezTo>
                    <a:pt x="8" y="2"/>
                    <a:pt x="8" y="2"/>
                    <a:pt x="8" y="2"/>
                  </a:cubicBezTo>
                  <a:cubicBezTo>
                    <a:pt x="8" y="1"/>
                    <a:pt x="6" y="0"/>
                    <a:pt x="4"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5" name="Freeform 156"/>
            <p:cNvSpPr/>
            <p:nvPr/>
          </p:nvSpPr>
          <p:spPr bwMode="auto">
            <a:xfrm>
              <a:off x="1716088" y="4656138"/>
              <a:ext cx="47625" cy="260350"/>
            </a:xfrm>
            <a:custGeom>
              <a:avLst/>
              <a:gdLst>
                <a:gd name="T0" fmla="*/ 13 w 13"/>
                <a:gd name="T1" fmla="*/ 1 h 69"/>
                <a:gd name="T2" fmla="*/ 7 w 13"/>
                <a:gd name="T3" fmla="*/ 0 h 69"/>
                <a:gd name="T4" fmla="*/ 7 w 13"/>
                <a:gd name="T5" fmla="*/ 0 h 69"/>
                <a:gd name="T6" fmla="*/ 0 w 13"/>
                <a:gd name="T7" fmla="*/ 1 h 69"/>
                <a:gd name="T8" fmla="*/ 0 w 13"/>
                <a:gd name="T9" fmla="*/ 69 h 69"/>
                <a:gd name="T10" fmla="*/ 13 w 13"/>
                <a:gd name="T11" fmla="*/ 69 h 69"/>
                <a:gd name="T12" fmla="*/ 13 w 13"/>
                <a:gd name="T13" fmla="*/ 1 h 69"/>
              </a:gdLst>
              <a:ahLst/>
              <a:cxnLst>
                <a:cxn ang="0">
                  <a:pos x="T0" y="T1"/>
                </a:cxn>
                <a:cxn ang="0">
                  <a:pos x="T2" y="T3"/>
                </a:cxn>
                <a:cxn ang="0">
                  <a:pos x="T4" y="T5"/>
                </a:cxn>
                <a:cxn ang="0">
                  <a:pos x="T6" y="T7"/>
                </a:cxn>
                <a:cxn ang="0">
                  <a:pos x="T8" y="T9"/>
                </a:cxn>
                <a:cxn ang="0">
                  <a:pos x="T10" y="T11"/>
                </a:cxn>
                <a:cxn ang="0">
                  <a:pos x="T12" y="T13"/>
                </a:cxn>
              </a:cxnLst>
              <a:rect l="0" t="0" r="r" b="b"/>
              <a:pathLst>
                <a:path w="13" h="69">
                  <a:moveTo>
                    <a:pt x="13" y="1"/>
                  </a:moveTo>
                  <a:cubicBezTo>
                    <a:pt x="11" y="0"/>
                    <a:pt x="9" y="0"/>
                    <a:pt x="7" y="0"/>
                  </a:cubicBezTo>
                  <a:cubicBezTo>
                    <a:pt x="7" y="0"/>
                    <a:pt x="7" y="0"/>
                    <a:pt x="7" y="0"/>
                  </a:cubicBezTo>
                  <a:cubicBezTo>
                    <a:pt x="4" y="0"/>
                    <a:pt x="2" y="0"/>
                    <a:pt x="0" y="1"/>
                  </a:cubicBezTo>
                  <a:cubicBezTo>
                    <a:pt x="0" y="69"/>
                    <a:pt x="0" y="69"/>
                    <a:pt x="0" y="69"/>
                  </a:cubicBezTo>
                  <a:cubicBezTo>
                    <a:pt x="13" y="69"/>
                    <a:pt x="13" y="69"/>
                    <a:pt x="13" y="69"/>
                  </a:cubicBezTo>
                  <a:lnTo>
                    <a:pt x="13"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6" name="Freeform 157"/>
            <p:cNvSpPr/>
            <p:nvPr/>
          </p:nvSpPr>
          <p:spPr bwMode="auto">
            <a:xfrm>
              <a:off x="1716088" y="4295775"/>
              <a:ext cx="47625" cy="33338"/>
            </a:xfrm>
            <a:custGeom>
              <a:avLst/>
              <a:gdLst>
                <a:gd name="T0" fmla="*/ 8 w 13"/>
                <a:gd name="T1" fmla="*/ 9 h 9"/>
                <a:gd name="T2" fmla="*/ 9 w 13"/>
                <a:gd name="T3" fmla="*/ 9 h 9"/>
                <a:gd name="T4" fmla="*/ 13 w 13"/>
                <a:gd name="T5" fmla="*/ 9 h 9"/>
                <a:gd name="T6" fmla="*/ 13 w 13"/>
                <a:gd name="T7" fmla="*/ 0 h 9"/>
                <a:gd name="T8" fmla="*/ 0 w 13"/>
                <a:gd name="T9" fmla="*/ 0 h 9"/>
                <a:gd name="T10" fmla="*/ 0 w 13"/>
                <a:gd name="T11" fmla="*/ 9 h 9"/>
                <a:gd name="T12" fmla="*/ 8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8" y="9"/>
                  </a:moveTo>
                  <a:cubicBezTo>
                    <a:pt x="8" y="9"/>
                    <a:pt x="9" y="9"/>
                    <a:pt x="9" y="9"/>
                  </a:cubicBezTo>
                  <a:cubicBezTo>
                    <a:pt x="11" y="9"/>
                    <a:pt x="12" y="9"/>
                    <a:pt x="13" y="9"/>
                  </a:cubicBezTo>
                  <a:cubicBezTo>
                    <a:pt x="13" y="0"/>
                    <a:pt x="13" y="0"/>
                    <a:pt x="13" y="0"/>
                  </a:cubicBezTo>
                  <a:cubicBezTo>
                    <a:pt x="0" y="0"/>
                    <a:pt x="0" y="0"/>
                    <a:pt x="0" y="0"/>
                  </a:cubicBezTo>
                  <a:cubicBezTo>
                    <a:pt x="0" y="9"/>
                    <a:pt x="0" y="9"/>
                    <a:pt x="0" y="9"/>
                  </a:cubicBezTo>
                  <a:cubicBezTo>
                    <a:pt x="2" y="9"/>
                    <a:pt x="5" y="9"/>
                    <a:pt x="8"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7" name="Freeform 158"/>
            <p:cNvSpPr/>
            <p:nvPr/>
          </p:nvSpPr>
          <p:spPr bwMode="auto">
            <a:xfrm>
              <a:off x="1501775" y="4344988"/>
              <a:ext cx="487363" cy="360363"/>
            </a:xfrm>
            <a:custGeom>
              <a:avLst/>
              <a:gdLst>
                <a:gd name="T0" fmla="*/ 70 w 130"/>
                <a:gd name="T1" fmla="*/ 1 h 96"/>
                <a:gd name="T2" fmla="*/ 66 w 130"/>
                <a:gd name="T3" fmla="*/ 0 h 96"/>
                <a:gd name="T4" fmla="*/ 65 w 130"/>
                <a:gd name="T5" fmla="*/ 0 h 96"/>
                <a:gd name="T6" fmla="*/ 57 w 130"/>
                <a:gd name="T7" fmla="*/ 1 h 96"/>
                <a:gd name="T8" fmla="*/ 0 w 130"/>
                <a:gd name="T9" fmla="*/ 63 h 96"/>
                <a:gd name="T10" fmla="*/ 5 w 130"/>
                <a:gd name="T11" fmla="*/ 88 h 96"/>
                <a:gd name="T12" fmla="*/ 7 w 130"/>
                <a:gd name="T13" fmla="*/ 91 h 96"/>
                <a:gd name="T14" fmla="*/ 10 w 130"/>
                <a:gd name="T15" fmla="*/ 87 h 96"/>
                <a:gd name="T16" fmla="*/ 27 w 130"/>
                <a:gd name="T17" fmla="*/ 77 h 96"/>
                <a:gd name="T18" fmla="*/ 27 w 130"/>
                <a:gd name="T19" fmla="*/ 77 h 96"/>
                <a:gd name="T20" fmla="*/ 44 w 130"/>
                <a:gd name="T21" fmla="*/ 88 h 96"/>
                <a:gd name="T22" fmla="*/ 45 w 130"/>
                <a:gd name="T23" fmla="*/ 91 h 96"/>
                <a:gd name="T24" fmla="*/ 47 w 130"/>
                <a:gd name="T25" fmla="*/ 88 h 96"/>
                <a:gd name="T26" fmla="*/ 57 w 130"/>
                <a:gd name="T27" fmla="*/ 79 h 96"/>
                <a:gd name="T28" fmla="*/ 64 w 130"/>
                <a:gd name="T29" fmla="*/ 78 h 96"/>
                <a:gd name="T30" fmla="*/ 64 w 130"/>
                <a:gd name="T31" fmla="*/ 78 h 96"/>
                <a:gd name="T32" fmla="*/ 70 w 130"/>
                <a:gd name="T33" fmla="*/ 79 h 96"/>
                <a:gd name="T34" fmla="*/ 81 w 130"/>
                <a:gd name="T35" fmla="*/ 89 h 96"/>
                <a:gd name="T36" fmla="*/ 83 w 130"/>
                <a:gd name="T37" fmla="*/ 92 h 96"/>
                <a:gd name="T38" fmla="*/ 85 w 130"/>
                <a:gd name="T39" fmla="*/ 89 h 96"/>
                <a:gd name="T40" fmla="*/ 101 w 130"/>
                <a:gd name="T41" fmla="*/ 79 h 96"/>
                <a:gd name="T42" fmla="*/ 101 w 130"/>
                <a:gd name="T43" fmla="*/ 79 h 96"/>
                <a:gd name="T44" fmla="*/ 118 w 130"/>
                <a:gd name="T45" fmla="*/ 90 h 96"/>
                <a:gd name="T46" fmla="*/ 119 w 130"/>
                <a:gd name="T47" fmla="*/ 94 h 96"/>
                <a:gd name="T48" fmla="*/ 120 w 130"/>
                <a:gd name="T49" fmla="*/ 96 h 96"/>
                <a:gd name="T50" fmla="*/ 122 w 130"/>
                <a:gd name="T51" fmla="*/ 94 h 96"/>
                <a:gd name="T52" fmla="*/ 123 w 130"/>
                <a:gd name="T53" fmla="*/ 91 h 96"/>
                <a:gd name="T54" fmla="*/ 129 w 130"/>
                <a:gd name="T55" fmla="*/ 67 h 96"/>
                <a:gd name="T56" fmla="*/ 70 w 130"/>
                <a:gd name="T57" fmla="*/ 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96">
                  <a:moveTo>
                    <a:pt x="70" y="1"/>
                  </a:moveTo>
                  <a:cubicBezTo>
                    <a:pt x="69" y="1"/>
                    <a:pt x="68" y="1"/>
                    <a:pt x="66" y="0"/>
                  </a:cubicBezTo>
                  <a:cubicBezTo>
                    <a:pt x="66" y="0"/>
                    <a:pt x="65" y="0"/>
                    <a:pt x="65" y="0"/>
                  </a:cubicBezTo>
                  <a:cubicBezTo>
                    <a:pt x="62" y="0"/>
                    <a:pt x="59" y="1"/>
                    <a:pt x="57" y="1"/>
                  </a:cubicBezTo>
                  <a:cubicBezTo>
                    <a:pt x="26" y="5"/>
                    <a:pt x="1" y="31"/>
                    <a:pt x="0" y="63"/>
                  </a:cubicBezTo>
                  <a:cubicBezTo>
                    <a:pt x="0" y="72"/>
                    <a:pt x="2" y="80"/>
                    <a:pt x="5" y="88"/>
                  </a:cubicBezTo>
                  <a:cubicBezTo>
                    <a:pt x="5" y="90"/>
                    <a:pt x="6" y="91"/>
                    <a:pt x="7" y="91"/>
                  </a:cubicBezTo>
                  <a:cubicBezTo>
                    <a:pt x="8" y="91"/>
                    <a:pt x="9" y="89"/>
                    <a:pt x="10" y="87"/>
                  </a:cubicBezTo>
                  <a:cubicBezTo>
                    <a:pt x="13" y="81"/>
                    <a:pt x="19" y="77"/>
                    <a:pt x="27" y="77"/>
                  </a:cubicBezTo>
                  <a:cubicBezTo>
                    <a:pt x="27" y="77"/>
                    <a:pt x="27" y="77"/>
                    <a:pt x="27" y="77"/>
                  </a:cubicBezTo>
                  <a:cubicBezTo>
                    <a:pt x="34" y="77"/>
                    <a:pt x="41" y="82"/>
                    <a:pt x="44" y="88"/>
                  </a:cubicBezTo>
                  <a:cubicBezTo>
                    <a:pt x="45" y="90"/>
                    <a:pt x="45" y="91"/>
                    <a:pt x="45" y="91"/>
                  </a:cubicBezTo>
                  <a:cubicBezTo>
                    <a:pt x="46" y="91"/>
                    <a:pt x="46" y="90"/>
                    <a:pt x="47" y="88"/>
                  </a:cubicBezTo>
                  <a:cubicBezTo>
                    <a:pt x="49" y="84"/>
                    <a:pt x="53" y="81"/>
                    <a:pt x="57" y="79"/>
                  </a:cubicBezTo>
                  <a:cubicBezTo>
                    <a:pt x="59" y="79"/>
                    <a:pt x="61" y="78"/>
                    <a:pt x="64" y="78"/>
                  </a:cubicBezTo>
                  <a:cubicBezTo>
                    <a:pt x="64" y="78"/>
                    <a:pt x="64" y="78"/>
                    <a:pt x="64" y="78"/>
                  </a:cubicBezTo>
                  <a:cubicBezTo>
                    <a:pt x="66" y="78"/>
                    <a:pt x="68" y="79"/>
                    <a:pt x="70" y="79"/>
                  </a:cubicBezTo>
                  <a:cubicBezTo>
                    <a:pt x="75" y="81"/>
                    <a:pt x="79" y="85"/>
                    <a:pt x="81" y="89"/>
                  </a:cubicBezTo>
                  <a:cubicBezTo>
                    <a:pt x="82" y="91"/>
                    <a:pt x="82" y="92"/>
                    <a:pt x="83" y="92"/>
                  </a:cubicBezTo>
                  <a:cubicBezTo>
                    <a:pt x="83" y="92"/>
                    <a:pt x="84" y="91"/>
                    <a:pt x="85" y="89"/>
                  </a:cubicBezTo>
                  <a:cubicBezTo>
                    <a:pt x="88" y="83"/>
                    <a:pt x="94" y="79"/>
                    <a:pt x="101" y="79"/>
                  </a:cubicBezTo>
                  <a:cubicBezTo>
                    <a:pt x="101" y="79"/>
                    <a:pt x="101" y="79"/>
                    <a:pt x="101" y="79"/>
                  </a:cubicBezTo>
                  <a:cubicBezTo>
                    <a:pt x="109" y="79"/>
                    <a:pt x="115" y="84"/>
                    <a:pt x="118" y="90"/>
                  </a:cubicBezTo>
                  <a:cubicBezTo>
                    <a:pt x="118" y="91"/>
                    <a:pt x="119" y="93"/>
                    <a:pt x="119" y="94"/>
                  </a:cubicBezTo>
                  <a:cubicBezTo>
                    <a:pt x="119" y="95"/>
                    <a:pt x="120" y="96"/>
                    <a:pt x="120" y="96"/>
                  </a:cubicBezTo>
                  <a:cubicBezTo>
                    <a:pt x="121" y="96"/>
                    <a:pt x="121" y="95"/>
                    <a:pt x="122" y="94"/>
                  </a:cubicBezTo>
                  <a:cubicBezTo>
                    <a:pt x="122" y="93"/>
                    <a:pt x="123" y="92"/>
                    <a:pt x="123" y="91"/>
                  </a:cubicBezTo>
                  <a:cubicBezTo>
                    <a:pt x="127" y="83"/>
                    <a:pt x="129" y="75"/>
                    <a:pt x="129" y="67"/>
                  </a:cubicBezTo>
                  <a:cubicBezTo>
                    <a:pt x="130" y="32"/>
                    <a:pt x="104" y="4"/>
                    <a:pt x="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8" name="Freeform 159"/>
            <p:cNvSpPr/>
            <p:nvPr/>
          </p:nvSpPr>
          <p:spPr bwMode="auto">
            <a:xfrm>
              <a:off x="2624138" y="4656138"/>
              <a:ext cx="187325" cy="134938"/>
            </a:xfrm>
            <a:custGeom>
              <a:avLst/>
              <a:gdLst>
                <a:gd name="T0" fmla="*/ 32 w 50"/>
                <a:gd name="T1" fmla="*/ 11 h 36"/>
                <a:gd name="T2" fmla="*/ 44 w 50"/>
                <a:gd name="T3" fmla="*/ 3 h 36"/>
                <a:gd name="T4" fmla="*/ 50 w 50"/>
                <a:gd name="T5" fmla="*/ 1 h 36"/>
                <a:gd name="T6" fmla="*/ 30 w 50"/>
                <a:gd name="T7" fmla="*/ 3 h 36"/>
                <a:gd name="T8" fmla="*/ 16 w 50"/>
                <a:gd name="T9" fmla="*/ 14 h 36"/>
                <a:gd name="T10" fmla="*/ 10 w 50"/>
                <a:gd name="T11" fmla="*/ 24 h 36"/>
                <a:gd name="T12" fmla="*/ 0 w 50"/>
                <a:gd name="T13" fmla="*/ 36 h 36"/>
                <a:gd name="T14" fmla="*/ 17 w 50"/>
                <a:gd name="T15" fmla="*/ 29 h 36"/>
                <a:gd name="T16" fmla="*/ 32 w 50"/>
                <a:gd name="T1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6">
                  <a:moveTo>
                    <a:pt x="32" y="11"/>
                  </a:moveTo>
                  <a:cubicBezTo>
                    <a:pt x="36" y="7"/>
                    <a:pt x="40" y="5"/>
                    <a:pt x="44" y="3"/>
                  </a:cubicBezTo>
                  <a:cubicBezTo>
                    <a:pt x="45" y="3"/>
                    <a:pt x="48" y="1"/>
                    <a:pt x="50" y="1"/>
                  </a:cubicBezTo>
                  <a:cubicBezTo>
                    <a:pt x="43" y="1"/>
                    <a:pt x="36" y="0"/>
                    <a:pt x="30" y="3"/>
                  </a:cubicBezTo>
                  <a:cubicBezTo>
                    <a:pt x="24" y="5"/>
                    <a:pt x="20" y="9"/>
                    <a:pt x="16" y="14"/>
                  </a:cubicBezTo>
                  <a:cubicBezTo>
                    <a:pt x="14" y="17"/>
                    <a:pt x="12" y="20"/>
                    <a:pt x="10" y="24"/>
                  </a:cubicBezTo>
                  <a:cubicBezTo>
                    <a:pt x="8" y="28"/>
                    <a:pt x="5" y="34"/>
                    <a:pt x="0" y="36"/>
                  </a:cubicBezTo>
                  <a:cubicBezTo>
                    <a:pt x="6" y="35"/>
                    <a:pt x="12" y="32"/>
                    <a:pt x="17" y="29"/>
                  </a:cubicBezTo>
                  <a:cubicBezTo>
                    <a:pt x="23" y="24"/>
                    <a:pt x="27" y="17"/>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29" name="Freeform 160"/>
            <p:cNvSpPr/>
            <p:nvPr/>
          </p:nvSpPr>
          <p:spPr bwMode="auto">
            <a:xfrm>
              <a:off x="2638425" y="4660900"/>
              <a:ext cx="244475" cy="165100"/>
            </a:xfrm>
            <a:custGeom>
              <a:avLst/>
              <a:gdLst>
                <a:gd name="T0" fmla="*/ 42 w 65"/>
                <a:gd name="T1" fmla="*/ 5 h 44"/>
                <a:gd name="T2" fmla="*/ 26 w 65"/>
                <a:gd name="T3" fmla="*/ 19 h 44"/>
                <a:gd name="T4" fmla="*/ 14 w 65"/>
                <a:gd name="T5" fmla="*/ 32 h 44"/>
                <a:gd name="T6" fmla="*/ 0 w 65"/>
                <a:gd name="T7" fmla="*/ 38 h 44"/>
                <a:gd name="T8" fmla="*/ 35 w 65"/>
                <a:gd name="T9" fmla="*/ 37 h 44"/>
                <a:gd name="T10" fmla="*/ 55 w 65"/>
                <a:gd name="T11" fmla="*/ 11 h 44"/>
                <a:gd name="T12" fmla="*/ 62 w 65"/>
                <a:gd name="T13" fmla="*/ 3 h 44"/>
                <a:gd name="T14" fmla="*/ 65 w 65"/>
                <a:gd name="T15" fmla="*/ 1 h 44"/>
                <a:gd name="T16" fmla="*/ 42 w 65"/>
                <a:gd name="T17" fmla="*/ 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4">
                  <a:moveTo>
                    <a:pt x="42" y="5"/>
                  </a:moveTo>
                  <a:cubicBezTo>
                    <a:pt x="35" y="9"/>
                    <a:pt x="31" y="13"/>
                    <a:pt x="26" y="19"/>
                  </a:cubicBezTo>
                  <a:cubicBezTo>
                    <a:pt x="23" y="24"/>
                    <a:pt x="19" y="29"/>
                    <a:pt x="14" y="32"/>
                  </a:cubicBezTo>
                  <a:cubicBezTo>
                    <a:pt x="10" y="34"/>
                    <a:pt x="4" y="37"/>
                    <a:pt x="0" y="38"/>
                  </a:cubicBezTo>
                  <a:cubicBezTo>
                    <a:pt x="11" y="44"/>
                    <a:pt x="25" y="44"/>
                    <a:pt x="35" y="37"/>
                  </a:cubicBezTo>
                  <a:cubicBezTo>
                    <a:pt x="45" y="31"/>
                    <a:pt x="49" y="21"/>
                    <a:pt x="55" y="11"/>
                  </a:cubicBezTo>
                  <a:cubicBezTo>
                    <a:pt x="57" y="8"/>
                    <a:pt x="59" y="6"/>
                    <a:pt x="62" y="3"/>
                  </a:cubicBezTo>
                  <a:cubicBezTo>
                    <a:pt x="62" y="3"/>
                    <a:pt x="64" y="1"/>
                    <a:pt x="65" y="1"/>
                  </a:cubicBezTo>
                  <a:cubicBezTo>
                    <a:pt x="57" y="0"/>
                    <a:pt x="49" y="1"/>
                    <a:pt x="4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0" name="Freeform 161"/>
            <p:cNvSpPr/>
            <p:nvPr/>
          </p:nvSpPr>
          <p:spPr bwMode="auto">
            <a:xfrm>
              <a:off x="2624138" y="4518025"/>
              <a:ext cx="161925" cy="115888"/>
            </a:xfrm>
            <a:custGeom>
              <a:avLst/>
              <a:gdLst>
                <a:gd name="T0" fmla="*/ 14 w 43"/>
                <a:gd name="T1" fmla="*/ 12 h 31"/>
                <a:gd name="T2" fmla="*/ 9 w 43"/>
                <a:gd name="T3" fmla="*/ 20 h 31"/>
                <a:gd name="T4" fmla="*/ 0 w 43"/>
                <a:gd name="T5" fmla="*/ 31 h 31"/>
                <a:gd name="T6" fmla="*/ 15 w 43"/>
                <a:gd name="T7" fmla="*/ 24 h 31"/>
                <a:gd name="T8" fmla="*/ 28 w 43"/>
                <a:gd name="T9" fmla="*/ 9 h 31"/>
                <a:gd name="T10" fmla="*/ 38 w 43"/>
                <a:gd name="T11" fmla="*/ 3 h 31"/>
                <a:gd name="T12" fmla="*/ 43 w 43"/>
                <a:gd name="T13" fmla="*/ 1 h 31"/>
                <a:gd name="T14" fmla="*/ 26 w 43"/>
                <a:gd name="T15" fmla="*/ 2 h 31"/>
                <a:gd name="T16" fmla="*/ 14 w 43"/>
                <a:gd name="T17"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1">
                  <a:moveTo>
                    <a:pt x="14" y="12"/>
                  </a:moveTo>
                  <a:cubicBezTo>
                    <a:pt x="12" y="15"/>
                    <a:pt x="11" y="17"/>
                    <a:pt x="9" y="20"/>
                  </a:cubicBezTo>
                  <a:cubicBezTo>
                    <a:pt x="7" y="24"/>
                    <a:pt x="5" y="29"/>
                    <a:pt x="0" y="31"/>
                  </a:cubicBezTo>
                  <a:cubicBezTo>
                    <a:pt x="6" y="30"/>
                    <a:pt x="11" y="28"/>
                    <a:pt x="15" y="24"/>
                  </a:cubicBezTo>
                  <a:cubicBezTo>
                    <a:pt x="20" y="20"/>
                    <a:pt x="24" y="14"/>
                    <a:pt x="28" y="9"/>
                  </a:cubicBezTo>
                  <a:cubicBezTo>
                    <a:pt x="31" y="6"/>
                    <a:pt x="34" y="4"/>
                    <a:pt x="38" y="3"/>
                  </a:cubicBezTo>
                  <a:cubicBezTo>
                    <a:pt x="39" y="2"/>
                    <a:pt x="42" y="1"/>
                    <a:pt x="43" y="1"/>
                  </a:cubicBezTo>
                  <a:cubicBezTo>
                    <a:pt x="37" y="0"/>
                    <a:pt x="31" y="0"/>
                    <a:pt x="26" y="2"/>
                  </a:cubicBezTo>
                  <a:cubicBezTo>
                    <a:pt x="21" y="4"/>
                    <a:pt x="17" y="8"/>
                    <a:pt x="14"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1" name="Freeform 162"/>
            <p:cNvSpPr/>
            <p:nvPr/>
          </p:nvSpPr>
          <p:spPr bwMode="auto">
            <a:xfrm>
              <a:off x="2638425" y="4521200"/>
              <a:ext cx="211138" cy="142875"/>
            </a:xfrm>
            <a:custGeom>
              <a:avLst/>
              <a:gdLst>
                <a:gd name="T0" fmla="*/ 53 w 56"/>
                <a:gd name="T1" fmla="*/ 3 h 38"/>
                <a:gd name="T2" fmla="*/ 56 w 56"/>
                <a:gd name="T3" fmla="*/ 1 h 38"/>
                <a:gd name="T4" fmla="*/ 36 w 56"/>
                <a:gd name="T5" fmla="*/ 4 h 38"/>
                <a:gd name="T6" fmla="*/ 22 w 56"/>
                <a:gd name="T7" fmla="*/ 17 h 38"/>
                <a:gd name="T8" fmla="*/ 12 w 56"/>
                <a:gd name="T9" fmla="*/ 27 h 38"/>
                <a:gd name="T10" fmla="*/ 0 w 56"/>
                <a:gd name="T11" fmla="*/ 32 h 38"/>
                <a:gd name="T12" fmla="*/ 30 w 56"/>
                <a:gd name="T13" fmla="*/ 32 h 38"/>
                <a:gd name="T14" fmla="*/ 47 w 56"/>
                <a:gd name="T15" fmla="*/ 10 h 38"/>
                <a:gd name="T16" fmla="*/ 53 w 56"/>
                <a:gd name="T1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3" y="3"/>
                  </a:moveTo>
                  <a:cubicBezTo>
                    <a:pt x="53" y="2"/>
                    <a:pt x="55" y="1"/>
                    <a:pt x="56" y="1"/>
                  </a:cubicBezTo>
                  <a:cubicBezTo>
                    <a:pt x="49" y="0"/>
                    <a:pt x="42" y="1"/>
                    <a:pt x="36" y="4"/>
                  </a:cubicBezTo>
                  <a:cubicBezTo>
                    <a:pt x="30" y="7"/>
                    <a:pt x="26" y="11"/>
                    <a:pt x="22" y="17"/>
                  </a:cubicBezTo>
                  <a:cubicBezTo>
                    <a:pt x="19" y="20"/>
                    <a:pt x="16" y="25"/>
                    <a:pt x="12" y="27"/>
                  </a:cubicBezTo>
                  <a:cubicBezTo>
                    <a:pt x="8" y="29"/>
                    <a:pt x="4" y="32"/>
                    <a:pt x="0" y="32"/>
                  </a:cubicBezTo>
                  <a:cubicBezTo>
                    <a:pt x="9" y="38"/>
                    <a:pt x="21" y="38"/>
                    <a:pt x="30" y="32"/>
                  </a:cubicBezTo>
                  <a:cubicBezTo>
                    <a:pt x="39" y="27"/>
                    <a:pt x="42" y="18"/>
                    <a:pt x="47" y="10"/>
                  </a:cubicBezTo>
                  <a:cubicBezTo>
                    <a:pt x="48" y="7"/>
                    <a:pt x="50" y="5"/>
                    <a:pt x="5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2" name="Freeform 163"/>
            <p:cNvSpPr/>
            <p:nvPr/>
          </p:nvSpPr>
          <p:spPr bwMode="auto">
            <a:xfrm>
              <a:off x="2417763" y="4656138"/>
              <a:ext cx="187325" cy="134938"/>
            </a:xfrm>
            <a:custGeom>
              <a:avLst/>
              <a:gdLst>
                <a:gd name="T0" fmla="*/ 18 w 50"/>
                <a:gd name="T1" fmla="*/ 11 h 36"/>
                <a:gd name="T2" fmla="*/ 33 w 50"/>
                <a:gd name="T3" fmla="*/ 29 h 36"/>
                <a:gd name="T4" fmla="*/ 50 w 50"/>
                <a:gd name="T5" fmla="*/ 36 h 36"/>
                <a:gd name="T6" fmla="*/ 40 w 50"/>
                <a:gd name="T7" fmla="*/ 24 h 36"/>
                <a:gd name="T8" fmla="*/ 34 w 50"/>
                <a:gd name="T9" fmla="*/ 14 h 36"/>
                <a:gd name="T10" fmla="*/ 21 w 50"/>
                <a:gd name="T11" fmla="*/ 3 h 36"/>
                <a:gd name="T12" fmla="*/ 0 w 50"/>
                <a:gd name="T13" fmla="*/ 1 h 36"/>
                <a:gd name="T14" fmla="*/ 6 w 50"/>
                <a:gd name="T15" fmla="*/ 3 h 36"/>
                <a:gd name="T16" fmla="*/ 18 w 50"/>
                <a:gd name="T17"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6">
                  <a:moveTo>
                    <a:pt x="18" y="11"/>
                  </a:moveTo>
                  <a:cubicBezTo>
                    <a:pt x="23" y="17"/>
                    <a:pt x="27" y="24"/>
                    <a:pt x="33" y="29"/>
                  </a:cubicBezTo>
                  <a:cubicBezTo>
                    <a:pt x="38" y="32"/>
                    <a:pt x="44" y="35"/>
                    <a:pt x="50" y="36"/>
                  </a:cubicBezTo>
                  <a:cubicBezTo>
                    <a:pt x="45" y="34"/>
                    <a:pt x="42" y="28"/>
                    <a:pt x="40" y="24"/>
                  </a:cubicBezTo>
                  <a:cubicBezTo>
                    <a:pt x="38" y="20"/>
                    <a:pt x="37" y="17"/>
                    <a:pt x="34" y="14"/>
                  </a:cubicBezTo>
                  <a:cubicBezTo>
                    <a:pt x="31" y="9"/>
                    <a:pt x="26" y="5"/>
                    <a:pt x="21" y="3"/>
                  </a:cubicBezTo>
                  <a:cubicBezTo>
                    <a:pt x="14" y="0"/>
                    <a:pt x="7" y="1"/>
                    <a:pt x="0" y="1"/>
                  </a:cubicBezTo>
                  <a:cubicBezTo>
                    <a:pt x="2" y="1"/>
                    <a:pt x="5" y="3"/>
                    <a:pt x="6" y="3"/>
                  </a:cubicBezTo>
                  <a:cubicBezTo>
                    <a:pt x="11" y="5"/>
                    <a:pt x="15" y="7"/>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3" name="Freeform 164"/>
            <p:cNvSpPr/>
            <p:nvPr/>
          </p:nvSpPr>
          <p:spPr bwMode="auto">
            <a:xfrm>
              <a:off x="2346325" y="4660900"/>
              <a:ext cx="244475" cy="165100"/>
            </a:xfrm>
            <a:custGeom>
              <a:avLst/>
              <a:gdLst>
                <a:gd name="T0" fmla="*/ 10 w 65"/>
                <a:gd name="T1" fmla="*/ 11 h 44"/>
                <a:gd name="T2" fmla="*/ 30 w 65"/>
                <a:gd name="T3" fmla="*/ 37 h 44"/>
                <a:gd name="T4" fmla="*/ 65 w 65"/>
                <a:gd name="T5" fmla="*/ 38 h 44"/>
                <a:gd name="T6" fmla="*/ 52 w 65"/>
                <a:gd name="T7" fmla="*/ 32 h 44"/>
                <a:gd name="T8" fmla="*/ 39 w 65"/>
                <a:gd name="T9" fmla="*/ 19 h 44"/>
                <a:gd name="T10" fmla="*/ 23 w 65"/>
                <a:gd name="T11" fmla="*/ 5 h 44"/>
                <a:gd name="T12" fmla="*/ 0 w 65"/>
                <a:gd name="T13" fmla="*/ 1 h 44"/>
                <a:gd name="T14" fmla="*/ 4 w 65"/>
                <a:gd name="T15" fmla="*/ 3 h 44"/>
                <a:gd name="T16" fmla="*/ 10 w 65"/>
                <a:gd name="T17" fmla="*/ 1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4">
                  <a:moveTo>
                    <a:pt x="10" y="11"/>
                  </a:moveTo>
                  <a:cubicBezTo>
                    <a:pt x="16" y="21"/>
                    <a:pt x="20" y="31"/>
                    <a:pt x="30" y="37"/>
                  </a:cubicBezTo>
                  <a:cubicBezTo>
                    <a:pt x="41" y="44"/>
                    <a:pt x="55" y="44"/>
                    <a:pt x="65" y="38"/>
                  </a:cubicBezTo>
                  <a:cubicBezTo>
                    <a:pt x="61" y="37"/>
                    <a:pt x="55" y="34"/>
                    <a:pt x="52" y="32"/>
                  </a:cubicBezTo>
                  <a:cubicBezTo>
                    <a:pt x="47" y="29"/>
                    <a:pt x="43" y="24"/>
                    <a:pt x="39" y="19"/>
                  </a:cubicBezTo>
                  <a:cubicBezTo>
                    <a:pt x="35" y="13"/>
                    <a:pt x="30" y="9"/>
                    <a:pt x="23" y="5"/>
                  </a:cubicBezTo>
                  <a:cubicBezTo>
                    <a:pt x="16" y="1"/>
                    <a:pt x="8" y="0"/>
                    <a:pt x="0" y="1"/>
                  </a:cubicBezTo>
                  <a:cubicBezTo>
                    <a:pt x="1" y="1"/>
                    <a:pt x="3" y="3"/>
                    <a:pt x="4" y="3"/>
                  </a:cubicBezTo>
                  <a:cubicBezTo>
                    <a:pt x="6" y="6"/>
                    <a:pt x="9" y="8"/>
                    <a:pt x="1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4" name="Freeform 165"/>
            <p:cNvSpPr/>
            <p:nvPr/>
          </p:nvSpPr>
          <p:spPr bwMode="auto">
            <a:xfrm>
              <a:off x="2443163" y="4518025"/>
              <a:ext cx="161925" cy="115888"/>
            </a:xfrm>
            <a:custGeom>
              <a:avLst/>
              <a:gdLst>
                <a:gd name="T0" fmla="*/ 18 w 43"/>
                <a:gd name="T1" fmla="*/ 2 h 31"/>
                <a:gd name="T2" fmla="*/ 0 w 43"/>
                <a:gd name="T3" fmla="*/ 1 h 31"/>
                <a:gd name="T4" fmla="*/ 5 w 43"/>
                <a:gd name="T5" fmla="*/ 3 h 31"/>
                <a:gd name="T6" fmla="*/ 15 w 43"/>
                <a:gd name="T7" fmla="*/ 9 h 31"/>
                <a:gd name="T8" fmla="*/ 28 w 43"/>
                <a:gd name="T9" fmla="*/ 24 h 31"/>
                <a:gd name="T10" fmla="*/ 43 w 43"/>
                <a:gd name="T11" fmla="*/ 31 h 31"/>
                <a:gd name="T12" fmla="*/ 34 w 43"/>
                <a:gd name="T13" fmla="*/ 20 h 31"/>
                <a:gd name="T14" fmla="*/ 29 w 43"/>
                <a:gd name="T15" fmla="*/ 12 h 31"/>
                <a:gd name="T16" fmla="*/ 18 w 43"/>
                <a:gd name="T17"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31">
                  <a:moveTo>
                    <a:pt x="18" y="2"/>
                  </a:moveTo>
                  <a:cubicBezTo>
                    <a:pt x="12" y="0"/>
                    <a:pt x="6" y="0"/>
                    <a:pt x="0" y="1"/>
                  </a:cubicBezTo>
                  <a:cubicBezTo>
                    <a:pt x="2" y="1"/>
                    <a:pt x="4" y="2"/>
                    <a:pt x="5" y="3"/>
                  </a:cubicBezTo>
                  <a:cubicBezTo>
                    <a:pt x="9" y="4"/>
                    <a:pt x="12" y="6"/>
                    <a:pt x="15" y="9"/>
                  </a:cubicBezTo>
                  <a:cubicBezTo>
                    <a:pt x="20" y="14"/>
                    <a:pt x="23" y="20"/>
                    <a:pt x="28" y="24"/>
                  </a:cubicBezTo>
                  <a:cubicBezTo>
                    <a:pt x="32" y="28"/>
                    <a:pt x="38" y="30"/>
                    <a:pt x="43" y="31"/>
                  </a:cubicBezTo>
                  <a:cubicBezTo>
                    <a:pt x="39" y="29"/>
                    <a:pt x="36" y="24"/>
                    <a:pt x="34" y="20"/>
                  </a:cubicBezTo>
                  <a:cubicBezTo>
                    <a:pt x="33" y="17"/>
                    <a:pt x="31" y="15"/>
                    <a:pt x="29" y="12"/>
                  </a:cubicBezTo>
                  <a:cubicBezTo>
                    <a:pt x="26" y="8"/>
                    <a:pt x="22" y="4"/>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5" name="Freeform 166"/>
            <p:cNvSpPr/>
            <p:nvPr/>
          </p:nvSpPr>
          <p:spPr bwMode="auto">
            <a:xfrm>
              <a:off x="2382838" y="4521200"/>
              <a:ext cx="211138" cy="142875"/>
            </a:xfrm>
            <a:custGeom>
              <a:avLst/>
              <a:gdLst>
                <a:gd name="T0" fmla="*/ 0 w 56"/>
                <a:gd name="T1" fmla="*/ 1 h 38"/>
                <a:gd name="T2" fmla="*/ 3 w 56"/>
                <a:gd name="T3" fmla="*/ 3 h 38"/>
                <a:gd name="T4" fmla="*/ 8 w 56"/>
                <a:gd name="T5" fmla="*/ 10 h 38"/>
                <a:gd name="T6" fmla="*/ 25 w 56"/>
                <a:gd name="T7" fmla="*/ 32 h 38"/>
                <a:gd name="T8" fmla="*/ 56 w 56"/>
                <a:gd name="T9" fmla="*/ 32 h 38"/>
                <a:gd name="T10" fmla="*/ 44 w 56"/>
                <a:gd name="T11" fmla="*/ 27 h 38"/>
                <a:gd name="T12" fmla="*/ 33 w 56"/>
                <a:gd name="T13" fmla="*/ 17 h 38"/>
                <a:gd name="T14" fmla="*/ 19 w 56"/>
                <a:gd name="T15" fmla="*/ 4 h 38"/>
                <a:gd name="T16" fmla="*/ 0 w 5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0" y="1"/>
                  </a:moveTo>
                  <a:cubicBezTo>
                    <a:pt x="1" y="1"/>
                    <a:pt x="2" y="2"/>
                    <a:pt x="3" y="3"/>
                  </a:cubicBezTo>
                  <a:cubicBezTo>
                    <a:pt x="5" y="5"/>
                    <a:pt x="7" y="7"/>
                    <a:pt x="8" y="10"/>
                  </a:cubicBezTo>
                  <a:cubicBezTo>
                    <a:pt x="13" y="18"/>
                    <a:pt x="17" y="27"/>
                    <a:pt x="25" y="32"/>
                  </a:cubicBezTo>
                  <a:cubicBezTo>
                    <a:pt x="34" y="38"/>
                    <a:pt x="46" y="38"/>
                    <a:pt x="56" y="32"/>
                  </a:cubicBezTo>
                  <a:cubicBezTo>
                    <a:pt x="52" y="32"/>
                    <a:pt x="47" y="29"/>
                    <a:pt x="44" y="27"/>
                  </a:cubicBezTo>
                  <a:cubicBezTo>
                    <a:pt x="40" y="25"/>
                    <a:pt x="36" y="20"/>
                    <a:pt x="33" y="17"/>
                  </a:cubicBezTo>
                  <a:cubicBezTo>
                    <a:pt x="29" y="11"/>
                    <a:pt x="25" y="7"/>
                    <a:pt x="19" y="4"/>
                  </a:cubicBezTo>
                  <a:cubicBezTo>
                    <a:pt x="13" y="1"/>
                    <a:pt x="6"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6" name="Freeform 167"/>
            <p:cNvSpPr/>
            <p:nvPr/>
          </p:nvSpPr>
          <p:spPr bwMode="auto">
            <a:xfrm>
              <a:off x="2613025" y="4419600"/>
              <a:ext cx="85725" cy="180975"/>
            </a:xfrm>
            <a:custGeom>
              <a:avLst/>
              <a:gdLst>
                <a:gd name="T0" fmla="*/ 15 w 23"/>
                <a:gd name="T1" fmla="*/ 16 h 48"/>
                <a:gd name="T2" fmla="*/ 3 w 23"/>
                <a:gd name="T3" fmla="*/ 32 h 48"/>
                <a:gd name="T4" fmla="*/ 0 w 23"/>
                <a:gd name="T5" fmla="*/ 48 h 48"/>
                <a:gd name="T6" fmla="*/ 8 w 23"/>
                <a:gd name="T7" fmla="*/ 37 h 48"/>
                <a:gd name="T8" fmla="*/ 16 w 23"/>
                <a:gd name="T9" fmla="*/ 31 h 48"/>
                <a:gd name="T10" fmla="*/ 23 w 23"/>
                <a:gd name="T11" fmla="*/ 17 h 48"/>
                <a:gd name="T12" fmla="*/ 20 w 23"/>
                <a:gd name="T13" fmla="*/ 0 h 48"/>
                <a:gd name="T14" fmla="*/ 19 w 23"/>
                <a:gd name="T15" fmla="*/ 5 h 48"/>
                <a:gd name="T16" fmla="*/ 15 w 23"/>
                <a:gd name="T17"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8">
                  <a:moveTo>
                    <a:pt x="15" y="16"/>
                  </a:moveTo>
                  <a:cubicBezTo>
                    <a:pt x="11" y="22"/>
                    <a:pt x="6" y="26"/>
                    <a:pt x="3" y="32"/>
                  </a:cubicBezTo>
                  <a:cubicBezTo>
                    <a:pt x="1" y="37"/>
                    <a:pt x="0" y="43"/>
                    <a:pt x="0" y="48"/>
                  </a:cubicBezTo>
                  <a:cubicBezTo>
                    <a:pt x="1" y="44"/>
                    <a:pt x="5" y="40"/>
                    <a:pt x="8" y="37"/>
                  </a:cubicBezTo>
                  <a:cubicBezTo>
                    <a:pt x="11" y="35"/>
                    <a:pt x="14" y="33"/>
                    <a:pt x="16" y="31"/>
                  </a:cubicBezTo>
                  <a:cubicBezTo>
                    <a:pt x="19" y="27"/>
                    <a:pt x="22" y="22"/>
                    <a:pt x="23" y="17"/>
                  </a:cubicBezTo>
                  <a:cubicBezTo>
                    <a:pt x="23" y="11"/>
                    <a:pt x="22" y="5"/>
                    <a:pt x="20" y="0"/>
                  </a:cubicBezTo>
                  <a:cubicBezTo>
                    <a:pt x="20" y="1"/>
                    <a:pt x="20" y="4"/>
                    <a:pt x="19" y="5"/>
                  </a:cubicBezTo>
                  <a:cubicBezTo>
                    <a:pt x="19" y="9"/>
                    <a:pt x="17" y="13"/>
                    <a:pt x="1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7" name="Freeform 168"/>
            <p:cNvSpPr/>
            <p:nvPr/>
          </p:nvSpPr>
          <p:spPr bwMode="auto">
            <a:xfrm>
              <a:off x="2563813" y="4359275"/>
              <a:ext cx="115888" cy="233363"/>
            </a:xfrm>
            <a:custGeom>
              <a:avLst/>
              <a:gdLst>
                <a:gd name="T0" fmla="*/ 10 w 31"/>
                <a:gd name="T1" fmla="*/ 62 h 62"/>
                <a:gd name="T2" fmla="*/ 12 w 31"/>
                <a:gd name="T3" fmla="*/ 49 h 62"/>
                <a:gd name="T4" fmla="*/ 20 w 31"/>
                <a:gd name="T5" fmla="*/ 37 h 62"/>
                <a:gd name="T6" fmla="*/ 29 w 31"/>
                <a:gd name="T7" fmla="*/ 20 h 62"/>
                <a:gd name="T8" fmla="*/ 28 w 31"/>
                <a:gd name="T9" fmla="*/ 0 h 62"/>
                <a:gd name="T10" fmla="*/ 27 w 31"/>
                <a:gd name="T11" fmla="*/ 4 h 62"/>
                <a:gd name="T12" fmla="*/ 21 w 31"/>
                <a:gd name="T13" fmla="*/ 11 h 62"/>
                <a:gd name="T14" fmla="*/ 3 w 31"/>
                <a:gd name="T15" fmla="*/ 32 h 62"/>
                <a:gd name="T16" fmla="*/ 10 w 31"/>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62">
                  <a:moveTo>
                    <a:pt x="10" y="62"/>
                  </a:moveTo>
                  <a:cubicBezTo>
                    <a:pt x="9" y="58"/>
                    <a:pt x="10" y="53"/>
                    <a:pt x="12" y="49"/>
                  </a:cubicBezTo>
                  <a:cubicBezTo>
                    <a:pt x="13" y="45"/>
                    <a:pt x="17" y="40"/>
                    <a:pt x="20" y="37"/>
                  </a:cubicBezTo>
                  <a:cubicBezTo>
                    <a:pt x="24" y="31"/>
                    <a:pt x="27" y="27"/>
                    <a:pt x="29" y="20"/>
                  </a:cubicBezTo>
                  <a:cubicBezTo>
                    <a:pt x="31" y="14"/>
                    <a:pt x="30" y="7"/>
                    <a:pt x="28" y="0"/>
                  </a:cubicBezTo>
                  <a:cubicBezTo>
                    <a:pt x="28" y="1"/>
                    <a:pt x="27" y="3"/>
                    <a:pt x="27" y="4"/>
                  </a:cubicBezTo>
                  <a:cubicBezTo>
                    <a:pt x="25" y="6"/>
                    <a:pt x="23" y="9"/>
                    <a:pt x="21" y="11"/>
                  </a:cubicBezTo>
                  <a:cubicBezTo>
                    <a:pt x="14" y="18"/>
                    <a:pt x="6" y="23"/>
                    <a:pt x="3" y="32"/>
                  </a:cubicBezTo>
                  <a:cubicBezTo>
                    <a:pt x="0" y="42"/>
                    <a:pt x="2" y="54"/>
                    <a:pt x="10"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8" name="Freeform 169"/>
            <p:cNvSpPr/>
            <p:nvPr/>
          </p:nvSpPr>
          <p:spPr bwMode="auto">
            <a:xfrm>
              <a:off x="6665913" y="3668713"/>
              <a:ext cx="277813" cy="450850"/>
            </a:xfrm>
            <a:custGeom>
              <a:avLst/>
              <a:gdLst>
                <a:gd name="T0" fmla="*/ 175 w 175"/>
                <a:gd name="T1" fmla="*/ 166 h 284"/>
                <a:gd name="T2" fmla="*/ 175 w 175"/>
                <a:gd name="T3" fmla="*/ 0 h 284"/>
                <a:gd name="T4" fmla="*/ 88 w 175"/>
                <a:gd name="T5" fmla="*/ 0 h 284"/>
                <a:gd name="T6" fmla="*/ 0 w 175"/>
                <a:gd name="T7" fmla="*/ 227 h 284"/>
                <a:gd name="T8" fmla="*/ 128 w 175"/>
                <a:gd name="T9" fmla="*/ 284 h 284"/>
                <a:gd name="T10" fmla="*/ 175 w 175"/>
                <a:gd name="T11" fmla="*/ 166 h 284"/>
              </a:gdLst>
              <a:ahLst/>
              <a:cxnLst>
                <a:cxn ang="0">
                  <a:pos x="T0" y="T1"/>
                </a:cxn>
                <a:cxn ang="0">
                  <a:pos x="T2" y="T3"/>
                </a:cxn>
                <a:cxn ang="0">
                  <a:pos x="T4" y="T5"/>
                </a:cxn>
                <a:cxn ang="0">
                  <a:pos x="T6" y="T7"/>
                </a:cxn>
                <a:cxn ang="0">
                  <a:pos x="T8" y="T9"/>
                </a:cxn>
                <a:cxn ang="0">
                  <a:pos x="T10" y="T11"/>
                </a:cxn>
              </a:cxnLst>
              <a:rect l="0" t="0" r="r" b="b"/>
              <a:pathLst>
                <a:path w="175" h="284">
                  <a:moveTo>
                    <a:pt x="175" y="166"/>
                  </a:moveTo>
                  <a:lnTo>
                    <a:pt x="175" y="0"/>
                  </a:lnTo>
                  <a:lnTo>
                    <a:pt x="88" y="0"/>
                  </a:lnTo>
                  <a:lnTo>
                    <a:pt x="0" y="227"/>
                  </a:lnTo>
                  <a:lnTo>
                    <a:pt x="128" y="284"/>
                  </a:lnTo>
                  <a:lnTo>
                    <a:pt x="175" y="1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39" name="Freeform 170"/>
            <p:cNvSpPr/>
            <p:nvPr/>
          </p:nvSpPr>
          <p:spPr bwMode="auto">
            <a:xfrm>
              <a:off x="6959600" y="3668713"/>
              <a:ext cx="52388" cy="142875"/>
            </a:xfrm>
            <a:custGeom>
              <a:avLst/>
              <a:gdLst>
                <a:gd name="T0" fmla="*/ 0 w 14"/>
                <a:gd name="T1" fmla="*/ 38 h 38"/>
                <a:gd name="T2" fmla="*/ 14 w 14"/>
                <a:gd name="T3" fmla="*/ 2 h 38"/>
                <a:gd name="T4" fmla="*/ 14 w 14"/>
                <a:gd name="T5" fmla="*/ 0 h 38"/>
                <a:gd name="T6" fmla="*/ 0 w 14"/>
                <a:gd name="T7" fmla="*/ 0 h 38"/>
                <a:gd name="T8" fmla="*/ 0 w 14"/>
                <a:gd name="T9" fmla="*/ 38 h 38"/>
              </a:gdLst>
              <a:ahLst/>
              <a:cxnLst>
                <a:cxn ang="0">
                  <a:pos x="T0" y="T1"/>
                </a:cxn>
                <a:cxn ang="0">
                  <a:pos x="T2" y="T3"/>
                </a:cxn>
                <a:cxn ang="0">
                  <a:pos x="T4" y="T5"/>
                </a:cxn>
                <a:cxn ang="0">
                  <a:pos x="T6" y="T7"/>
                </a:cxn>
                <a:cxn ang="0">
                  <a:pos x="T8" y="T9"/>
                </a:cxn>
              </a:cxnLst>
              <a:rect l="0" t="0" r="r" b="b"/>
              <a:pathLst>
                <a:path w="14" h="38">
                  <a:moveTo>
                    <a:pt x="0" y="38"/>
                  </a:moveTo>
                  <a:cubicBezTo>
                    <a:pt x="13" y="31"/>
                    <a:pt x="14" y="14"/>
                    <a:pt x="14" y="2"/>
                  </a:cubicBezTo>
                  <a:cubicBezTo>
                    <a:pt x="14" y="1"/>
                    <a:pt x="14" y="1"/>
                    <a:pt x="14" y="0"/>
                  </a:cubicBezTo>
                  <a:cubicBezTo>
                    <a:pt x="0" y="0"/>
                    <a:pt x="0" y="0"/>
                    <a:pt x="0" y="0"/>
                  </a:cubicBez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0" name="Freeform 171"/>
            <p:cNvSpPr/>
            <p:nvPr/>
          </p:nvSpPr>
          <p:spPr bwMode="auto">
            <a:xfrm>
              <a:off x="6959600" y="3668713"/>
              <a:ext cx="277813" cy="450850"/>
            </a:xfrm>
            <a:custGeom>
              <a:avLst/>
              <a:gdLst>
                <a:gd name="T0" fmla="*/ 18 w 74"/>
                <a:gd name="T1" fmla="*/ 0 h 120"/>
                <a:gd name="T2" fmla="*/ 18 w 74"/>
                <a:gd name="T3" fmla="*/ 2 h 120"/>
                <a:gd name="T4" fmla="*/ 0 w 74"/>
                <a:gd name="T5" fmla="*/ 43 h 120"/>
                <a:gd name="T6" fmla="*/ 0 w 74"/>
                <a:gd name="T7" fmla="*/ 70 h 120"/>
                <a:gd name="T8" fmla="*/ 21 w 74"/>
                <a:gd name="T9" fmla="*/ 120 h 120"/>
                <a:gd name="T10" fmla="*/ 74 w 74"/>
                <a:gd name="T11" fmla="*/ 96 h 120"/>
                <a:gd name="T12" fmla="*/ 37 w 74"/>
                <a:gd name="T13" fmla="*/ 0 h 120"/>
                <a:gd name="T14" fmla="*/ 18 w 74"/>
                <a:gd name="T15" fmla="*/ 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20">
                  <a:moveTo>
                    <a:pt x="18" y="0"/>
                  </a:moveTo>
                  <a:cubicBezTo>
                    <a:pt x="18" y="1"/>
                    <a:pt x="18" y="1"/>
                    <a:pt x="18" y="2"/>
                  </a:cubicBezTo>
                  <a:cubicBezTo>
                    <a:pt x="18" y="17"/>
                    <a:pt x="16" y="36"/>
                    <a:pt x="0" y="43"/>
                  </a:cubicBezTo>
                  <a:cubicBezTo>
                    <a:pt x="0" y="70"/>
                    <a:pt x="0" y="70"/>
                    <a:pt x="0" y="70"/>
                  </a:cubicBezTo>
                  <a:cubicBezTo>
                    <a:pt x="21" y="120"/>
                    <a:pt x="21" y="120"/>
                    <a:pt x="21" y="120"/>
                  </a:cubicBezTo>
                  <a:cubicBezTo>
                    <a:pt x="74" y="96"/>
                    <a:pt x="74" y="96"/>
                    <a:pt x="74" y="96"/>
                  </a:cubicBezTo>
                  <a:cubicBezTo>
                    <a:pt x="37" y="0"/>
                    <a:pt x="37" y="0"/>
                    <a:pt x="37" y="0"/>
                  </a:cubicBezTo>
                  <a:lnTo>
                    <a:pt x="1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1" name="Freeform 172"/>
            <p:cNvSpPr/>
            <p:nvPr/>
          </p:nvSpPr>
          <p:spPr bwMode="auto">
            <a:xfrm>
              <a:off x="6805613" y="3619500"/>
              <a:ext cx="292100" cy="38100"/>
            </a:xfrm>
            <a:custGeom>
              <a:avLst/>
              <a:gdLst>
                <a:gd name="T0" fmla="*/ 184 w 184"/>
                <a:gd name="T1" fmla="*/ 0 h 24"/>
                <a:gd name="T2" fmla="*/ 0 w 184"/>
                <a:gd name="T3" fmla="*/ 0 h 24"/>
                <a:gd name="T4" fmla="*/ 0 w 184"/>
                <a:gd name="T5" fmla="*/ 24 h 24"/>
                <a:gd name="T6" fmla="*/ 87 w 184"/>
                <a:gd name="T7" fmla="*/ 24 h 24"/>
                <a:gd name="T8" fmla="*/ 97 w 184"/>
                <a:gd name="T9" fmla="*/ 24 h 24"/>
                <a:gd name="T10" fmla="*/ 184 w 184"/>
                <a:gd name="T11" fmla="*/ 24 h 24"/>
                <a:gd name="T12" fmla="*/ 184 w 18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84" h="24">
                  <a:moveTo>
                    <a:pt x="184" y="0"/>
                  </a:moveTo>
                  <a:lnTo>
                    <a:pt x="0" y="0"/>
                  </a:lnTo>
                  <a:lnTo>
                    <a:pt x="0" y="24"/>
                  </a:lnTo>
                  <a:lnTo>
                    <a:pt x="87" y="24"/>
                  </a:lnTo>
                  <a:lnTo>
                    <a:pt x="97" y="24"/>
                  </a:lnTo>
                  <a:lnTo>
                    <a:pt x="184" y="24"/>
                  </a:lnTo>
                  <a:lnTo>
                    <a:pt x="1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2" name="Freeform 173"/>
            <p:cNvSpPr>
              <a:spLocks noEditPoints="1"/>
            </p:cNvSpPr>
            <p:nvPr/>
          </p:nvSpPr>
          <p:spPr bwMode="auto">
            <a:xfrm>
              <a:off x="5749925" y="4540250"/>
              <a:ext cx="390525" cy="307975"/>
            </a:xfrm>
            <a:custGeom>
              <a:avLst/>
              <a:gdLst>
                <a:gd name="T0" fmla="*/ 94 w 104"/>
                <a:gd name="T1" fmla="*/ 18 h 82"/>
                <a:gd name="T2" fmla="*/ 84 w 104"/>
                <a:gd name="T3" fmla="*/ 19 h 82"/>
                <a:gd name="T4" fmla="*/ 84 w 104"/>
                <a:gd name="T5" fmla="*/ 23 h 82"/>
                <a:gd name="T6" fmla="*/ 95 w 104"/>
                <a:gd name="T7" fmla="*/ 46 h 82"/>
                <a:gd name="T8" fmla="*/ 95 w 104"/>
                <a:gd name="T9" fmla="*/ 57 h 82"/>
                <a:gd name="T10" fmla="*/ 84 w 104"/>
                <a:gd name="T11" fmla="*/ 82 h 82"/>
                <a:gd name="T12" fmla="*/ 104 w 104"/>
                <a:gd name="T13" fmla="*/ 77 h 82"/>
                <a:gd name="T14" fmla="*/ 104 w 104"/>
                <a:gd name="T15" fmla="*/ 30 h 82"/>
                <a:gd name="T16" fmla="*/ 84 w 104"/>
                <a:gd name="T17" fmla="*/ 0 h 82"/>
                <a:gd name="T18" fmla="*/ 52 w 104"/>
                <a:gd name="T19" fmla="*/ 7 h 82"/>
                <a:gd name="T20" fmla="*/ 84 w 104"/>
                <a:gd name="T21" fmla="*/ 19 h 82"/>
                <a:gd name="T22" fmla="*/ 52 w 104"/>
                <a:gd name="T23" fmla="*/ 65 h 82"/>
                <a:gd name="T24" fmla="*/ 79 w 104"/>
                <a:gd name="T25" fmla="*/ 77 h 82"/>
                <a:gd name="T26" fmla="*/ 84 w 104"/>
                <a:gd name="T27" fmla="*/ 82 h 82"/>
                <a:gd name="T28" fmla="*/ 74 w 104"/>
                <a:gd name="T29" fmla="*/ 57 h 82"/>
                <a:gd name="T30" fmla="*/ 84 w 104"/>
                <a:gd name="T31" fmla="*/ 46 h 82"/>
                <a:gd name="T32" fmla="*/ 52 w 104"/>
                <a:gd name="T33" fmla="*/ 23 h 82"/>
                <a:gd name="T34" fmla="*/ 52 w 104"/>
                <a:gd name="T35" fmla="*/ 0 h 82"/>
                <a:gd name="T36" fmla="*/ 20 w 104"/>
                <a:gd name="T37" fmla="*/ 1 h 82"/>
                <a:gd name="T38" fmla="*/ 26 w 104"/>
                <a:gd name="T39" fmla="*/ 7 h 82"/>
                <a:gd name="T40" fmla="*/ 52 w 104"/>
                <a:gd name="T41" fmla="*/ 7 h 82"/>
                <a:gd name="T42" fmla="*/ 20 w 104"/>
                <a:gd name="T43" fmla="*/ 82 h 82"/>
                <a:gd name="T44" fmla="*/ 25 w 104"/>
                <a:gd name="T45" fmla="*/ 77 h 82"/>
                <a:gd name="T46" fmla="*/ 52 w 104"/>
                <a:gd name="T47" fmla="*/ 65 h 82"/>
                <a:gd name="T48" fmla="*/ 20 w 104"/>
                <a:gd name="T49" fmla="*/ 23 h 82"/>
                <a:gd name="T50" fmla="*/ 30 w 104"/>
                <a:gd name="T51" fmla="*/ 46 h 82"/>
                <a:gd name="T52" fmla="*/ 30 w 104"/>
                <a:gd name="T53" fmla="*/ 57 h 82"/>
                <a:gd name="T54" fmla="*/ 20 w 104"/>
                <a:gd name="T55" fmla="*/ 82 h 82"/>
                <a:gd name="T56" fmla="*/ 11 w 104"/>
                <a:gd name="T57" fmla="*/ 18 h 82"/>
                <a:gd name="T58" fmla="*/ 0 w 104"/>
                <a:gd name="T59" fmla="*/ 63 h 82"/>
                <a:gd name="T60" fmla="*/ 0 w 104"/>
                <a:gd name="T61" fmla="*/ 77 h 82"/>
                <a:gd name="T62" fmla="*/ 20 w 104"/>
                <a:gd name="T63" fmla="*/ 82 h 82"/>
                <a:gd name="T64" fmla="*/ 10 w 104"/>
                <a:gd name="T65" fmla="*/ 57 h 82"/>
                <a:gd name="T66" fmla="*/ 20 w 104"/>
                <a:gd name="T67" fmla="*/ 46 h 82"/>
                <a:gd name="T68" fmla="*/ 18 w 104"/>
                <a:gd name="T69" fmla="*/ 23 h 82"/>
                <a:gd name="T70" fmla="*/ 20 w 104"/>
                <a:gd name="T71" fmla="*/ 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82">
                  <a:moveTo>
                    <a:pt x="104" y="30"/>
                  </a:moveTo>
                  <a:cubicBezTo>
                    <a:pt x="94" y="18"/>
                    <a:pt x="94" y="18"/>
                    <a:pt x="94" y="18"/>
                  </a:cubicBezTo>
                  <a:cubicBezTo>
                    <a:pt x="84" y="1"/>
                    <a:pt x="84" y="1"/>
                    <a:pt x="84" y="1"/>
                  </a:cubicBezTo>
                  <a:cubicBezTo>
                    <a:pt x="84" y="19"/>
                    <a:pt x="84" y="19"/>
                    <a:pt x="84" y="19"/>
                  </a:cubicBezTo>
                  <a:cubicBezTo>
                    <a:pt x="87" y="23"/>
                    <a:pt x="87" y="23"/>
                    <a:pt x="87" y="23"/>
                  </a:cubicBezTo>
                  <a:cubicBezTo>
                    <a:pt x="84" y="23"/>
                    <a:pt x="84" y="23"/>
                    <a:pt x="84" y="23"/>
                  </a:cubicBezTo>
                  <a:cubicBezTo>
                    <a:pt x="84" y="46"/>
                    <a:pt x="84" y="46"/>
                    <a:pt x="84" y="46"/>
                  </a:cubicBezTo>
                  <a:cubicBezTo>
                    <a:pt x="95" y="46"/>
                    <a:pt x="95" y="46"/>
                    <a:pt x="95" y="46"/>
                  </a:cubicBezTo>
                  <a:cubicBezTo>
                    <a:pt x="95" y="57"/>
                    <a:pt x="95" y="57"/>
                    <a:pt x="95" y="57"/>
                  </a:cubicBezTo>
                  <a:cubicBezTo>
                    <a:pt x="95" y="57"/>
                    <a:pt x="95" y="57"/>
                    <a:pt x="95" y="57"/>
                  </a:cubicBezTo>
                  <a:cubicBezTo>
                    <a:pt x="84" y="57"/>
                    <a:pt x="84" y="57"/>
                    <a:pt x="84" y="57"/>
                  </a:cubicBezTo>
                  <a:cubicBezTo>
                    <a:pt x="84" y="82"/>
                    <a:pt x="84" y="82"/>
                    <a:pt x="84" y="82"/>
                  </a:cubicBezTo>
                  <a:cubicBezTo>
                    <a:pt x="99" y="82"/>
                    <a:pt x="99" y="82"/>
                    <a:pt x="99" y="82"/>
                  </a:cubicBezTo>
                  <a:cubicBezTo>
                    <a:pt x="102" y="82"/>
                    <a:pt x="104" y="80"/>
                    <a:pt x="104" y="77"/>
                  </a:cubicBezTo>
                  <a:cubicBezTo>
                    <a:pt x="104" y="65"/>
                    <a:pt x="104" y="65"/>
                    <a:pt x="104" y="65"/>
                  </a:cubicBezTo>
                  <a:lnTo>
                    <a:pt x="104" y="30"/>
                  </a:lnTo>
                  <a:close/>
                  <a:moveTo>
                    <a:pt x="84" y="1"/>
                  </a:moveTo>
                  <a:cubicBezTo>
                    <a:pt x="84" y="0"/>
                    <a:pt x="84" y="0"/>
                    <a:pt x="84" y="0"/>
                  </a:cubicBezTo>
                  <a:cubicBezTo>
                    <a:pt x="52" y="0"/>
                    <a:pt x="52" y="0"/>
                    <a:pt x="52" y="0"/>
                  </a:cubicBezTo>
                  <a:cubicBezTo>
                    <a:pt x="52" y="7"/>
                    <a:pt x="52" y="7"/>
                    <a:pt x="52" y="7"/>
                  </a:cubicBezTo>
                  <a:cubicBezTo>
                    <a:pt x="78" y="7"/>
                    <a:pt x="78" y="7"/>
                    <a:pt x="78" y="7"/>
                  </a:cubicBezTo>
                  <a:cubicBezTo>
                    <a:pt x="84" y="19"/>
                    <a:pt x="84" y="19"/>
                    <a:pt x="84" y="19"/>
                  </a:cubicBezTo>
                  <a:cubicBezTo>
                    <a:pt x="84" y="1"/>
                    <a:pt x="84" y="1"/>
                    <a:pt x="84" y="1"/>
                  </a:cubicBezTo>
                  <a:close/>
                  <a:moveTo>
                    <a:pt x="52" y="65"/>
                  </a:moveTo>
                  <a:cubicBezTo>
                    <a:pt x="79" y="65"/>
                    <a:pt x="79" y="65"/>
                    <a:pt x="79" y="65"/>
                  </a:cubicBezTo>
                  <a:cubicBezTo>
                    <a:pt x="79" y="77"/>
                    <a:pt x="79" y="77"/>
                    <a:pt x="79" y="77"/>
                  </a:cubicBezTo>
                  <a:cubicBezTo>
                    <a:pt x="79" y="80"/>
                    <a:pt x="81" y="82"/>
                    <a:pt x="84" y="82"/>
                  </a:cubicBezTo>
                  <a:cubicBezTo>
                    <a:pt x="84" y="82"/>
                    <a:pt x="84" y="82"/>
                    <a:pt x="84" y="82"/>
                  </a:cubicBezTo>
                  <a:cubicBezTo>
                    <a:pt x="84" y="57"/>
                    <a:pt x="84" y="57"/>
                    <a:pt x="84" y="57"/>
                  </a:cubicBezTo>
                  <a:cubicBezTo>
                    <a:pt x="74" y="57"/>
                    <a:pt x="74" y="57"/>
                    <a:pt x="74" y="57"/>
                  </a:cubicBezTo>
                  <a:cubicBezTo>
                    <a:pt x="74" y="46"/>
                    <a:pt x="74" y="46"/>
                    <a:pt x="74" y="46"/>
                  </a:cubicBezTo>
                  <a:cubicBezTo>
                    <a:pt x="84" y="46"/>
                    <a:pt x="84" y="46"/>
                    <a:pt x="84" y="46"/>
                  </a:cubicBezTo>
                  <a:cubicBezTo>
                    <a:pt x="84" y="23"/>
                    <a:pt x="84" y="23"/>
                    <a:pt x="84" y="23"/>
                  </a:cubicBezTo>
                  <a:cubicBezTo>
                    <a:pt x="52" y="23"/>
                    <a:pt x="52" y="23"/>
                    <a:pt x="52" y="23"/>
                  </a:cubicBezTo>
                  <a:lnTo>
                    <a:pt x="52" y="65"/>
                  </a:lnTo>
                  <a:close/>
                  <a:moveTo>
                    <a:pt x="52" y="0"/>
                  </a:moveTo>
                  <a:cubicBezTo>
                    <a:pt x="21" y="0"/>
                    <a:pt x="21" y="0"/>
                    <a:pt x="21" y="0"/>
                  </a:cubicBezTo>
                  <a:cubicBezTo>
                    <a:pt x="20" y="1"/>
                    <a:pt x="20" y="1"/>
                    <a:pt x="20" y="1"/>
                  </a:cubicBezTo>
                  <a:cubicBezTo>
                    <a:pt x="20" y="19"/>
                    <a:pt x="20" y="19"/>
                    <a:pt x="20" y="19"/>
                  </a:cubicBezTo>
                  <a:cubicBezTo>
                    <a:pt x="26" y="7"/>
                    <a:pt x="26" y="7"/>
                    <a:pt x="26" y="7"/>
                  </a:cubicBezTo>
                  <a:cubicBezTo>
                    <a:pt x="26" y="7"/>
                    <a:pt x="26" y="7"/>
                    <a:pt x="26" y="7"/>
                  </a:cubicBezTo>
                  <a:cubicBezTo>
                    <a:pt x="52" y="7"/>
                    <a:pt x="52" y="7"/>
                    <a:pt x="52" y="7"/>
                  </a:cubicBezTo>
                  <a:cubicBezTo>
                    <a:pt x="52" y="0"/>
                    <a:pt x="52" y="0"/>
                    <a:pt x="52" y="0"/>
                  </a:cubicBezTo>
                  <a:close/>
                  <a:moveTo>
                    <a:pt x="20" y="82"/>
                  </a:moveTo>
                  <a:cubicBezTo>
                    <a:pt x="20" y="82"/>
                    <a:pt x="20" y="82"/>
                    <a:pt x="20" y="82"/>
                  </a:cubicBezTo>
                  <a:cubicBezTo>
                    <a:pt x="23" y="82"/>
                    <a:pt x="25" y="80"/>
                    <a:pt x="25" y="77"/>
                  </a:cubicBezTo>
                  <a:cubicBezTo>
                    <a:pt x="25" y="65"/>
                    <a:pt x="25" y="65"/>
                    <a:pt x="25" y="65"/>
                  </a:cubicBezTo>
                  <a:cubicBezTo>
                    <a:pt x="52" y="65"/>
                    <a:pt x="52" y="65"/>
                    <a:pt x="52" y="65"/>
                  </a:cubicBezTo>
                  <a:cubicBezTo>
                    <a:pt x="52" y="23"/>
                    <a:pt x="52" y="23"/>
                    <a:pt x="52" y="23"/>
                  </a:cubicBezTo>
                  <a:cubicBezTo>
                    <a:pt x="20" y="23"/>
                    <a:pt x="20" y="23"/>
                    <a:pt x="20" y="23"/>
                  </a:cubicBezTo>
                  <a:cubicBezTo>
                    <a:pt x="20" y="46"/>
                    <a:pt x="20" y="46"/>
                    <a:pt x="20" y="46"/>
                  </a:cubicBezTo>
                  <a:cubicBezTo>
                    <a:pt x="30" y="46"/>
                    <a:pt x="30" y="46"/>
                    <a:pt x="30" y="46"/>
                  </a:cubicBezTo>
                  <a:cubicBezTo>
                    <a:pt x="30" y="57"/>
                    <a:pt x="30" y="57"/>
                    <a:pt x="30" y="57"/>
                  </a:cubicBezTo>
                  <a:cubicBezTo>
                    <a:pt x="30" y="57"/>
                    <a:pt x="30" y="57"/>
                    <a:pt x="30" y="57"/>
                  </a:cubicBezTo>
                  <a:cubicBezTo>
                    <a:pt x="20" y="57"/>
                    <a:pt x="20" y="57"/>
                    <a:pt x="20" y="57"/>
                  </a:cubicBezTo>
                  <a:lnTo>
                    <a:pt x="20" y="82"/>
                  </a:lnTo>
                  <a:close/>
                  <a:moveTo>
                    <a:pt x="20" y="1"/>
                  </a:moveTo>
                  <a:cubicBezTo>
                    <a:pt x="11" y="18"/>
                    <a:pt x="11" y="18"/>
                    <a:pt x="11" y="18"/>
                  </a:cubicBezTo>
                  <a:cubicBezTo>
                    <a:pt x="0" y="30"/>
                    <a:pt x="0" y="30"/>
                    <a:pt x="0" y="30"/>
                  </a:cubicBezTo>
                  <a:cubicBezTo>
                    <a:pt x="0" y="63"/>
                    <a:pt x="0" y="63"/>
                    <a:pt x="0" y="63"/>
                  </a:cubicBezTo>
                  <a:cubicBezTo>
                    <a:pt x="0" y="65"/>
                    <a:pt x="0" y="65"/>
                    <a:pt x="0" y="65"/>
                  </a:cubicBezTo>
                  <a:cubicBezTo>
                    <a:pt x="0" y="77"/>
                    <a:pt x="0" y="77"/>
                    <a:pt x="0" y="77"/>
                  </a:cubicBezTo>
                  <a:cubicBezTo>
                    <a:pt x="0" y="80"/>
                    <a:pt x="3" y="82"/>
                    <a:pt x="5" y="82"/>
                  </a:cubicBezTo>
                  <a:cubicBezTo>
                    <a:pt x="20" y="82"/>
                    <a:pt x="20" y="82"/>
                    <a:pt x="20" y="82"/>
                  </a:cubicBezTo>
                  <a:cubicBezTo>
                    <a:pt x="20" y="57"/>
                    <a:pt x="20" y="57"/>
                    <a:pt x="20" y="57"/>
                  </a:cubicBezTo>
                  <a:cubicBezTo>
                    <a:pt x="10" y="57"/>
                    <a:pt x="10" y="57"/>
                    <a:pt x="10" y="57"/>
                  </a:cubicBezTo>
                  <a:cubicBezTo>
                    <a:pt x="10" y="46"/>
                    <a:pt x="10" y="46"/>
                    <a:pt x="10" y="46"/>
                  </a:cubicBezTo>
                  <a:cubicBezTo>
                    <a:pt x="20" y="46"/>
                    <a:pt x="20" y="46"/>
                    <a:pt x="20" y="46"/>
                  </a:cubicBezTo>
                  <a:cubicBezTo>
                    <a:pt x="20" y="23"/>
                    <a:pt x="20" y="23"/>
                    <a:pt x="20" y="23"/>
                  </a:cubicBezTo>
                  <a:cubicBezTo>
                    <a:pt x="18" y="23"/>
                    <a:pt x="18" y="23"/>
                    <a:pt x="18" y="23"/>
                  </a:cubicBezTo>
                  <a:cubicBezTo>
                    <a:pt x="20" y="19"/>
                    <a:pt x="20" y="19"/>
                    <a:pt x="20" y="19"/>
                  </a:cubicBezTo>
                  <a:lnTo>
                    <a:pt x="2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3" name="Freeform 178"/>
            <p:cNvSpPr/>
            <p:nvPr/>
          </p:nvSpPr>
          <p:spPr bwMode="auto">
            <a:xfrm>
              <a:off x="11985330" y="624681"/>
              <a:ext cx="225425" cy="161925"/>
            </a:xfrm>
            <a:custGeom>
              <a:avLst/>
              <a:gdLst>
                <a:gd name="T0" fmla="*/ 21 w 60"/>
                <a:gd name="T1" fmla="*/ 13 h 43"/>
                <a:gd name="T2" fmla="*/ 40 w 60"/>
                <a:gd name="T3" fmla="*/ 35 h 43"/>
                <a:gd name="T4" fmla="*/ 60 w 60"/>
                <a:gd name="T5" fmla="*/ 43 h 43"/>
                <a:gd name="T6" fmla="*/ 48 w 60"/>
                <a:gd name="T7" fmla="*/ 29 h 43"/>
                <a:gd name="T8" fmla="*/ 41 w 60"/>
                <a:gd name="T9" fmla="*/ 17 h 43"/>
                <a:gd name="T10" fmla="*/ 25 w 60"/>
                <a:gd name="T11" fmla="*/ 3 h 43"/>
                <a:gd name="T12" fmla="*/ 0 w 60"/>
                <a:gd name="T13" fmla="*/ 2 h 43"/>
                <a:gd name="T14" fmla="*/ 7 w 60"/>
                <a:gd name="T15" fmla="*/ 4 h 43"/>
                <a:gd name="T16" fmla="*/ 21 w 60"/>
                <a:gd name="T17" fmla="*/ 1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43">
                  <a:moveTo>
                    <a:pt x="21" y="13"/>
                  </a:moveTo>
                  <a:cubicBezTo>
                    <a:pt x="28" y="20"/>
                    <a:pt x="32" y="29"/>
                    <a:pt x="40" y="35"/>
                  </a:cubicBezTo>
                  <a:cubicBezTo>
                    <a:pt x="45" y="39"/>
                    <a:pt x="53" y="42"/>
                    <a:pt x="60" y="43"/>
                  </a:cubicBezTo>
                  <a:cubicBezTo>
                    <a:pt x="54" y="41"/>
                    <a:pt x="51" y="34"/>
                    <a:pt x="48" y="29"/>
                  </a:cubicBezTo>
                  <a:cubicBezTo>
                    <a:pt x="46" y="25"/>
                    <a:pt x="44" y="21"/>
                    <a:pt x="41" y="17"/>
                  </a:cubicBezTo>
                  <a:cubicBezTo>
                    <a:pt x="37" y="11"/>
                    <a:pt x="31" y="6"/>
                    <a:pt x="25" y="3"/>
                  </a:cubicBezTo>
                  <a:cubicBezTo>
                    <a:pt x="17" y="0"/>
                    <a:pt x="8" y="1"/>
                    <a:pt x="0" y="2"/>
                  </a:cubicBezTo>
                  <a:cubicBezTo>
                    <a:pt x="2" y="1"/>
                    <a:pt x="6" y="3"/>
                    <a:pt x="7" y="4"/>
                  </a:cubicBezTo>
                  <a:cubicBezTo>
                    <a:pt x="12" y="6"/>
                    <a:pt x="17" y="9"/>
                    <a:pt x="2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4" name="Freeform 179"/>
            <p:cNvSpPr/>
            <p:nvPr/>
          </p:nvSpPr>
          <p:spPr bwMode="auto">
            <a:xfrm>
              <a:off x="11629232" y="652461"/>
              <a:ext cx="296863" cy="198438"/>
            </a:xfrm>
            <a:custGeom>
              <a:avLst/>
              <a:gdLst>
                <a:gd name="T0" fmla="*/ 12 w 79"/>
                <a:gd name="T1" fmla="*/ 13 h 53"/>
                <a:gd name="T2" fmla="*/ 36 w 79"/>
                <a:gd name="T3" fmla="*/ 44 h 53"/>
                <a:gd name="T4" fmla="*/ 79 w 79"/>
                <a:gd name="T5" fmla="*/ 45 h 53"/>
                <a:gd name="T6" fmla="*/ 62 w 79"/>
                <a:gd name="T7" fmla="*/ 38 h 53"/>
                <a:gd name="T8" fmla="*/ 47 w 79"/>
                <a:gd name="T9" fmla="*/ 23 h 53"/>
                <a:gd name="T10" fmla="*/ 28 w 79"/>
                <a:gd name="T11" fmla="*/ 5 h 53"/>
                <a:gd name="T12" fmla="*/ 0 w 79"/>
                <a:gd name="T13" fmla="*/ 0 h 53"/>
                <a:gd name="T14" fmla="*/ 4 w 79"/>
                <a:gd name="T15" fmla="*/ 3 h 53"/>
                <a:gd name="T16" fmla="*/ 12 w 79"/>
                <a:gd name="T17" fmla="*/ 1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53">
                  <a:moveTo>
                    <a:pt x="12" y="13"/>
                  </a:moveTo>
                  <a:cubicBezTo>
                    <a:pt x="19" y="25"/>
                    <a:pt x="24" y="37"/>
                    <a:pt x="36" y="44"/>
                  </a:cubicBezTo>
                  <a:cubicBezTo>
                    <a:pt x="49" y="52"/>
                    <a:pt x="65" y="53"/>
                    <a:pt x="79" y="45"/>
                  </a:cubicBezTo>
                  <a:cubicBezTo>
                    <a:pt x="73" y="44"/>
                    <a:pt x="66" y="41"/>
                    <a:pt x="62" y="38"/>
                  </a:cubicBezTo>
                  <a:cubicBezTo>
                    <a:pt x="56" y="34"/>
                    <a:pt x="51" y="28"/>
                    <a:pt x="47" y="23"/>
                  </a:cubicBezTo>
                  <a:cubicBezTo>
                    <a:pt x="41" y="15"/>
                    <a:pt x="36" y="10"/>
                    <a:pt x="28" y="5"/>
                  </a:cubicBezTo>
                  <a:cubicBezTo>
                    <a:pt x="19" y="1"/>
                    <a:pt x="10" y="0"/>
                    <a:pt x="0" y="0"/>
                  </a:cubicBezTo>
                  <a:cubicBezTo>
                    <a:pt x="1" y="0"/>
                    <a:pt x="4" y="3"/>
                    <a:pt x="4" y="3"/>
                  </a:cubicBezTo>
                  <a:cubicBezTo>
                    <a:pt x="8" y="6"/>
                    <a:pt x="10" y="10"/>
                    <a:pt x="1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5" name="Freeform 180"/>
            <p:cNvSpPr/>
            <p:nvPr/>
          </p:nvSpPr>
          <p:spPr bwMode="auto">
            <a:xfrm>
              <a:off x="11777663" y="1027113"/>
              <a:ext cx="192087" cy="138113"/>
            </a:xfrm>
            <a:custGeom>
              <a:avLst/>
              <a:gdLst>
                <a:gd name="T0" fmla="*/ 20 w 51"/>
                <a:gd name="T1" fmla="*/ 2 h 37"/>
                <a:gd name="T2" fmla="*/ 0 w 51"/>
                <a:gd name="T3" fmla="*/ 1 h 37"/>
                <a:gd name="T4" fmla="*/ 6 w 51"/>
                <a:gd name="T5" fmla="*/ 3 h 37"/>
                <a:gd name="T6" fmla="*/ 17 w 51"/>
                <a:gd name="T7" fmla="*/ 11 h 37"/>
                <a:gd name="T8" fmla="*/ 33 w 51"/>
                <a:gd name="T9" fmla="*/ 29 h 37"/>
                <a:gd name="T10" fmla="*/ 51 w 51"/>
                <a:gd name="T11" fmla="*/ 37 h 37"/>
                <a:gd name="T12" fmla="*/ 40 w 51"/>
                <a:gd name="T13" fmla="*/ 24 h 37"/>
                <a:gd name="T14" fmla="*/ 34 w 51"/>
                <a:gd name="T15" fmla="*/ 14 h 37"/>
                <a:gd name="T16" fmla="*/ 20 w 51"/>
                <a:gd name="T1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37">
                  <a:moveTo>
                    <a:pt x="20" y="2"/>
                  </a:moveTo>
                  <a:cubicBezTo>
                    <a:pt x="14" y="0"/>
                    <a:pt x="6" y="0"/>
                    <a:pt x="0" y="1"/>
                  </a:cubicBezTo>
                  <a:cubicBezTo>
                    <a:pt x="1" y="1"/>
                    <a:pt x="4" y="2"/>
                    <a:pt x="6" y="3"/>
                  </a:cubicBezTo>
                  <a:cubicBezTo>
                    <a:pt x="10" y="5"/>
                    <a:pt x="14" y="7"/>
                    <a:pt x="17" y="11"/>
                  </a:cubicBezTo>
                  <a:cubicBezTo>
                    <a:pt x="23" y="17"/>
                    <a:pt x="27" y="24"/>
                    <a:pt x="33" y="29"/>
                  </a:cubicBezTo>
                  <a:cubicBezTo>
                    <a:pt x="38" y="33"/>
                    <a:pt x="44" y="36"/>
                    <a:pt x="51" y="37"/>
                  </a:cubicBezTo>
                  <a:cubicBezTo>
                    <a:pt x="46" y="35"/>
                    <a:pt x="43" y="29"/>
                    <a:pt x="40" y="24"/>
                  </a:cubicBezTo>
                  <a:cubicBezTo>
                    <a:pt x="38" y="21"/>
                    <a:pt x="37" y="17"/>
                    <a:pt x="34" y="14"/>
                  </a:cubicBezTo>
                  <a:cubicBezTo>
                    <a:pt x="31" y="9"/>
                    <a:pt x="26" y="5"/>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6" name="Freeform 181"/>
            <p:cNvSpPr/>
            <p:nvPr/>
          </p:nvSpPr>
          <p:spPr bwMode="auto">
            <a:xfrm>
              <a:off x="12214212" y="458786"/>
              <a:ext cx="250825" cy="169864"/>
            </a:xfrm>
            <a:custGeom>
              <a:avLst/>
              <a:gdLst>
                <a:gd name="T0" fmla="*/ 0 w 67"/>
                <a:gd name="T1" fmla="*/ 1 h 45"/>
                <a:gd name="T2" fmla="*/ 3 w 67"/>
                <a:gd name="T3" fmla="*/ 3 h 45"/>
                <a:gd name="T4" fmla="*/ 10 w 67"/>
                <a:gd name="T5" fmla="*/ 12 h 45"/>
                <a:gd name="T6" fmla="*/ 30 w 67"/>
                <a:gd name="T7" fmla="*/ 38 h 45"/>
                <a:gd name="T8" fmla="*/ 67 w 67"/>
                <a:gd name="T9" fmla="*/ 39 h 45"/>
                <a:gd name="T10" fmla="*/ 52 w 67"/>
                <a:gd name="T11" fmla="*/ 33 h 45"/>
                <a:gd name="T12" fmla="*/ 40 w 67"/>
                <a:gd name="T13" fmla="*/ 20 h 45"/>
                <a:gd name="T14" fmla="*/ 23 w 67"/>
                <a:gd name="T15" fmla="*/ 5 h 45"/>
                <a:gd name="T16" fmla="*/ 0 w 67"/>
                <a:gd name="T17"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45">
                  <a:moveTo>
                    <a:pt x="0" y="1"/>
                  </a:moveTo>
                  <a:cubicBezTo>
                    <a:pt x="1" y="1"/>
                    <a:pt x="3" y="3"/>
                    <a:pt x="3" y="3"/>
                  </a:cubicBezTo>
                  <a:cubicBezTo>
                    <a:pt x="6" y="6"/>
                    <a:pt x="8" y="9"/>
                    <a:pt x="10" y="12"/>
                  </a:cubicBezTo>
                  <a:cubicBezTo>
                    <a:pt x="16" y="22"/>
                    <a:pt x="20" y="32"/>
                    <a:pt x="30" y="38"/>
                  </a:cubicBezTo>
                  <a:cubicBezTo>
                    <a:pt x="41" y="45"/>
                    <a:pt x="55" y="45"/>
                    <a:pt x="67" y="39"/>
                  </a:cubicBezTo>
                  <a:cubicBezTo>
                    <a:pt x="62" y="38"/>
                    <a:pt x="56" y="35"/>
                    <a:pt x="52" y="33"/>
                  </a:cubicBezTo>
                  <a:cubicBezTo>
                    <a:pt x="47" y="30"/>
                    <a:pt x="43" y="24"/>
                    <a:pt x="40" y="20"/>
                  </a:cubicBezTo>
                  <a:cubicBezTo>
                    <a:pt x="35" y="14"/>
                    <a:pt x="30" y="9"/>
                    <a:pt x="23" y="5"/>
                  </a:cubicBezTo>
                  <a:cubicBezTo>
                    <a:pt x="16" y="1"/>
                    <a:pt x="8"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7" name="Freeform 182"/>
            <p:cNvSpPr/>
            <p:nvPr/>
          </p:nvSpPr>
          <p:spPr bwMode="auto">
            <a:xfrm>
              <a:off x="12438048" y="212725"/>
              <a:ext cx="53976" cy="119064"/>
            </a:xfrm>
            <a:custGeom>
              <a:avLst/>
              <a:gdLst>
                <a:gd name="T0" fmla="*/ 14 w 14"/>
                <a:gd name="T1" fmla="*/ 0 h 32"/>
                <a:gd name="T2" fmla="*/ 4 w 14"/>
                <a:gd name="T3" fmla="*/ 13 h 32"/>
                <a:gd name="T4" fmla="*/ 1 w 14"/>
                <a:gd name="T5" fmla="*/ 32 h 32"/>
                <a:gd name="T6" fmla="*/ 10 w 14"/>
                <a:gd name="T7" fmla="*/ 19 h 32"/>
                <a:gd name="T8" fmla="*/ 14 w 14"/>
                <a:gd name="T9" fmla="*/ 16 h 32"/>
                <a:gd name="T10" fmla="*/ 14 w 14"/>
                <a:gd name="T11" fmla="*/ 0 h 32"/>
              </a:gdLst>
              <a:ahLst/>
              <a:cxnLst>
                <a:cxn ang="0">
                  <a:pos x="T0" y="T1"/>
                </a:cxn>
                <a:cxn ang="0">
                  <a:pos x="T2" y="T3"/>
                </a:cxn>
                <a:cxn ang="0">
                  <a:pos x="T4" y="T5"/>
                </a:cxn>
                <a:cxn ang="0">
                  <a:pos x="T6" y="T7"/>
                </a:cxn>
                <a:cxn ang="0">
                  <a:pos x="T8" y="T9"/>
                </a:cxn>
                <a:cxn ang="0">
                  <a:pos x="T10" y="T11"/>
                </a:cxn>
              </a:cxnLst>
              <a:rect l="0" t="0" r="r" b="b"/>
              <a:pathLst>
                <a:path w="14" h="32">
                  <a:moveTo>
                    <a:pt x="14" y="0"/>
                  </a:moveTo>
                  <a:cubicBezTo>
                    <a:pt x="10" y="4"/>
                    <a:pt x="7" y="8"/>
                    <a:pt x="4" y="13"/>
                  </a:cubicBezTo>
                  <a:cubicBezTo>
                    <a:pt x="1" y="19"/>
                    <a:pt x="0" y="26"/>
                    <a:pt x="1" y="32"/>
                  </a:cubicBezTo>
                  <a:cubicBezTo>
                    <a:pt x="1" y="27"/>
                    <a:pt x="7" y="22"/>
                    <a:pt x="10" y="19"/>
                  </a:cubicBezTo>
                  <a:cubicBezTo>
                    <a:pt x="12" y="18"/>
                    <a:pt x="13" y="17"/>
                    <a:pt x="14" y="16"/>
                  </a:cubicBezTo>
                  <a:lnTo>
                    <a:pt x="1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8" name="Freeform 183"/>
            <p:cNvSpPr/>
            <p:nvPr/>
          </p:nvSpPr>
          <p:spPr bwMode="auto">
            <a:xfrm>
              <a:off x="12243565" y="47830"/>
              <a:ext cx="112713" cy="249238"/>
            </a:xfrm>
            <a:custGeom>
              <a:avLst/>
              <a:gdLst>
                <a:gd name="T0" fmla="*/ 12 w 30"/>
                <a:gd name="T1" fmla="*/ 66 h 66"/>
                <a:gd name="T2" fmla="*/ 15 w 30"/>
                <a:gd name="T3" fmla="*/ 50 h 66"/>
                <a:gd name="T4" fmla="*/ 25 w 30"/>
                <a:gd name="T5" fmla="*/ 35 h 66"/>
                <a:gd name="T6" fmla="*/ 30 w 30"/>
                <a:gd name="T7" fmla="*/ 28 h 66"/>
                <a:gd name="T8" fmla="*/ 30 w 30"/>
                <a:gd name="T9" fmla="*/ 0 h 66"/>
                <a:gd name="T10" fmla="*/ 26 w 30"/>
                <a:gd name="T11" fmla="*/ 4 h 66"/>
                <a:gd name="T12" fmla="*/ 4 w 30"/>
                <a:gd name="T13" fmla="*/ 30 h 66"/>
                <a:gd name="T14" fmla="*/ 12 w 30"/>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6">
                  <a:moveTo>
                    <a:pt x="12" y="66"/>
                  </a:moveTo>
                  <a:cubicBezTo>
                    <a:pt x="11" y="61"/>
                    <a:pt x="13" y="55"/>
                    <a:pt x="15" y="50"/>
                  </a:cubicBezTo>
                  <a:cubicBezTo>
                    <a:pt x="17" y="45"/>
                    <a:pt x="21" y="40"/>
                    <a:pt x="25" y="35"/>
                  </a:cubicBezTo>
                  <a:cubicBezTo>
                    <a:pt x="27" y="33"/>
                    <a:pt x="28" y="30"/>
                    <a:pt x="30" y="28"/>
                  </a:cubicBezTo>
                  <a:cubicBezTo>
                    <a:pt x="30" y="0"/>
                    <a:pt x="30" y="0"/>
                    <a:pt x="30" y="0"/>
                  </a:cubicBezTo>
                  <a:cubicBezTo>
                    <a:pt x="29" y="2"/>
                    <a:pt x="27" y="3"/>
                    <a:pt x="26" y="4"/>
                  </a:cubicBezTo>
                  <a:cubicBezTo>
                    <a:pt x="18" y="12"/>
                    <a:pt x="8" y="18"/>
                    <a:pt x="4" y="30"/>
                  </a:cubicBezTo>
                  <a:cubicBezTo>
                    <a:pt x="0" y="42"/>
                    <a:pt x="3" y="56"/>
                    <a:pt x="1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49" name="Freeform 184"/>
            <p:cNvSpPr/>
            <p:nvPr/>
          </p:nvSpPr>
          <p:spPr bwMode="auto">
            <a:xfrm>
              <a:off x="3490913" y="4708525"/>
              <a:ext cx="307975" cy="277813"/>
            </a:xfrm>
            <a:custGeom>
              <a:avLst/>
              <a:gdLst>
                <a:gd name="T0" fmla="*/ 8 w 82"/>
                <a:gd name="T1" fmla="*/ 7 h 74"/>
                <a:gd name="T2" fmla="*/ 1 w 82"/>
                <a:gd name="T3" fmla="*/ 22 h 74"/>
                <a:gd name="T4" fmla="*/ 0 w 82"/>
                <a:gd name="T5" fmla="*/ 26 h 74"/>
                <a:gd name="T6" fmla="*/ 0 w 82"/>
                <a:gd name="T7" fmla="*/ 27 h 74"/>
                <a:gd name="T8" fmla="*/ 0 w 82"/>
                <a:gd name="T9" fmla="*/ 31 h 74"/>
                <a:gd name="T10" fmla="*/ 0 w 82"/>
                <a:gd name="T11" fmla="*/ 34 h 74"/>
                <a:gd name="T12" fmla="*/ 3 w 82"/>
                <a:gd name="T13" fmla="*/ 48 h 74"/>
                <a:gd name="T14" fmla="*/ 12 w 82"/>
                <a:gd name="T15" fmla="*/ 64 h 74"/>
                <a:gd name="T16" fmla="*/ 13 w 82"/>
                <a:gd name="T17" fmla="*/ 65 h 74"/>
                <a:gd name="T18" fmla="*/ 18 w 82"/>
                <a:gd name="T19" fmla="*/ 71 h 74"/>
                <a:gd name="T20" fmla="*/ 20 w 82"/>
                <a:gd name="T21" fmla="*/ 72 h 74"/>
                <a:gd name="T22" fmla="*/ 29 w 82"/>
                <a:gd name="T23" fmla="*/ 73 h 74"/>
                <a:gd name="T24" fmla="*/ 29 w 82"/>
                <a:gd name="T25" fmla="*/ 73 h 74"/>
                <a:gd name="T26" fmla="*/ 33 w 82"/>
                <a:gd name="T27" fmla="*/ 71 h 74"/>
                <a:gd name="T28" fmla="*/ 36 w 82"/>
                <a:gd name="T29" fmla="*/ 70 h 74"/>
                <a:gd name="T30" fmla="*/ 41 w 82"/>
                <a:gd name="T31" fmla="*/ 70 h 74"/>
                <a:gd name="T32" fmla="*/ 41 w 82"/>
                <a:gd name="T33" fmla="*/ 70 h 74"/>
                <a:gd name="T34" fmla="*/ 46 w 82"/>
                <a:gd name="T35" fmla="*/ 70 h 74"/>
                <a:gd name="T36" fmla="*/ 49 w 82"/>
                <a:gd name="T37" fmla="*/ 71 h 74"/>
                <a:gd name="T38" fmla="*/ 53 w 82"/>
                <a:gd name="T39" fmla="*/ 73 h 74"/>
                <a:gd name="T40" fmla="*/ 54 w 82"/>
                <a:gd name="T41" fmla="*/ 73 h 74"/>
                <a:gd name="T42" fmla="*/ 63 w 82"/>
                <a:gd name="T43" fmla="*/ 72 h 74"/>
                <a:gd name="T44" fmla="*/ 64 w 82"/>
                <a:gd name="T45" fmla="*/ 71 h 74"/>
                <a:gd name="T46" fmla="*/ 70 w 82"/>
                <a:gd name="T47" fmla="*/ 65 h 74"/>
                <a:gd name="T48" fmla="*/ 70 w 82"/>
                <a:gd name="T49" fmla="*/ 64 h 74"/>
                <a:gd name="T50" fmla="*/ 79 w 82"/>
                <a:gd name="T51" fmla="*/ 48 h 74"/>
                <a:gd name="T52" fmla="*/ 82 w 82"/>
                <a:gd name="T53" fmla="*/ 34 h 74"/>
                <a:gd name="T54" fmla="*/ 82 w 82"/>
                <a:gd name="T55" fmla="*/ 31 h 74"/>
                <a:gd name="T56" fmla="*/ 82 w 82"/>
                <a:gd name="T57" fmla="*/ 27 h 74"/>
                <a:gd name="T58" fmla="*/ 82 w 82"/>
                <a:gd name="T59" fmla="*/ 26 h 74"/>
                <a:gd name="T60" fmla="*/ 82 w 82"/>
                <a:gd name="T61" fmla="*/ 22 h 74"/>
                <a:gd name="T62" fmla="*/ 74 w 82"/>
                <a:gd name="T63" fmla="*/ 7 h 74"/>
                <a:gd name="T64" fmla="*/ 72 w 82"/>
                <a:gd name="T65" fmla="*/ 5 h 74"/>
                <a:gd name="T66" fmla="*/ 61 w 82"/>
                <a:gd name="T67" fmla="*/ 0 h 74"/>
                <a:gd name="T68" fmla="*/ 48 w 82"/>
                <a:gd name="T69" fmla="*/ 2 h 74"/>
                <a:gd name="T70" fmla="*/ 41 w 82"/>
                <a:gd name="T71" fmla="*/ 4 h 74"/>
                <a:gd name="T72" fmla="*/ 34 w 82"/>
                <a:gd name="T73" fmla="*/ 2 h 74"/>
                <a:gd name="T74" fmla="*/ 22 w 82"/>
                <a:gd name="T75" fmla="*/ 0 h 74"/>
                <a:gd name="T76" fmla="*/ 10 w 82"/>
                <a:gd name="T77" fmla="*/ 5 h 74"/>
                <a:gd name="T78" fmla="*/ 8 w 82"/>
                <a:gd name="T79" fmla="*/ 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2" h="74">
                  <a:moveTo>
                    <a:pt x="8" y="7"/>
                  </a:moveTo>
                  <a:cubicBezTo>
                    <a:pt x="4" y="11"/>
                    <a:pt x="2" y="16"/>
                    <a:pt x="1" y="22"/>
                  </a:cubicBezTo>
                  <a:cubicBezTo>
                    <a:pt x="0" y="24"/>
                    <a:pt x="0" y="25"/>
                    <a:pt x="0" y="26"/>
                  </a:cubicBezTo>
                  <a:cubicBezTo>
                    <a:pt x="0" y="27"/>
                    <a:pt x="0" y="27"/>
                    <a:pt x="0" y="27"/>
                  </a:cubicBezTo>
                  <a:cubicBezTo>
                    <a:pt x="0" y="28"/>
                    <a:pt x="0" y="30"/>
                    <a:pt x="0" y="31"/>
                  </a:cubicBezTo>
                  <a:cubicBezTo>
                    <a:pt x="0" y="32"/>
                    <a:pt x="0" y="33"/>
                    <a:pt x="0" y="34"/>
                  </a:cubicBezTo>
                  <a:cubicBezTo>
                    <a:pt x="1" y="39"/>
                    <a:pt x="2" y="43"/>
                    <a:pt x="3" y="48"/>
                  </a:cubicBezTo>
                  <a:cubicBezTo>
                    <a:pt x="5" y="54"/>
                    <a:pt x="8" y="59"/>
                    <a:pt x="12" y="64"/>
                  </a:cubicBezTo>
                  <a:cubicBezTo>
                    <a:pt x="12" y="64"/>
                    <a:pt x="12" y="65"/>
                    <a:pt x="13" y="65"/>
                  </a:cubicBezTo>
                  <a:cubicBezTo>
                    <a:pt x="14" y="67"/>
                    <a:pt x="16" y="69"/>
                    <a:pt x="18" y="71"/>
                  </a:cubicBezTo>
                  <a:cubicBezTo>
                    <a:pt x="19" y="71"/>
                    <a:pt x="19" y="71"/>
                    <a:pt x="20" y="72"/>
                  </a:cubicBezTo>
                  <a:cubicBezTo>
                    <a:pt x="22" y="74"/>
                    <a:pt x="25" y="74"/>
                    <a:pt x="29" y="73"/>
                  </a:cubicBezTo>
                  <a:cubicBezTo>
                    <a:pt x="29" y="73"/>
                    <a:pt x="29" y="73"/>
                    <a:pt x="29" y="73"/>
                  </a:cubicBezTo>
                  <a:cubicBezTo>
                    <a:pt x="30" y="72"/>
                    <a:pt x="32" y="72"/>
                    <a:pt x="33" y="71"/>
                  </a:cubicBezTo>
                  <a:cubicBezTo>
                    <a:pt x="34" y="71"/>
                    <a:pt x="35" y="71"/>
                    <a:pt x="36" y="70"/>
                  </a:cubicBezTo>
                  <a:cubicBezTo>
                    <a:pt x="38" y="70"/>
                    <a:pt x="41" y="70"/>
                    <a:pt x="41" y="70"/>
                  </a:cubicBezTo>
                  <a:cubicBezTo>
                    <a:pt x="41" y="70"/>
                    <a:pt x="41" y="70"/>
                    <a:pt x="41" y="70"/>
                  </a:cubicBezTo>
                  <a:cubicBezTo>
                    <a:pt x="43" y="70"/>
                    <a:pt x="45" y="70"/>
                    <a:pt x="46" y="70"/>
                  </a:cubicBezTo>
                  <a:cubicBezTo>
                    <a:pt x="47" y="71"/>
                    <a:pt x="48" y="71"/>
                    <a:pt x="49" y="71"/>
                  </a:cubicBezTo>
                  <a:cubicBezTo>
                    <a:pt x="51" y="72"/>
                    <a:pt x="52" y="72"/>
                    <a:pt x="53" y="73"/>
                  </a:cubicBezTo>
                  <a:cubicBezTo>
                    <a:pt x="54" y="73"/>
                    <a:pt x="54" y="73"/>
                    <a:pt x="54" y="73"/>
                  </a:cubicBezTo>
                  <a:cubicBezTo>
                    <a:pt x="57" y="74"/>
                    <a:pt x="60" y="74"/>
                    <a:pt x="63" y="72"/>
                  </a:cubicBezTo>
                  <a:cubicBezTo>
                    <a:pt x="63" y="71"/>
                    <a:pt x="64" y="71"/>
                    <a:pt x="64" y="71"/>
                  </a:cubicBezTo>
                  <a:cubicBezTo>
                    <a:pt x="66" y="69"/>
                    <a:pt x="68" y="67"/>
                    <a:pt x="70" y="65"/>
                  </a:cubicBezTo>
                  <a:cubicBezTo>
                    <a:pt x="70" y="65"/>
                    <a:pt x="70" y="64"/>
                    <a:pt x="70" y="64"/>
                  </a:cubicBezTo>
                  <a:cubicBezTo>
                    <a:pt x="74" y="59"/>
                    <a:pt x="77" y="54"/>
                    <a:pt x="79" y="48"/>
                  </a:cubicBezTo>
                  <a:cubicBezTo>
                    <a:pt x="81" y="43"/>
                    <a:pt x="82" y="39"/>
                    <a:pt x="82" y="34"/>
                  </a:cubicBezTo>
                  <a:cubicBezTo>
                    <a:pt x="82" y="33"/>
                    <a:pt x="82" y="32"/>
                    <a:pt x="82" y="31"/>
                  </a:cubicBezTo>
                  <a:cubicBezTo>
                    <a:pt x="82" y="30"/>
                    <a:pt x="82" y="28"/>
                    <a:pt x="82" y="27"/>
                  </a:cubicBezTo>
                  <a:cubicBezTo>
                    <a:pt x="82" y="27"/>
                    <a:pt x="82" y="27"/>
                    <a:pt x="82" y="26"/>
                  </a:cubicBezTo>
                  <a:cubicBezTo>
                    <a:pt x="82" y="25"/>
                    <a:pt x="82" y="24"/>
                    <a:pt x="82" y="22"/>
                  </a:cubicBezTo>
                  <a:cubicBezTo>
                    <a:pt x="81" y="16"/>
                    <a:pt x="78" y="11"/>
                    <a:pt x="74" y="7"/>
                  </a:cubicBezTo>
                  <a:cubicBezTo>
                    <a:pt x="73" y="6"/>
                    <a:pt x="73" y="6"/>
                    <a:pt x="72" y="5"/>
                  </a:cubicBezTo>
                  <a:cubicBezTo>
                    <a:pt x="69" y="2"/>
                    <a:pt x="65" y="1"/>
                    <a:pt x="61" y="0"/>
                  </a:cubicBezTo>
                  <a:cubicBezTo>
                    <a:pt x="56" y="0"/>
                    <a:pt x="52" y="0"/>
                    <a:pt x="48" y="2"/>
                  </a:cubicBezTo>
                  <a:cubicBezTo>
                    <a:pt x="46" y="3"/>
                    <a:pt x="41" y="4"/>
                    <a:pt x="41" y="4"/>
                  </a:cubicBezTo>
                  <a:cubicBezTo>
                    <a:pt x="41" y="4"/>
                    <a:pt x="37" y="3"/>
                    <a:pt x="34" y="2"/>
                  </a:cubicBezTo>
                  <a:cubicBezTo>
                    <a:pt x="30" y="0"/>
                    <a:pt x="26" y="0"/>
                    <a:pt x="22" y="0"/>
                  </a:cubicBezTo>
                  <a:cubicBezTo>
                    <a:pt x="17" y="1"/>
                    <a:pt x="13" y="2"/>
                    <a:pt x="10" y="5"/>
                  </a:cubicBezTo>
                  <a:cubicBezTo>
                    <a:pt x="9" y="6"/>
                    <a:pt x="9" y="6"/>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0" name="Freeform 185"/>
            <p:cNvSpPr/>
            <p:nvPr/>
          </p:nvSpPr>
          <p:spPr bwMode="auto">
            <a:xfrm>
              <a:off x="3573463" y="4622800"/>
              <a:ext cx="71438" cy="82550"/>
            </a:xfrm>
            <a:custGeom>
              <a:avLst/>
              <a:gdLst>
                <a:gd name="T0" fmla="*/ 6 w 19"/>
                <a:gd name="T1" fmla="*/ 16 h 22"/>
                <a:gd name="T2" fmla="*/ 14 w 19"/>
                <a:gd name="T3" fmla="*/ 22 h 22"/>
                <a:gd name="T4" fmla="*/ 19 w 19"/>
                <a:gd name="T5" fmla="*/ 22 h 22"/>
                <a:gd name="T6" fmla="*/ 19 w 19"/>
                <a:gd name="T7" fmla="*/ 22 h 22"/>
                <a:gd name="T8" fmla="*/ 15 w 19"/>
                <a:gd name="T9" fmla="*/ 8 h 22"/>
                <a:gd name="T10" fmla="*/ 1 w 19"/>
                <a:gd name="T11" fmla="*/ 0 h 22"/>
                <a:gd name="T12" fmla="*/ 0 w 19"/>
                <a:gd name="T13" fmla="*/ 0 h 22"/>
                <a:gd name="T14" fmla="*/ 0 w 19"/>
                <a:gd name="T15" fmla="*/ 0 h 22"/>
                <a:gd name="T16" fmla="*/ 0 w 19"/>
                <a:gd name="T17" fmla="*/ 5 h 22"/>
                <a:gd name="T18" fmla="*/ 6 w 19"/>
                <a:gd name="T19"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6" y="16"/>
                  </a:moveTo>
                  <a:cubicBezTo>
                    <a:pt x="8" y="19"/>
                    <a:pt x="11" y="21"/>
                    <a:pt x="14" y="22"/>
                  </a:cubicBezTo>
                  <a:cubicBezTo>
                    <a:pt x="15" y="22"/>
                    <a:pt x="17" y="22"/>
                    <a:pt x="19" y="22"/>
                  </a:cubicBezTo>
                  <a:cubicBezTo>
                    <a:pt x="19" y="22"/>
                    <a:pt x="19" y="22"/>
                    <a:pt x="19" y="22"/>
                  </a:cubicBezTo>
                  <a:cubicBezTo>
                    <a:pt x="19" y="17"/>
                    <a:pt x="18" y="12"/>
                    <a:pt x="15" y="8"/>
                  </a:cubicBezTo>
                  <a:cubicBezTo>
                    <a:pt x="11" y="4"/>
                    <a:pt x="7" y="1"/>
                    <a:pt x="1" y="0"/>
                  </a:cubicBezTo>
                  <a:cubicBezTo>
                    <a:pt x="1" y="0"/>
                    <a:pt x="1" y="0"/>
                    <a:pt x="0" y="0"/>
                  </a:cubicBezTo>
                  <a:cubicBezTo>
                    <a:pt x="0" y="0"/>
                    <a:pt x="0" y="0"/>
                    <a:pt x="0" y="0"/>
                  </a:cubicBezTo>
                  <a:cubicBezTo>
                    <a:pt x="0" y="2"/>
                    <a:pt x="0" y="3"/>
                    <a:pt x="0" y="5"/>
                  </a:cubicBezTo>
                  <a:cubicBezTo>
                    <a:pt x="1" y="10"/>
                    <a:pt x="3" y="13"/>
                    <a:pt x="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1" name="Freeform 186"/>
            <p:cNvSpPr>
              <a:spLocks noEditPoints="1"/>
            </p:cNvSpPr>
            <p:nvPr/>
          </p:nvSpPr>
          <p:spPr bwMode="auto">
            <a:xfrm>
              <a:off x="1997075" y="749300"/>
              <a:ext cx="415925" cy="414338"/>
            </a:xfrm>
            <a:custGeom>
              <a:avLst/>
              <a:gdLst>
                <a:gd name="T0" fmla="*/ 56 w 111"/>
                <a:gd name="T1" fmla="*/ 110 h 110"/>
                <a:gd name="T2" fmla="*/ 111 w 111"/>
                <a:gd name="T3" fmla="*/ 55 h 110"/>
                <a:gd name="T4" fmla="*/ 56 w 111"/>
                <a:gd name="T5" fmla="*/ 0 h 110"/>
                <a:gd name="T6" fmla="*/ 56 w 111"/>
                <a:gd name="T7" fmla="*/ 0 h 110"/>
                <a:gd name="T8" fmla="*/ 56 w 111"/>
                <a:gd name="T9" fmla="*/ 39 h 110"/>
                <a:gd name="T10" fmla="*/ 84 w 111"/>
                <a:gd name="T11" fmla="*/ 27 h 110"/>
                <a:gd name="T12" fmla="*/ 67 w 111"/>
                <a:gd name="T13" fmla="*/ 66 h 110"/>
                <a:gd name="T14" fmla="*/ 56 w 111"/>
                <a:gd name="T15" fmla="*/ 71 h 110"/>
                <a:gd name="T16" fmla="*/ 56 w 111"/>
                <a:gd name="T17" fmla="*/ 110 h 110"/>
                <a:gd name="T18" fmla="*/ 56 w 111"/>
                <a:gd name="T19" fmla="*/ 0 h 110"/>
                <a:gd name="T20" fmla="*/ 0 w 111"/>
                <a:gd name="T21" fmla="*/ 55 h 110"/>
                <a:gd name="T22" fmla="*/ 56 w 111"/>
                <a:gd name="T23" fmla="*/ 110 h 110"/>
                <a:gd name="T24" fmla="*/ 56 w 111"/>
                <a:gd name="T25" fmla="*/ 71 h 110"/>
                <a:gd name="T26" fmla="*/ 27 w 111"/>
                <a:gd name="T27" fmla="*/ 83 h 110"/>
                <a:gd name="T28" fmla="*/ 45 w 111"/>
                <a:gd name="T29" fmla="*/ 44 h 110"/>
                <a:gd name="T30" fmla="*/ 45 w 111"/>
                <a:gd name="T31" fmla="*/ 44 h 110"/>
                <a:gd name="T32" fmla="*/ 56 w 111"/>
                <a:gd name="T33" fmla="*/ 39 h 110"/>
                <a:gd name="T34" fmla="*/ 56 w 111"/>
                <a:gd name="T3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0">
                  <a:moveTo>
                    <a:pt x="56" y="110"/>
                  </a:moveTo>
                  <a:cubicBezTo>
                    <a:pt x="86" y="110"/>
                    <a:pt x="111" y="85"/>
                    <a:pt x="111" y="55"/>
                  </a:cubicBezTo>
                  <a:cubicBezTo>
                    <a:pt x="111" y="24"/>
                    <a:pt x="86" y="0"/>
                    <a:pt x="56" y="0"/>
                  </a:cubicBezTo>
                  <a:cubicBezTo>
                    <a:pt x="56" y="0"/>
                    <a:pt x="56" y="0"/>
                    <a:pt x="56" y="0"/>
                  </a:cubicBezTo>
                  <a:cubicBezTo>
                    <a:pt x="56" y="39"/>
                    <a:pt x="56" y="39"/>
                    <a:pt x="56" y="39"/>
                  </a:cubicBezTo>
                  <a:cubicBezTo>
                    <a:pt x="84" y="27"/>
                    <a:pt x="84" y="27"/>
                    <a:pt x="84" y="27"/>
                  </a:cubicBezTo>
                  <a:cubicBezTo>
                    <a:pt x="67" y="66"/>
                    <a:pt x="67" y="66"/>
                    <a:pt x="67" y="66"/>
                  </a:cubicBezTo>
                  <a:cubicBezTo>
                    <a:pt x="56" y="71"/>
                    <a:pt x="56" y="71"/>
                    <a:pt x="56" y="71"/>
                  </a:cubicBezTo>
                  <a:cubicBezTo>
                    <a:pt x="56" y="110"/>
                    <a:pt x="56" y="110"/>
                    <a:pt x="56" y="110"/>
                  </a:cubicBezTo>
                  <a:close/>
                  <a:moveTo>
                    <a:pt x="56" y="0"/>
                  </a:moveTo>
                  <a:cubicBezTo>
                    <a:pt x="25" y="0"/>
                    <a:pt x="0" y="24"/>
                    <a:pt x="0" y="55"/>
                  </a:cubicBezTo>
                  <a:cubicBezTo>
                    <a:pt x="0" y="85"/>
                    <a:pt x="25" y="110"/>
                    <a:pt x="56" y="110"/>
                  </a:cubicBezTo>
                  <a:cubicBezTo>
                    <a:pt x="56" y="71"/>
                    <a:pt x="56" y="71"/>
                    <a:pt x="56" y="71"/>
                  </a:cubicBezTo>
                  <a:cubicBezTo>
                    <a:pt x="27" y="83"/>
                    <a:pt x="27" y="83"/>
                    <a:pt x="27" y="83"/>
                  </a:cubicBezTo>
                  <a:cubicBezTo>
                    <a:pt x="45" y="44"/>
                    <a:pt x="45" y="44"/>
                    <a:pt x="45" y="44"/>
                  </a:cubicBezTo>
                  <a:cubicBezTo>
                    <a:pt x="45" y="44"/>
                    <a:pt x="45" y="44"/>
                    <a:pt x="45" y="44"/>
                  </a:cubicBezTo>
                  <a:cubicBezTo>
                    <a:pt x="56" y="39"/>
                    <a:pt x="56" y="39"/>
                    <a:pt x="56" y="39"/>
                  </a:cubicBezTo>
                  <a:lnTo>
                    <a:pt x="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2" name="Oval 187"/>
            <p:cNvSpPr>
              <a:spLocks noChangeArrowheads="1"/>
            </p:cNvSpPr>
            <p:nvPr/>
          </p:nvSpPr>
          <p:spPr bwMode="auto">
            <a:xfrm>
              <a:off x="2181225" y="930275"/>
              <a:ext cx="49213" cy="49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3" name="Freeform 188"/>
            <p:cNvSpPr/>
            <p:nvPr/>
          </p:nvSpPr>
          <p:spPr bwMode="auto">
            <a:xfrm>
              <a:off x="7515225" y="9525"/>
              <a:ext cx="330200" cy="115888"/>
            </a:xfrm>
            <a:custGeom>
              <a:avLst/>
              <a:gdLst>
                <a:gd name="T0" fmla="*/ 88 w 88"/>
                <a:gd name="T1" fmla="*/ 0 h 31"/>
                <a:gd name="T2" fmla="*/ 44 w 88"/>
                <a:gd name="T3" fmla="*/ 31 h 31"/>
                <a:gd name="T4" fmla="*/ 0 w 88"/>
                <a:gd name="T5" fmla="*/ 0 h 31"/>
                <a:gd name="T6" fmla="*/ 88 w 88"/>
                <a:gd name="T7" fmla="*/ 0 h 31"/>
              </a:gdLst>
              <a:ahLst/>
              <a:cxnLst>
                <a:cxn ang="0">
                  <a:pos x="T0" y="T1"/>
                </a:cxn>
                <a:cxn ang="0">
                  <a:pos x="T2" y="T3"/>
                </a:cxn>
                <a:cxn ang="0">
                  <a:pos x="T4" y="T5"/>
                </a:cxn>
                <a:cxn ang="0">
                  <a:pos x="T6" y="T7"/>
                </a:cxn>
              </a:cxnLst>
              <a:rect l="0" t="0" r="r" b="b"/>
              <a:pathLst>
                <a:path w="88" h="31">
                  <a:moveTo>
                    <a:pt x="88" y="0"/>
                  </a:moveTo>
                  <a:cubicBezTo>
                    <a:pt x="82" y="18"/>
                    <a:pt x="64" y="31"/>
                    <a:pt x="44" y="31"/>
                  </a:cubicBezTo>
                  <a:cubicBezTo>
                    <a:pt x="24" y="31"/>
                    <a:pt x="7" y="18"/>
                    <a:pt x="0" y="0"/>
                  </a:cubicBezTo>
                  <a:lnTo>
                    <a:pt x="8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4" name="Rectangle 189"/>
            <p:cNvSpPr>
              <a:spLocks noChangeArrowheads="1"/>
            </p:cNvSpPr>
            <p:nvPr/>
          </p:nvSpPr>
          <p:spPr bwMode="auto">
            <a:xfrm>
              <a:off x="7658100" y="149225"/>
              <a:ext cx="44450"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5" name="Freeform 190"/>
            <p:cNvSpPr/>
            <p:nvPr/>
          </p:nvSpPr>
          <p:spPr bwMode="auto">
            <a:xfrm>
              <a:off x="7807325" y="73025"/>
              <a:ext cx="79375" cy="79375"/>
            </a:xfrm>
            <a:custGeom>
              <a:avLst/>
              <a:gdLst>
                <a:gd name="T0" fmla="*/ 22 w 50"/>
                <a:gd name="T1" fmla="*/ 0 h 50"/>
                <a:gd name="T2" fmla="*/ 50 w 50"/>
                <a:gd name="T3" fmla="*/ 29 h 50"/>
                <a:gd name="T4" fmla="*/ 29 w 50"/>
                <a:gd name="T5" fmla="*/ 50 h 50"/>
                <a:gd name="T6" fmla="*/ 0 w 50"/>
                <a:gd name="T7" fmla="*/ 22 h 50"/>
                <a:gd name="T8" fmla="*/ 22 w 50"/>
                <a:gd name="T9" fmla="*/ 0 h 50"/>
              </a:gdLst>
              <a:ahLst/>
              <a:cxnLst>
                <a:cxn ang="0">
                  <a:pos x="T0" y="T1"/>
                </a:cxn>
                <a:cxn ang="0">
                  <a:pos x="T2" y="T3"/>
                </a:cxn>
                <a:cxn ang="0">
                  <a:pos x="T4" y="T5"/>
                </a:cxn>
                <a:cxn ang="0">
                  <a:pos x="T6" y="T7"/>
                </a:cxn>
                <a:cxn ang="0">
                  <a:pos x="T8" y="T9"/>
                </a:cxn>
              </a:cxnLst>
              <a:rect l="0" t="0" r="r" b="b"/>
              <a:pathLst>
                <a:path w="50" h="50">
                  <a:moveTo>
                    <a:pt x="22" y="0"/>
                  </a:moveTo>
                  <a:lnTo>
                    <a:pt x="50" y="29"/>
                  </a:lnTo>
                  <a:lnTo>
                    <a:pt x="29" y="50"/>
                  </a:lnTo>
                  <a:lnTo>
                    <a:pt x="0" y="22"/>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6" name="Freeform 191"/>
            <p:cNvSpPr/>
            <p:nvPr/>
          </p:nvSpPr>
          <p:spPr bwMode="auto">
            <a:xfrm>
              <a:off x="7477125" y="73025"/>
              <a:ext cx="74613" cy="79375"/>
            </a:xfrm>
            <a:custGeom>
              <a:avLst/>
              <a:gdLst>
                <a:gd name="T0" fmla="*/ 29 w 47"/>
                <a:gd name="T1" fmla="*/ 0 h 50"/>
                <a:gd name="T2" fmla="*/ 47 w 47"/>
                <a:gd name="T3" fmla="*/ 22 h 50"/>
                <a:gd name="T4" fmla="*/ 19 w 47"/>
                <a:gd name="T5" fmla="*/ 50 h 50"/>
                <a:gd name="T6" fmla="*/ 0 w 47"/>
                <a:gd name="T7" fmla="*/ 29 h 50"/>
                <a:gd name="T8" fmla="*/ 29 w 47"/>
                <a:gd name="T9" fmla="*/ 0 h 50"/>
              </a:gdLst>
              <a:ahLst/>
              <a:cxnLst>
                <a:cxn ang="0">
                  <a:pos x="T0" y="T1"/>
                </a:cxn>
                <a:cxn ang="0">
                  <a:pos x="T2" y="T3"/>
                </a:cxn>
                <a:cxn ang="0">
                  <a:pos x="T4" y="T5"/>
                </a:cxn>
                <a:cxn ang="0">
                  <a:pos x="T6" y="T7"/>
                </a:cxn>
                <a:cxn ang="0">
                  <a:pos x="T8" y="T9"/>
                </a:cxn>
              </a:cxnLst>
              <a:rect l="0" t="0" r="r" b="b"/>
              <a:pathLst>
                <a:path w="47" h="50">
                  <a:moveTo>
                    <a:pt x="29" y="0"/>
                  </a:moveTo>
                  <a:lnTo>
                    <a:pt x="47" y="22"/>
                  </a:lnTo>
                  <a:lnTo>
                    <a:pt x="19" y="50"/>
                  </a:lnTo>
                  <a:lnTo>
                    <a:pt x="0" y="29"/>
                  </a:lnTo>
                  <a:lnTo>
                    <a:pt x="2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7" name="Freeform 192"/>
            <p:cNvSpPr/>
            <p:nvPr/>
          </p:nvSpPr>
          <p:spPr bwMode="auto">
            <a:xfrm>
              <a:off x="7859713" y="9525"/>
              <a:ext cx="76200" cy="60325"/>
            </a:xfrm>
            <a:custGeom>
              <a:avLst/>
              <a:gdLst>
                <a:gd name="T0" fmla="*/ 22 w 48"/>
                <a:gd name="T1" fmla="*/ 0 h 38"/>
                <a:gd name="T2" fmla="*/ 48 w 48"/>
                <a:gd name="T3" fmla="*/ 12 h 38"/>
                <a:gd name="T4" fmla="*/ 38 w 48"/>
                <a:gd name="T5" fmla="*/ 38 h 38"/>
                <a:gd name="T6" fmla="*/ 0 w 48"/>
                <a:gd name="T7" fmla="*/ 21 h 38"/>
                <a:gd name="T8" fmla="*/ 10 w 48"/>
                <a:gd name="T9" fmla="*/ 0 h 38"/>
                <a:gd name="T10" fmla="*/ 22 w 48"/>
                <a:gd name="T11" fmla="*/ 0 h 38"/>
              </a:gdLst>
              <a:ahLst/>
              <a:cxnLst>
                <a:cxn ang="0">
                  <a:pos x="T0" y="T1"/>
                </a:cxn>
                <a:cxn ang="0">
                  <a:pos x="T2" y="T3"/>
                </a:cxn>
                <a:cxn ang="0">
                  <a:pos x="T4" y="T5"/>
                </a:cxn>
                <a:cxn ang="0">
                  <a:pos x="T6" y="T7"/>
                </a:cxn>
                <a:cxn ang="0">
                  <a:pos x="T8" y="T9"/>
                </a:cxn>
                <a:cxn ang="0">
                  <a:pos x="T10" y="T11"/>
                </a:cxn>
              </a:cxnLst>
              <a:rect l="0" t="0" r="r" b="b"/>
              <a:pathLst>
                <a:path w="48" h="38">
                  <a:moveTo>
                    <a:pt x="22" y="0"/>
                  </a:moveTo>
                  <a:lnTo>
                    <a:pt x="48" y="12"/>
                  </a:lnTo>
                  <a:lnTo>
                    <a:pt x="38" y="38"/>
                  </a:lnTo>
                  <a:lnTo>
                    <a:pt x="0" y="21"/>
                  </a:lnTo>
                  <a:lnTo>
                    <a:pt x="10" y="0"/>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8" name="Freeform 193"/>
            <p:cNvSpPr/>
            <p:nvPr/>
          </p:nvSpPr>
          <p:spPr bwMode="auto">
            <a:xfrm>
              <a:off x="7559675" y="125413"/>
              <a:ext cx="63500" cy="76200"/>
            </a:xfrm>
            <a:custGeom>
              <a:avLst/>
              <a:gdLst>
                <a:gd name="T0" fmla="*/ 40 w 40"/>
                <a:gd name="T1" fmla="*/ 12 h 48"/>
                <a:gd name="T2" fmla="*/ 26 w 40"/>
                <a:gd name="T3" fmla="*/ 48 h 48"/>
                <a:gd name="T4" fmla="*/ 0 w 40"/>
                <a:gd name="T5" fmla="*/ 38 h 48"/>
                <a:gd name="T6" fmla="*/ 14 w 40"/>
                <a:gd name="T7" fmla="*/ 0 h 48"/>
                <a:gd name="T8" fmla="*/ 40 w 40"/>
                <a:gd name="T9" fmla="*/ 12 h 48"/>
              </a:gdLst>
              <a:ahLst/>
              <a:cxnLst>
                <a:cxn ang="0">
                  <a:pos x="T0" y="T1"/>
                </a:cxn>
                <a:cxn ang="0">
                  <a:pos x="T2" y="T3"/>
                </a:cxn>
                <a:cxn ang="0">
                  <a:pos x="T4" y="T5"/>
                </a:cxn>
                <a:cxn ang="0">
                  <a:pos x="T6" y="T7"/>
                </a:cxn>
                <a:cxn ang="0">
                  <a:pos x="T8" y="T9"/>
                </a:cxn>
              </a:cxnLst>
              <a:rect l="0" t="0" r="r" b="b"/>
              <a:pathLst>
                <a:path w="40" h="48">
                  <a:moveTo>
                    <a:pt x="40" y="12"/>
                  </a:moveTo>
                  <a:lnTo>
                    <a:pt x="26" y="48"/>
                  </a:lnTo>
                  <a:lnTo>
                    <a:pt x="0" y="38"/>
                  </a:lnTo>
                  <a:lnTo>
                    <a:pt x="14" y="0"/>
                  </a:lnTo>
                  <a:lnTo>
                    <a:pt x="4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59" name="Freeform 194"/>
            <p:cNvSpPr/>
            <p:nvPr/>
          </p:nvSpPr>
          <p:spPr bwMode="auto">
            <a:xfrm>
              <a:off x="7740650" y="125413"/>
              <a:ext cx="63500" cy="76200"/>
            </a:xfrm>
            <a:custGeom>
              <a:avLst/>
              <a:gdLst>
                <a:gd name="T0" fmla="*/ 40 w 40"/>
                <a:gd name="T1" fmla="*/ 36 h 48"/>
                <a:gd name="T2" fmla="*/ 14 w 40"/>
                <a:gd name="T3" fmla="*/ 48 h 48"/>
                <a:gd name="T4" fmla="*/ 0 w 40"/>
                <a:gd name="T5" fmla="*/ 10 h 48"/>
                <a:gd name="T6" fmla="*/ 26 w 40"/>
                <a:gd name="T7" fmla="*/ 0 h 48"/>
                <a:gd name="T8" fmla="*/ 40 w 40"/>
                <a:gd name="T9" fmla="*/ 36 h 48"/>
              </a:gdLst>
              <a:ahLst/>
              <a:cxnLst>
                <a:cxn ang="0">
                  <a:pos x="T0" y="T1"/>
                </a:cxn>
                <a:cxn ang="0">
                  <a:pos x="T2" y="T3"/>
                </a:cxn>
                <a:cxn ang="0">
                  <a:pos x="T4" y="T5"/>
                </a:cxn>
                <a:cxn ang="0">
                  <a:pos x="T6" y="T7"/>
                </a:cxn>
                <a:cxn ang="0">
                  <a:pos x="T8" y="T9"/>
                </a:cxn>
              </a:cxnLst>
              <a:rect l="0" t="0" r="r" b="b"/>
              <a:pathLst>
                <a:path w="40" h="48">
                  <a:moveTo>
                    <a:pt x="40" y="36"/>
                  </a:moveTo>
                  <a:lnTo>
                    <a:pt x="14" y="48"/>
                  </a:lnTo>
                  <a:lnTo>
                    <a:pt x="0" y="10"/>
                  </a:lnTo>
                  <a:lnTo>
                    <a:pt x="26" y="0"/>
                  </a:lnTo>
                  <a:lnTo>
                    <a:pt x="4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0" name="Freeform 195"/>
            <p:cNvSpPr/>
            <p:nvPr/>
          </p:nvSpPr>
          <p:spPr bwMode="auto">
            <a:xfrm>
              <a:off x="7424738" y="9525"/>
              <a:ext cx="79375" cy="60325"/>
            </a:xfrm>
            <a:custGeom>
              <a:avLst/>
              <a:gdLst>
                <a:gd name="T0" fmla="*/ 50 w 50"/>
                <a:gd name="T1" fmla="*/ 24 h 38"/>
                <a:gd name="T2" fmla="*/ 12 w 50"/>
                <a:gd name="T3" fmla="*/ 38 h 38"/>
                <a:gd name="T4" fmla="*/ 0 w 50"/>
                <a:gd name="T5" fmla="*/ 12 h 38"/>
                <a:gd name="T6" fmla="*/ 28 w 50"/>
                <a:gd name="T7" fmla="*/ 0 h 38"/>
                <a:gd name="T8" fmla="*/ 40 w 50"/>
                <a:gd name="T9" fmla="*/ 0 h 38"/>
                <a:gd name="T10" fmla="*/ 50 w 50"/>
                <a:gd name="T11" fmla="*/ 24 h 38"/>
              </a:gdLst>
              <a:ahLst/>
              <a:cxnLst>
                <a:cxn ang="0">
                  <a:pos x="T0" y="T1"/>
                </a:cxn>
                <a:cxn ang="0">
                  <a:pos x="T2" y="T3"/>
                </a:cxn>
                <a:cxn ang="0">
                  <a:pos x="T4" y="T5"/>
                </a:cxn>
                <a:cxn ang="0">
                  <a:pos x="T6" y="T7"/>
                </a:cxn>
                <a:cxn ang="0">
                  <a:pos x="T8" y="T9"/>
                </a:cxn>
                <a:cxn ang="0">
                  <a:pos x="T10" y="T11"/>
                </a:cxn>
              </a:cxnLst>
              <a:rect l="0" t="0" r="r" b="b"/>
              <a:pathLst>
                <a:path w="50" h="38">
                  <a:moveTo>
                    <a:pt x="50" y="24"/>
                  </a:moveTo>
                  <a:lnTo>
                    <a:pt x="12" y="38"/>
                  </a:lnTo>
                  <a:lnTo>
                    <a:pt x="0" y="12"/>
                  </a:lnTo>
                  <a:lnTo>
                    <a:pt x="28" y="0"/>
                  </a:lnTo>
                  <a:lnTo>
                    <a:pt x="40" y="0"/>
                  </a:lnTo>
                  <a:lnTo>
                    <a:pt x="5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1" name="Freeform 196"/>
            <p:cNvSpPr/>
            <p:nvPr/>
          </p:nvSpPr>
          <p:spPr bwMode="auto">
            <a:xfrm>
              <a:off x="3749675" y="4130675"/>
              <a:ext cx="274638" cy="447675"/>
            </a:xfrm>
            <a:custGeom>
              <a:avLst/>
              <a:gdLst>
                <a:gd name="T0" fmla="*/ 173 w 173"/>
                <a:gd name="T1" fmla="*/ 163 h 282"/>
                <a:gd name="T2" fmla="*/ 173 w 173"/>
                <a:gd name="T3" fmla="*/ 0 h 282"/>
                <a:gd name="T4" fmla="*/ 88 w 173"/>
                <a:gd name="T5" fmla="*/ 0 h 282"/>
                <a:gd name="T6" fmla="*/ 0 w 173"/>
                <a:gd name="T7" fmla="*/ 225 h 282"/>
                <a:gd name="T8" fmla="*/ 126 w 173"/>
                <a:gd name="T9" fmla="*/ 282 h 282"/>
                <a:gd name="T10" fmla="*/ 173 w 173"/>
                <a:gd name="T11" fmla="*/ 163 h 282"/>
              </a:gdLst>
              <a:ahLst/>
              <a:cxnLst>
                <a:cxn ang="0">
                  <a:pos x="T0" y="T1"/>
                </a:cxn>
                <a:cxn ang="0">
                  <a:pos x="T2" y="T3"/>
                </a:cxn>
                <a:cxn ang="0">
                  <a:pos x="T4" y="T5"/>
                </a:cxn>
                <a:cxn ang="0">
                  <a:pos x="T6" y="T7"/>
                </a:cxn>
                <a:cxn ang="0">
                  <a:pos x="T8" y="T9"/>
                </a:cxn>
                <a:cxn ang="0">
                  <a:pos x="T10" y="T11"/>
                </a:cxn>
              </a:cxnLst>
              <a:rect l="0" t="0" r="r" b="b"/>
              <a:pathLst>
                <a:path w="173" h="282">
                  <a:moveTo>
                    <a:pt x="173" y="163"/>
                  </a:moveTo>
                  <a:lnTo>
                    <a:pt x="173" y="0"/>
                  </a:lnTo>
                  <a:lnTo>
                    <a:pt x="88" y="0"/>
                  </a:lnTo>
                  <a:lnTo>
                    <a:pt x="0" y="225"/>
                  </a:lnTo>
                  <a:lnTo>
                    <a:pt x="126" y="282"/>
                  </a:lnTo>
                  <a:lnTo>
                    <a:pt x="173" y="1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2" name="Freeform 197"/>
            <p:cNvSpPr/>
            <p:nvPr/>
          </p:nvSpPr>
          <p:spPr bwMode="auto">
            <a:xfrm>
              <a:off x="4043363" y="4130675"/>
              <a:ext cx="52388" cy="139700"/>
            </a:xfrm>
            <a:custGeom>
              <a:avLst/>
              <a:gdLst>
                <a:gd name="T0" fmla="*/ 0 w 14"/>
                <a:gd name="T1" fmla="*/ 37 h 37"/>
                <a:gd name="T2" fmla="*/ 13 w 14"/>
                <a:gd name="T3" fmla="*/ 1 h 37"/>
                <a:gd name="T4" fmla="*/ 14 w 14"/>
                <a:gd name="T5" fmla="*/ 0 h 37"/>
                <a:gd name="T6" fmla="*/ 0 w 14"/>
                <a:gd name="T7" fmla="*/ 0 h 37"/>
                <a:gd name="T8" fmla="*/ 0 w 14"/>
                <a:gd name="T9" fmla="*/ 37 h 37"/>
              </a:gdLst>
              <a:ahLst/>
              <a:cxnLst>
                <a:cxn ang="0">
                  <a:pos x="T0" y="T1"/>
                </a:cxn>
                <a:cxn ang="0">
                  <a:pos x="T2" y="T3"/>
                </a:cxn>
                <a:cxn ang="0">
                  <a:pos x="T4" y="T5"/>
                </a:cxn>
                <a:cxn ang="0">
                  <a:pos x="T6" y="T7"/>
                </a:cxn>
                <a:cxn ang="0">
                  <a:pos x="T8" y="T9"/>
                </a:cxn>
              </a:cxnLst>
              <a:rect l="0" t="0" r="r" b="b"/>
              <a:pathLst>
                <a:path w="14" h="37">
                  <a:moveTo>
                    <a:pt x="0" y="37"/>
                  </a:moveTo>
                  <a:cubicBezTo>
                    <a:pt x="12" y="30"/>
                    <a:pt x="13" y="13"/>
                    <a:pt x="13" y="1"/>
                  </a:cubicBezTo>
                  <a:cubicBezTo>
                    <a:pt x="13" y="0"/>
                    <a:pt x="13" y="0"/>
                    <a:pt x="14" y="0"/>
                  </a:cubicBezTo>
                  <a:cubicBezTo>
                    <a:pt x="0" y="0"/>
                    <a:pt x="0" y="0"/>
                    <a:pt x="0" y="0"/>
                  </a:cubicBez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3" name="Freeform 198"/>
            <p:cNvSpPr/>
            <p:nvPr/>
          </p:nvSpPr>
          <p:spPr bwMode="auto">
            <a:xfrm>
              <a:off x="4043363" y="4130675"/>
              <a:ext cx="277813" cy="447675"/>
            </a:xfrm>
            <a:custGeom>
              <a:avLst/>
              <a:gdLst>
                <a:gd name="T0" fmla="*/ 17 w 74"/>
                <a:gd name="T1" fmla="*/ 0 h 119"/>
                <a:gd name="T2" fmla="*/ 18 w 74"/>
                <a:gd name="T3" fmla="*/ 1 h 119"/>
                <a:gd name="T4" fmla="*/ 0 w 74"/>
                <a:gd name="T5" fmla="*/ 42 h 119"/>
                <a:gd name="T6" fmla="*/ 0 w 74"/>
                <a:gd name="T7" fmla="*/ 69 h 119"/>
                <a:gd name="T8" fmla="*/ 20 w 74"/>
                <a:gd name="T9" fmla="*/ 119 h 119"/>
                <a:gd name="T10" fmla="*/ 74 w 74"/>
                <a:gd name="T11" fmla="*/ 95 h 119"/>
                <a:gd name="T12" fmla="*/ 36 w 74"/>
                <a:gd name="T13" fmla="*/ 0 h 119"/>
                <a:gd name="T14" fmla="*/ 17 w 74"/>
                <a:gd name="T15" fmla="*/ 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19">
                  <a:moveTo>
                    <a:pt x="17" y="0"/>
                  </a:moveTo>
                  <a:cubicBezTo>
                    <a:pt x="18" y="0"/>
                    <a:pt x="18" y="0"/>
                    <a:pt x="18" y="1"/>
                  </a:cubicBezTo>
                  <a:cubicBezTo>
                    <a:pt x="17" y="16"/>
                    <a:pt x="16" y="35"/>
                    <a:pt x="0" y="42"/>
                  </a:cubicBezTo>
                  <a:cubicBezTo>
                    <a:pt x="0" y="69"/>
                    <a:pt x="0" y="69"/>
                    <a:pt x="0" y="69"/>
                  </a:cubicBezTo>
                  <a:cubicBezTo>
                    <a:pt x="20" y="119"/>
                    <a:pt x="20" y="119"/>
                    <a:pt x="20" y="119"/>
                  </a:cubicBezTo>
                  <a:cubicBezTo>
                    <a:pt x="74" y="95"/>
                    <a:pt x="74" y="95"/>
                    <a:pt x="74" y="95"/>
                  </a:cubicBezTo>
                  <a:cubicBezTo>
                    <a:pt x="36" y="0"/>
                    <a:pt x="36" y="0"/>
                    <a:pt x="36" y="0"/>
                  </a:cubicBez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4" name="Freeform 199"/>
            <p:cNvSpPr/>
            <p:nvPr/>
          </p:nvSpPr>
          <p:spPr bwMode="auto">
            <a:xfrm>
              <a:off x="3889375" y="4078288"/>
              <a:ext cx="288925" cy="36513"/>
            </a:xfrm>
            <a:custGeom>
              <a:avLst/>
              <a:gdLst>
                <a:gd name="T0" fmla="*/ 182 w 182"/>
                <a:gd name="T1" fmla="*/ 0 h 23"/>
                <a:gd name="T2" fmla="*/ 0 w 182"/>
                <a:gd name="T3" fmla="*/ 0 h 23"/>
                <a:gd name="T4" fmla="*/ 0 w 182"/>
                <a:gd name="T5" fmla="*/ 23 h 23"/>
                <a:gd name="T6" fmla="*/ 85 w 182"/>
                <a:gd name="T7" fmla="*/ 23 h 23"/>
                <a:gd name="T8" fmla="*/ 97 w 182"/>
                <a:gd name="T9" fmla="*/ 23 h 23"/>
                <a:gd name="T10" fmla="*/ 182 w 182"/>
                <a:gd name="T11" fmla="*/ 23 h 23"/>
                <a:gd name="T12" fmla="*/ 182 w 1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82" h="23">
                  <a:moveTo>
                    <a:pt x="182" y="0"/>
                  </a:moveTo>
                  <a:lnTo>
                    <a:pt x="0" y="0"/>
                  </a:lnTo>
                  <a:lnTo>
                    <a:pt x="0" y="23"/>
                  </a:lnTo>
                  <a:lnTo>
                    <a:pt x="85" y="23"/>
                  </a:lnTo>
                  <a:lnTo>
                    <a:pt x="97" y="23"/>
                  </a:lnTo>
                  <a:lnTo>
                    <a:pt x="182" y="23"/>
                  </a:lnTo>
                  <a:lnTo>
                    <a:pt x="18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5" name="Freeform 200"/>
            <p:cNvSpPr>
              <a:spLocks noEditPoints="1"/>
            </p:cNvSpPr>
            <p:nvPr/>
          </p:nvSpPr>
          <p:spPr bwMode="auto">
            <a:xfrm>
              <a:off x="5154613" y="5106988"/>
              <a:ext cx="471488" cy="236538"/>
            </a:xfrm>
            <a:custGeom>
              <a:avLst/>
              <a:gdLst>
                <a:gd name="T0" fmla="*/ 108 w 126"/>
                <a:gd name="T1" fmla="*/ 44 h 63"/>
                <a:gd name="T2" fmla="*/ 126 w 126"/>
                <a:gd name="T3" fmla="*/ 22 h 63"/>
                <a:gd name="T4" fmla="*/ 108 w 126"/>
                <a:gd name="T5" fmla="*/ 0 h 63"/>
                <a:gd name="T6" fmla="*/ 108 w 126"/>
                <a:gd name="T7" fmla="*/ 10 h 63"/>
                <a:gd name="T8" fmla="*/ 116 w 126"/>
                <a:gd name="T9" fmla="*/ 22 h 63"/>
                <a:gd name="T10" fmla="*/ 108 w 126"/>
                <a:gd name="T11" fmla="*/ 34 h 63"/>
                <a:gd name="T12" fmla="*/ 108 w 126"/>
                <a:gd name="T13" fmla="*/ 44 h 63"/>
                <a:gd name="T14" fmla="*/ 53 w 126"/>
                <a:gd name="T15" fmla="*/ 63 h 63"/>
                <a:gd name="T16" fmla="*/ 94 w 126"/>
                <a:gd name="T17" fmla="*/ 42 h 63"/>
                <a:gd name="T18" fmla="*/ 104 w 126"/>
                <a:gd name="T19" fmla="*/ 45 h 63"/>
                <a:gd name="T20" fmla="*/ 108 w 126"/>
                <a:gd name="T21" fmla="*/ 44 h 63"/>
                <a:gd name="T22" fmla="*/ 108 w 126"/>
                <a:gd name="T23" fmla="*/ 34 h 63"/>
                <a:gd name="T24" fmla="*/ 104 w 126"/>
                <a:gd name="T25" fmla="*/ 35 h 63"/>
                <a:gd name="T26" fmla="*/ 100 w 126"/>
                <a:gd name="T27" fmla="*/ 34 h 63"/>
                <a:gd name="T28" fmla="*/ 106 w 126"/>
                <a:gd name="T29" fmla="*/ 10 h 63"/>
                <a:gd name="T30" fmla="*/ 106 w 126"/>
                <a:gd name="T31" fmla="*/ 10 h 63"/>
                <a:gd name="T32" fmla="*/ 106 w 126"/>
                <a:gd name="T33" fmla="*/ 10 h 63"/>
                <a:gd name="T34" fmla="*/ 108 w 126"/>
                <a:gd name="T35" fmla="*/ 10 h 63"/>
                <a:gd name="T36" fmla="*/ 108 w 126"/>
                <a:gd name="T37" fmla="*/ 0 h 63"/>
                <a:gd name="T38" fmla="*/ 105 w 126"/>
                <a:gd name="T39" fmla="*/ 0 h 63"/>
                <a:gd name="T40" fmla="*/ 105 w 126"/>
                <a:gd name="T41" fmla="*/ 0 h 63"/>
                <a:gd name="T42" fmla="*/ 0 w 126"/>
                <a:gd name="T43" fmla="*/ 0 h 63"/>
                <a:gd name="T44" fmla="*/ 0 w 126"/>
                <a:gd name="T45" fmla="*/ 10 h 63"/>
                <a:gd name="T46" fmla="*/ 53 w 126"/>
                <a:gd name="T4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6" h="63">
                  <a:moveTo>
                    <a:pt x="108" y="44"/>
                  </a:moveTo>
                  <a:cubicBezTo>
                    <a:pt x="118" y="42"/>
                    <a:pt x="126" y="33"/>
                    <a:pt x="126" y="22"/>
                  </a:cubicBezTo>
                  <a:cubicBezTo>
                    <a:pt x="126" y="11"/>
                    <a:pt x="118" y="2"/>
                    <a:pt x="108" y="0"/>
                  </a:cubicBezTo>
                  <a:cubicBezTo>
                    <a:pt x="108" y="10"/>
                    <a:pt x="108" y="10"/>
                    <a:pt x="108" y="10"/>
                  </a:cubicBezTo>
                  <a:cubicBezTo>
                    <a:pt x="113" y="12"/>
                    <a:pt x="116" y="17"/>
                    <a:pt x="116" y="22"/>
                  </a:cubicBezTo>
                  <a:cubicBezTo>
                    <a:pt x="116" y="28"/>
                    <a:pt x="113" y="32"/>
                    <a:pt x="108" y="34"/>
                  </a:cubicBezTo>
                  <a:lnTo>
                    <a:pt x="108" y="44"/>
                  </a:lnTo>
                  <a:close/>
                  <a:moveTo>
                    <a:pt x="53" y="63"/>
                  </a:moveTo>
                  <a:cubicBezTo>
                    <a:pt x="70" y="63"/>
                    <a:pt x="85" y="55"/>
                    <a:pt x="94" y="42"/>
                  </a:cubicBezTo>
                  <a:cubicBezTo>
                    <a:pt x="97" y="44"/>
                    <a:pt x="100" y="45"/>
                    <a:pt x="104" y="45"/>
                  </a:cubicBezTo>
                  <a:cubicBezTo>
                    <a:pt x="105" y="45"/>
                    <a:pt x="107" y="44"/>
                    <a:pt x="108" y="44"/>
                  </a:cubicBezTo>
                  <a:cubicBezTo>
                    <a:pt x="108" y="34"/>
                    <a:pt x="108" y="34"/>
                    <a:pt x="108" y="34"/>
                  </a:cubicBezTo>
                  <a:cubicBezTo>
                    <a:pt x="107" y="35"/>
                    <a:pt x="105" y="35"/>
                    <a:pt x="104" y="35"/>
                  </a:cubicBezTo>
                  <a:cubicBezTo>
                    <a:pt x="102" y="35"/>
                    <a:pt x="101" y="35"/>
                    <a:pt x="100" y="34"/>
                  </a:cubicBezTo>
                  <a:cubicBezTo>
                    <a:pt x="103" y="27"/>
                    <a:pt x="106" y="18"/>
                    <a:pt x="106" y="10"/>
                  </a:cubicBezTo>
                  <a:cubicBezTo>
                    <a:pt x="106" y="10"/>
                    <a:pt x="106" y="10"/>
                    <a:pt x="106" y="10"/>
                  </a:cubicBezTo>
                  <a:cubicBezTo>
                    <a:pt x="106" y="10"/>
                    <a:pt x="106" y="10"/>
                    <a:pt x="106" y="10"/>
                  </a:cubicBezTo>
                  <a:cubicBezTo>
                    <a:pt x="106" y="10"/>
                    <a:pt x="107" y="10"/>
                    <a:pt x="108" y="10"/>
                  </a:cubicBezTo>
                  <a:cubicBezTo>
                    <a:pt x="108" y="0"/>
                    <a:pt x="108" y="0"/>
                    <a:pt x="108" y="0"/>
                  </a:cubicBezTo>
                  <a:cubicBezTo>
                    <a:pt x="107" y="0"/>
                    <a:pt x="106" y="0"/>
                    <a:pt x="105" y="0"/>
                  </a:cubicBezTo>
                  <a:cubicBezTo>
                    <a:pt x="105" y="0"/>
                    <a:pt x="105" y="0"/>
                    <a:pt x="105" y="0"/>
                  </a:cubicBezTo>
                  <a:cubicBezTo>
                    <a:pt x="0" y="0"/>
                    <a:pt x="0" y="0"/>
                    <a:pt x="0" y="0"/>
                  </a:cubicBezTo>
                  <a:cubicBezTo>
                    <a:pt x="0" y="3"/>
                    <a:pt x="0" y="6"/>
                    <a:pt x="0" y="10"/>
                  </a:cubicBezTo>
                  <a:cubicBezTo>
                    <a:pt x="0" y="39"/>
                    <a:pt x="23" y="63"/>
                    <a:pt x="53"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6" name="Rectangle 201"/>
            <p:cNvSpPr>
              <a:spLocks noChangeArrowheads="1"/>
            </p:cNvSpPr>
            <p:nvPr/>
          </p:nvSpPr>
          <p:spPr bwMode="auto">
            <a:xfrm>
              <a:off x="5154613" y="5362575"/>
              <a:ext cx="4270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7" name="Freeform 202"/>
            <p:cNvSpPr/>
            <p:nvPr/>
          </p:nvSpPr>
          <p:spPr bwMode="auto">
            <a:xfrm>
              <a:off x="5251450" y="4897438"/>
              <a:ext cx="74613" cy="195263"/>
            </a:xfrm>
            <a:custGeom>
              <a:avLst/>
              <a:gdLst>
                <a:gd name="T0" fmla="*/ 7 w 20"/>
                <a:gd name="T1" fmla="*/ 39 h 52"/>
                <a:gd name="T2" fmla="*/ 10 w 20"/>
                <a:gd name="T3" fmla="*/ 50 h 52"/>
                <a:gd name="T4" fmla="*/ 18 w 20"/>
                <a:gd name="T5" fmla="*/ 32 h 52"/>
                <a:gd name="T6" fmla="*/ 13 w 20"/>
                <a:gd name="T7" fmla="*/ 21 h 52"/>
                <a:gd name="T8" fmla="*/ 13 w 20"/>
                <a:gd name="T9" fmla="*/ 13 h 52"/>
                <a:gd name="T10" fmla="*/ 7 w 20"/>
                <a:gd name="T11" fmla="*/ 4 h 52"/>
                <a:gd name="T12" fmla="*/ 2 w 20"/>
                <a:gd name="T13" fmla="*/ 22 h 52"/>
                <a:gd name="T14" fmla="*/ 7 w 20"/>
                <a:gd name="T15" fmla="*/ 3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2">
                  <a:moveTo>
                    <a:pt x="7" y="39"/>
                  </a:moveTo>
                  <a:cubicBezTo>
                    <a:pt x="0" y="42"/>
                    <a:pt x="3" y="52"/>
                    <a:pt x="10" y="50"/>
                  </a:cubicBezTo>
                  <a:cubicBezTo>
                    <a:pt x="18" y="47"/>
                    <a:pt x="20" y="39"/>
                    <a:pt x="18" y="32"/>
                  </a:cubicBezTo>
                  <a:cubicBezTo>
                    <a:pt x="17" y="28"/>
                    <a:pt x="15" y="24"/>
                    <a:pt x="13" y="21"/>
                  </a:cubicBezTo>
                  <a:cubicBezTo>
                    <a:pt x="12" y="19"/>
                    <a:pt x="10" y="15"/>
                    <a:pt x="13" y="13"/>
                  </a:cubicBezTo>
                  <a:cubicBezTo>
                    <a:pt x="19" y="9"/>
                    <a:pt x="13" y="0"/>
                    <a:pt x="7" y="4"/>
                  </a:cubicBezTo>
                  <a:cubicBezTo>
                    <a:pt x="1" y="8"/>
                    <a:pt x="0" y="15"/>
                    <a:pt x="2" y="22"/>
                  </a:cubicBezTo>
                  <a:cubicBezTo>
                    <a:pt x="3" y="25"/>
                    <a:pt x="12" y="38"/>
                    <a:pt x="7"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8" name="Freeform 203"/>
            <p:cNvSpPr/>
            <p:nvPr/>
          </p:nvSpPr>
          <p:spPr bwMode="auto">
            <a:xfrm>
              <a:off x="5360988" y="4897438"/>
              <a:ext cx="77788" cy="195263"/>
            </a:xfrm>
            <a:custGeom>
              <a:avLst/>
              <a:gdLst>
                <a:gd name="T0" fmla="*/ 8 w 21"/>
                <a:gd name="T1" fmla="*/ 39 h 52"/>
                <a:gd name="T2" fmla="*/ 11 w 21"/>
                <a:gd name="T3" fmla="*/ 50 h 52"/>
                <a:gd name="T4" fmla="*/ 19 w 21"/>
                <a:gd name="T5" fmla="*/ 32 h 52"/>
                <a:gd name="T6" fmla="*/ 14 w 21"/>
                <a:gd name="T7" fmla="*/ 21 h 52"/>
                <a:gd name="T8" fmla="*/ 14 w 21"/>
                <a:gd name="T9" fmla="*/ 13 h 52"/>
                <a:gd name="T10" fmla="*/ 8 w 21"/>
                <a:gd name="T11" fmla="*/ 4 h 52"/>
                <a:gd name="T12" fmla="*/ 3 w 21"/>
                <a:gd name="T13" fmla="*/ 22 h 52"/>
                <a:gd name="T14" fmla="*/ 8 w 21"/>
                <a:gd name="T15" fmla="*/ 39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2">
                  <a:moveTo>
                    <a:pt x="8" y="39"/>
                  </a:moveTo>
                  <a:cubicBezTo>
                    <a:pt x="1" y="42"/>
                    <a:pt x="4" y="52"/>
                    <a:pt x="11" y="50"/>
                  </a:cubicBezTo>
                  <a:cubicBezTo>
                    <a:pt x="18" y="47"/>
                    <a:pt x="21" y="39"/>
                    <a:pt x="19" y="32"/>
                  </a:cubicBezTo>
                  <a:cubicBezTo>
                    <a:pt x="18" y="28"/>
                    <a:pt x="16" y="24"/>
                    <a:pt x="14" y="21"/>
                  </a:cubicBezTo>
                  <a:cubicBezTo>
                    <a:pt x="13" y="19"/>
                    <a:pt x="11" y="15"/>
                    <a:pt x="14" y="13"/>
                  </a:cubicBezTo>
                  <a:cubicBezTo>
                    <a:pt x="20" y="9"/>
                    <a:pt x="14" y="0"/>
                    <a:pt x="8" y="4"/>
                  </a:cubicBezTo>
                  <a:cubicBezTo>
                    <a:pt x="2" y="8"/>
                    <a:pt x="0" y="15"/>
                    <a:pt x="3" y="22"/>
                  </a:cubicBezTo>
                  <a:cubicBezTo>
                    <a:pt x="4" y="25"/>
                    <a:pt x="13" y="38"/>
                    <a:pt x="8"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69" name="Oval 204"/>
            <p:cNvSpPr>
              <a:spLocks noChangeArrowheads="1"/>
            </p:cNvSpPr>
            <p:nvPr/>
          </p:nvSpPr>
          <p:spPr bwMode="auto">
            <a:xfrm>
              <a:off x="4910138" y="3492500"/>
              <a:ext cx="157163" cy="157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0" name="Freeform 205"/>
            <p:cNvSpPr/>
            <p:nvPr/>
          </p:nvSpPr>
          <p:spPr bwMode="auto">
            <a:xfrm>
              <a:off x="4492625" y="3638550"/>
              <a:ext cx="758825" cy="588963"/>
            </a:xfrm>
            <a:custGeom>
              <a:avLst/>
              <a:gdLst>
                <a:gd name="T0" fmla="*/ 383 w 478"/>
                <a:gd name="T1" fmla="*/ 76 h 371"/>
                <a:gd name="T2" fmla="*/ 331 w 478"/>
                <a:gd name="T3" fmla="*/ 35 h 371"/>
                <a:gd name="T4" fmla="*/ 242 w 478"/>
                <a:gd name="T5" fmla="*/ 0 h 371"/>
                <a:gd name="T6" fmla="*/ 133 w 478"/>
                <a:gd name="T7" fmla="*/ 0 h 371"/>
                <a:gd name="T8" fmla="*/ 78 w 478"/>
                <a:gd name="T9" fmla="*/ 118 h 371"/>
                <a:gd name="T10" fmla="*/ 64 w 478"/>
                <a:gd name="T11" fmla="*/ 114 h 371"/>
                <a:gd name="T12" fmla="*/ 59 w 478"/>
                <a:gd name="T13" fmla="*/ 128 h 371"/>
                <a:gd name="T14" fmla="*/ 57 w 478"/>
                <a:gd name="T15" fmla="*/ 132 h 371"/>
                <a:gd name="T16" fmla="*/ 55 w 478"/>
                <a:gd name="T17" fmla="*/ 137 h 371"/>
                <a:gd name="T18" fmla="*/ 38 w 478"/>
                <a:gd name="T19" fmla="*/ 130 h 371"/>
                <a:gd name="T20" fmla="*/ 0 w 478"/>
                <a:gd name="T21" fmla="*/ 220 h 371"/>
                <a:gd name="T22" fmla="*/ 90 w 478"/>
                <a:gd name="T23" fmla="*/ 258 h 371"/>
                <a:gd name="T24" fmla="*/ 97 w 478"/>
                <a:gd name="T25" fmla="*/ 260 h 371"/>
                <a:gd name="T26" fmla="*/ 97 w 478"/>
                <a:gd name="T27" fmla="*/ 258 h 371"/>
                <a:gd name="T28" fmla="*/ 135 w 478"/>
                <a:gd name="T29" fmla="*/ 170 h 371"/>
                <a:gd name="T30" fmla="*/ 119 w 478"/>
                <a:gd name="T31" fmla="*/ 163 h 371"/>
                <a:gd name="T32" fmla="*/ 121 w 478"/>
                <a:gd name="T33" fmla="*/ 159 h 371"/>
                <a:gd name="T34" fmla="*/ 123 w 478"/>
                <a:gd name="T35" fmla="*/ 154 h 371"/>
                <a:gd name="T36" fmla="*/ 128 w 478"/>
                <a:gd name="T37" fmla="*/ 140 h 371"/>
                <a:gd name="T38" fmla="*/ 114 w 478"/>
                <a:gd name="T39" fmla="*/ 135 h 371"/>
                <a:gd name="T40" fmla="*/ 156 w 478"/>
                <a:gd name="T41" fmla="*/ 38 h 371"/>
                <a:gd name="T42" fmla="*/ 227 w 478"/>
                <a:gd name="T43" fmla="*/ 38 h 371"/>
                <a:gd name="T44" fmla="*/ 178 w 478"/>
                <a:gd name="T45" fmla="*/ 175 h 371"/>
                <a:gd name="T46" fmla="*/ 166 w 478"/>
                <a:gd name="T47" fmla="*/ 251 h 371"/>
                <a:gd name="T48" fmla="*/ 145 w 478"/>
                <a:gd name="T49" fmla="*/ 253 h 371"/>
                <a:gd name="T50" fmla="*/ 135 w 478"/>
                <a:gd name="T51" fmla="*/ 277 h 371"/>
                <a:gd name="T52" fmla="*/ 130 w 478"/>
                <a:gd name="T53" fmla="*/ 286 h 371"/>
                <a:gd name="T54" fmla="*/ 121 w 478"/>
                <a:gd name="T55" fmla="*/ 282 h 371"/>
                <a:gd name="T56" fmla="*/ 64 w 478"/>
                <a:gd name="T57" fmla="*/ 260 h 371"/>
                <a:gd name="T58" fmla="*/ 57 w 478"/>
                <a:gd name="T59" fmla="*/ 260 h 371"/>
                <a:gd name="T60" fmla="*/ 59 w 478"/>
                <a:gd name="T61" fmla="*/ 310 h 371"/>
                <a:gd name="T62" fmla="*/ 208 w 478"/>
                <a:gd name="T63" fmla="*/ 298 h 371"/>
                <a:gd name="T64" fmla="*/ 225 w 478"/>
                <a:gd name="T65" fmla="*/ 208 h 371"/>
                <a:gd name="T66" fmla="*/ 227 w 478"/>
                <a:gd name="T67" fmla="*/ 211 h 371"/>
                <a:gd name="T68" fmla="*/ 286 w 478"/>
                <a:gd name="T69" fmla="*/ 253 h 371"/>
                <a:gd name="T70" fmla="*/ 291 w 478"/>
                <a:gd name="T71" fmla="*/ 371 h 371"/>
                <a:gd name="T72" fmla="*/ 341 w 478"/>
                <a:gd name="T73" fmla="*/ 369 h 371"/>
                <a:gd name="T74" fmla="*/ 334 w 478"/>
                <a:gd name="T75" fmla="*/ 227 h 371"/>
                <a:gd name="T76" fmla="*/ 263 w 478"/>
                <a:gd name="T77" fmla="*/ 175 h 371"/>
                <a:gd name="T78" fmla="*/ 315 w 478"/>
                <a:gd name="T79" fmla="*/ 69 h 371"/>
                <a:gd name="T80" fmla="*/ 383 w 478"/>
                <a:gd name="T81" fmla="*/ 123 h 371"/>
                <a:gd name="T82" fmla="*/ 478 w 478"/>
                <a:gd name="T83" fmla="*/ 43 h 371"/>
                <a:gd name="T84" fmla="*/ 454 w 478"/>
                <a:gd name="T85" fmla="*/ 14 h 371"/>
                <a:gd name="T86" fmla="*/ 383 w 478"/>
                <a:gd name="T87" fmla="*/ 7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8" h="371">
                  <a:moveTo>
                    <a:pt x="383" y="76"/>
                  </a:moveTo>
                  <a:lnTo>
                    <a:pt x="331" y="35"/>
                  </a:lnTo>
                  <a:lnTo>
                    <a:pt x="242" y="0"/>
                  </a:lnTo>
                  <a:lnTo>
                    <a:pt x="133" y="0"/>
                  </a:lnTo>
                  <a:lnTo>
                    <a:pt x="78" y="118"/>
                  </a:lnTo>
                  <a:lnTo>
                    <a:pt x="64" y="114"/>
                  </a:lnTo>
                  <a:lnTo>
                    <a:pt x="59" y="128"/>
                  </a:lnTo>
                  <a:lnTo>
                    <a:pt x="57" y="132"/>
                  </a:lnTo>
                  <a:lnTo>
                    <a:pt x="55" y="137"/>
                  </a:lnTo>
                  <a:lnTo>
                    <a:pt x="38" y="130"/>
                  </a:lnTo>
                  <a:lnTo>
                    <a:pt x="0" y="220"/>
                  </a:lnTo>
                  <a:lnTo>
                    <a:pt x="90" y="258"/>
                  </a:lnTo>
                  <a:lnTo>
                    <a:pt x="97" y="260"/>
                  </a:lnTo>
                  <a:lnTo>
                    <a:pt x="97" y="258"/>
                  </a:lnTo>
                  <a:lnTo>
                    <a:pt x="135" y="170"/>
                  </a:lnTo>
                  <a:lnTo>
                    <a:pt x="119" y="163"/>
                  </a:lnTo>
                  <a:lnTo>
                    <a:pt x="121" y="159"/>
                  </a:lnTo>
                  <a:lnTo>
                    <a:pt x="123" y="154"/>
                  </a:lnTo>
                  <a:lnTo>
                    <a:pt x="128" y="140"/>
                  </a:lnTo>
                  <a:lnTo>
                    <a:pt x="114" y="135"/>
                  </a:lnTo>
                  <a:lnTo>
                    <a:pt x="156" y="38"/>
                  </a:lnTo>
                  <a:lnTo>
                    <a:pt x="227" y="38"/>
                  </a:lnTo>
                  <a:lnTo>
                    <a:pt x="178" y="175"/>
                  </a:lnTo>
                  <a:lnTo>
                    <a:pt x="166" y="251"/>
                  </a:lnTo>
                  <a:lnTo>
                    <a:pt x="145" y="253"/>
                  </a:lnTo>
                  <a:lnTo>
                    <a:pt x="135" y="277"/>
                  </a:lnTo>
                  <a:lnTo>
                    <a:pt x="130" y="286"/>
                  </a:lnTo>
                  <a:lnTo>
                    <a:pt x="121" y="282"/>
                  </a:lnTo>
                  <a:lnTo>
                    <a:pt x="64" y="260"/>
                  </a:lnTo>
                  <a:lnTo>
                    <a:pt x="57" y="260"/>
                  </a:lnTo>
                  <a:lnTo>
                    <a:pt x="59" y="310"/>
                  </a:lnTo>
                  <a:lnTo>
                    <a:pt x="208" y="298"/>
                  </a:lnTo>
                  <a:lnTo>
                    <a:pt x="225" y="208"/>
                  </a:lnTo>
                  <a:lnTo>
                    <a:pt x="227" y="211"/>
                  </a:lnTo>
                  <a:lnTo>
                    <a:pt x="286" y="253"/>
                  </a:lnTo>
                  <a:lnTo>
                    <a:pt x="291" y="371"/>
                  </a:lnTo>
                  <a:lnTo>
                    <a:pt x="341" y="369"/>
                  </a:lnTo>
                  <a:lnTo>
                    <a:pt x="334" y="227"/>
                  </a:lnTo>
                  <a:lnTo>
                    <a:pt x="263" y="175"/>
                  </a:lnTo>
                  <a:lnTo>
                    <a:pt x="315" y="69"/>
                  </a:lnTo>
                  <a:lnTo>
                    <a:pt x="383" y="123"/>
                  </a:lnTo>
                  <a:lnTo>
                    <a:pt x="478" y="43"/>
                  </a:lnTo>
                  <a:lnTo>
                    <a:pt x="454" y="14"/>
                  </a:lnTo>
                  <a:lnTo>
                    <a:pt x="383"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1" name="Freeform 206"/>
            <p:cNvSpPr/>
            <p:nvPr/>
          </p:nvSpPr>
          <p:spPr bwMode="auto">
            <a:xfrm>
              <a:off x="4451350" y="3825875"/>
              <a:ext cx="82550" cy="153988"/>
            </a:xfrm>
            <a:custGeom>
              <a:avLst/>
              <a:gdLst>
                <a:gd name="T0" fmla="*/ 0 w 52"/>
                <a:gd name="T1" fmla="*/ 90 h 97"/>
                <a:gd name="T2" fmla="*/ 38 w 52"/>
                <a:gd name="T3" fmla="*/ 0 h 97"/>
                <a:gd name="T4" fmla="*/ 52 w 52"/>
                <a:gd name="T5" fmla="*/ 7 h 97"/>
                <a:gd name="T6" fmla="*/ 15 w 52"/>
                <a:gd name="T7" fmla="*/ 97 h 97"/>
                <a:gd name="T8" fmla="*/ 0 w 52"/>
                <a:gd name="T9" fmla="*/ 90 h 97"/>
              </a:gdLst>
              <a:ahLst/>
              <a:cxnLst>
                <a:cxn ang="0">
                  <a:pos x="T0" y="T1"/>
                </a:cxn>
                <a:cxn ang="0">
                  <a:pos x="T2" y="T3"/>
                </a:cxn>
                <a:cxn ang="0">
                  <a:pos x="T4" y="T5"/>
                </a:cxn>
                <a:cxn ang="0">
                  <a:pos x="T6" y="T7"/>
                </a:cxn>
                <a:cxn ang="0">
                  <a:pos x="T8" y="T9"/>
                </a:cxn>
              </a:cxnLst>
              <a:rect l="0" t="0" r="r" b="b"/>
              <a:pathLst>
                <a:path w="52" h="97">
                  <a:moveTo>
                    <a:pt x="0" y="90"/>
                  </a:moveTo>
                  <a:lnTo>
                    <a:pt x="38" y="0"/>
                  </a:lnTo>
                  <a:lnTo>
                    <a:pt x="52" y="7"/>
                  </a:lnTo>
                  <a:lnTo>
                    <a:pt x="15" y="97"/>
                  </a:lnTo>
                  <a:lnTo>
                    <a:pt x="0"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2" name="Freeform 207"/>
            <p:cNvSpPr/>
            <p:nvPr/>
          </p:nvSpPr>
          <p:spPr bwMode="auto">
            <a:xfrm>
              <a:off x="4665663" y="3916363"/>
              <a:ext cx="82550" cy="153988"/>
            </a:xfrm>
            <a:custGeom>
              <a:avLst/>
              <a:gdLst>
                <a:gd name="T0" fmla="*/ 24 w 52"/>
                <a:gd name="T1" fmla="*/ 78 h 97"/>
                <a:gd name="T2" fmla="*/ 52 w 52"/>
                <a:gd name="T3" fmla="*/ 7 h 97"/>
                <a:gd name="T4" fmla="*/ 38 w 52"/>
                <a:gd name="T5" fmla="*/ 0 h 97"/>
                <a:gd name="T6" fmla="*/ 5 w 52"/>
                <a:gd name="T7" fmla="*/ 81 h 97"/>
                <a:gd name="T8" fmla="*/ 0 w 52"/>
                <a:gd name="T9" fmla="*/ 90 h 97"/>
                <a:gd name="T10" fmla="*/ 14 w 52"/>
                <a:gd name="T11" fmla="*/ 97 h 97"/>
                <a:gd name="T12" fmla="*/ 24 w 52"/>
                <a:gd name="T13" fmla="*/ 78 h 97"/>
              </a:gdLst>
              <a:ahLst/>
              <a:cxnLst>
                <a:cxn ang="0">
                  <a:pos x="T0" y="T1"/>
                </a:cxn>
                <a:cxn ang="0">
                  <a:pos x="T2" y="T3"/>
                </a:cxn>
                <a:cxn ang="0">
                  <a:pos x="T4" y="T5"/>
                </a:cxn>
                <a:cxn ang="0">
                  <a:pos x="T6" y="T7"/>
                </a:cxn>
                <a:cxn ang="0">
                  <a:pos x="T8" y="T9"/>
                </a:cxn>
                <a:cxn ang="0">
                  <a:pos x="T10" y="T11"/>
                </a:cxn>
                <a:cxn ang="0">
                  <a:pos x="T12" y="T13"/>
                </a:cxn>
              </a:cxnLst>
              <a:rect l="0" t="0" r="r" b="b"/>
              <a:pathLst>
                <a:path w="52" h="97">
                  <a:moveTo>
                    <a:pt x="24" y="78"/>
                  </a:moveTo>
                  <a:lnTo>
                    <a:pt x="52" y="7"/>
                  </a:lnTo>
                  <a:lnTo>
                    <a:pt x="38" y="0"/>
                  </a:lnTo>
                  <a:lnTo>
                    <a:pt x="5" y="81"/>
                  </a:lnTo>
                  <a:lnTo>
                    <a:pt x="0" y="90"/>
                  </a:lnTo>
                  <a:lnTo>
                    <a:pt x="14" y="97"/>
                  </a:lnTo>
                  <a:lnTo>
                    <a:pt x="24"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3" name="Freeform 208"/>
            <p:cNvSpPr/>
            <p:nvPr/>
          </p:nvSpPr>
          <p:spPr bwMode="auto">
            <a:xfrm>
              <a:off x="9655175" y="1065213"/>
              <a:ext cx="465138" cy="646113"/>
            </a:xfrm>
            <a:custGeom>
              <a:avLst/>
              <a:gdLst>
                <a:gd name="T0" fmla="*/ 67 w 124"/>
                <a:gd name="T1" fmla="*/ 33 h 172"/>
                <a:gd name="T2" fmla="*/ 67 w 124"/>
                <a:gd name="T3" fmla="*/ 33 h 172"/>
                <a:gd name="T4" fmla="*/ 67 w 124"/>
                <a:gd name="T5" fmla="*/ 137 h 172"/>
                <a:gd name="T6" fmla="*/ 45 w 124"/>
                <a:gd name="T7" fmla="*/ 160 h 172"/>
                <a:gd name="T8" fmla="*/ 15 w 124"/>
                <a:gd name="T9" fmla="*/ 144 h 172"/>
                <a:gd name="T10" fmla="*/ 20 w 124"/>
                <a:gd name="T11" fmla="*/ 144 h 172"/>
                <a:gd name="T12" fmla="*/ 20 w 124"/>
                <a:gd name="T13" fmla="*/ 135 h 172"/>
                <a:gd name="T14" fmla="*/ 0 w 124"/>
                <a:gd name="T15" fmla="*/ 135 h 172"/>
                <a:gd name="T16" fmla="*/ 0 w 124"/>
                <a:gd name="T17" fmla="*/ 144 h 172"/>
                <a:gd name="T18" fmla="*/ 6 w 124"/>
                <a:gd name="T19" fmla="*/ 144 h 172"/>
                <a:gd name="T20" fmla="*/ 42 w 124"/>
                <a:gd name="T21" fmla="*/ 170 h 172"/>
                <a:gd name="T22" fmla="*/ 77 w 124"/>
                <a:gd name="T23" fmla="*/ 135 h 172"/>
                <a:gd name="T24" fmla="*/ 76 w 124"/>
                <a:gd name="T25" fmla="*/ 33 h 172"/>
                <a:gd name="T26" fmla="*/ 95 w 124"/>
                <a:gd name="T27" fmla="*/ 11 h 172"/>
                <a:gd name="T28" fmla="*/ 114 w 124"/>
                <a:gd name="T29" fmla="*/ 34 h 172"/>
                <a:gd name="T30" fmla="*/ 114 w 124"/>
                <a:gd name="T31" fmla="*/ 149 h 172"/>
                <a:gd name="T32" fmla="*/ 124 w 124"/>
                <a:gd name="T33" fmla="*/ 149 h 172"/>
                <a:gd name="T34" fmla="*/ 124 w 124"/>
                <a:gd name="T35" fmla="*/ 32 h 172"/>
                <a:gd name="T36" fmla="*/ 97 w 124"/>
                <a:gd name="T37" fmla="*/ 1 h 172"/>
                <a:gd name="T38" fmla="*/ 67 w 124"/>
                <a:gd name="T39" fmla="*/ 3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4" h="172">
                  <a:moveTo>
                    <a:pt x="67" y="33"/>
                  </a:moveTo>
                  <a:cubicBezTo>
                    <a:pt x="67" y="33"/>
                    <a:pt x="67" y="33"/>
                    <a:pt x="67" y="33"/>
                  </a:cubicBezTo>
                  <a:cubicBezTo>
                    <a:pt x="67" y="33"/>
                    <a:pt x="67" y="136"/>
                    <a:pt x="67" y="137"/>
                  </a:cubicBezTo>
                  <a:cubicBezTo>
                    <a:pt x="67" y="149"/>
                    <a:pt x="57" y="157"/>
                    <a:pt x="45" y="160"/>
                  </a:cubicBezTo>
                  <a:cubicBezTo>
                    <a:pt x="35" y="163"/>
                    <a:pt x="13" y="158"/>
                    <a:pt x="15" y="144"/>
                  </a:cubicBezTo>
                  <a:cubicBezTo>
                    <a:pt x="20" y="144"/>
                    <a:pt x="20" y="144"/>
                    <a:pt x="20" y="144"/>
                  </a:cubicBezTo>
                  <a:cubicBezTo>
                    <a:pt x="20" y="135"/>
                    <a:pt x="20" y="135"/>
                    <a:pt x="20" y="135"/>
                  </a:cubicBezTo>
                  <a:cubicBezTo>
                    <a:pt x="0" y="135"/>
                    <a:pt x="0" y="135"/>
                    <a:pt x="0" y="135"/>
                  </a:cubicBezTo>
                  <a:cubicBezTo>
                    <a:pt x="0" y="144"/>
                    <a:pt x="0" y="144"/>
                    <a:pt x="0" y="144"/>
                  </a:cubicBezTo>
                  <a:cubicBezTo>
                    <a:pt x="6" y="144"/>
                    <a:pt x="6" y="144"/>
                    <a:pt x="6" y="144"/>
                  </a:cubicBezTo>
                  <a:cubicBezTo>
                    <a:pt x="5" y="162"/>
                    <a:pt x="25" y="172"/>
                    <a:pt x="42" y="170"/>
                  </a:cubicBezTo>
                  <a:cubicBezTo>
                    <a:pt x="61" y="169"/>
                    <a:pt x="77" y="153"/>
                    <a:pt x="77" y="135"/>
                  </a:cubicBezTo>
                  <a:cubicBezTo>
                    <a:pt x="77" y="133"/>
                    <a:pt x="76" y="33"/>
                    <a:pt x="76" y="33"/>
                  </a:cubicBezTo>
                  <a:cubicBezTo>
                    <a:pt x="76" y="22"/>
                    <a:pt x="83" y="11"/>
                    <a:pt x="95" y="11"/>
                  </a:cubicBezTo>
                  <a:cubicBezTo>
                    <a:pt x="108" y="11"/>
                    <a:pt x="114" y="22"/>
                    <a:pt x="114" y="34"/>
                  </a:cubicBezTo>
                  <a:cubicBezTo>
                    <a:pt x="114" y="35"/>
                    <a:pt x="114" y="149"/>
                    <a:pt x="114" y="149"/>
                  </a:cubicBezTo>
                  <a:cubicBezTo>
                    <a:pt x="114" y="155"/>
                    <a:pt x="124" y="155"/>
                    <a:pt x="124" y="149"/>
                  </a:cubicBezTo>
                  <a:cubicBezTo>
                    <a:pt x="124" y="149"/>
                    <a:pt x="124" y="33"/>
                    <a:pt x="124" y="32"/>
                  </a:cubicBezTo>
                  <a:cubicBezTo>
                    <a:pt x="124" y="16"/>
                    <a:pt x="113" y="3"/>
                    <a:pt x="97" y="1"/>
                  </a:cubicBezTo>
                  <a:cubicBezTo>
                    <a:pt x="79" y="0"/>
                    <a:pt x="67" y="17"/>
                    <a:pt x="67"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4" name="Freeform 209"/>
            <p:cNvSpPr/>
            <p:nvPr/>
          </p:nvSpPr>
          <p:spPr bwMode="auto">
            <a:xfrm>
              <a:off x="9594850" y="1219200"/>
              <a:ext cx="195263" cy="334963"/>
            </a:xfrm>
            <a:custGeom>
              <a:avLst/>
              <a:gdLst>
                <a:gd name="T0" fmla="*/ 16 w 52"/>
                <a:gd name="T1" fmla="*/ 89 h 89"/>
                <a:gd name="T2" fmla="*/ 36 w 52"/>
                <a:gd name="T3" fmla="*/ 89 h 89"/>
                <a:gd name="T4" fmla="*/ 43 w 52"/>
                <a:gd name="T5" fmla="*/ 89 h 89"/>
                <a:gd name="T6" fmla="*/ 52 w 52"/>
                <a:gd name="T7" fmla="*/ 0 h 89"/>
                <a:gd name="T8" fmla="*/ 26 w 52"/>
                <a:gd name="T9" fmla="*/ 7 h 89"/>
                <a:gd name="T10" fmla="*/ 0 w 52"/>
                <a:gd name="T11" fmla="*/ 0 h 89"/>
                <a:gd name="T12" fmla="*/ 9 w 52"/>
                <a:gd name="T13" fmla="*/ 89 h 89"/>
                <a:gd name="T14" fmla="*/ 16 w 52"/>
                <a:gd name="T15" fmla="*/ 89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89">
                  <a:moveTo>
                    <a:pt x="16" y="89"/>
                  </a:moveTo>
                  <a:cubicBezTo>
                    <a:pt x="36" y="89"/>
                    <a:pt x="36" y="89"/>
                    <a:pt x="36" y="89"/>
                  </a:cubicBezTo>
                  <a:cubicBezTo>
                    <a:pt x="43" y="89"/>
                    <a:pt x="43" y="89"/>
                    <a:pt x="43" y="89"/>
                  </a:cubicBezTo>
                  <a:cubicBezTo>
                    <a:pt x="52" y="0"/>
                    <a:pt x="52" y="0"/>
                    <a:pt x="52" y="0"/>
                  </a:cubicBezTo>
                  <a:cubicBezTo>
                    <a:pt x="45" y="5"/>
                    <a:pt x="36" y="7"/>
                    <a:pt x="26" y="7"/>
                  </a:cubicBezTo>
                  <a:cubicBezTo>
                    <a:pt x="16" y="7"/>
                    <a:pt x="7" y="5"/>
                    <a:pt x="0" y="0"/>
                  </a:cubicBezTo>
                  <a:cubicBezTo>
                    <a:pt x="9" y="89"/>
                    <a:pt x="9" y="89"/>
                    <a:pt x="9" y="89"/>
                  </a:cubicBezTo>
                  <a:lnTo>
                    <a:pt x="16"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5" name="Freeform 210"/>
            <p:cNvSpPr/>
            <p:nvPr/>
          </p:nvSpPr>
          <p:spPr bwMode="auto">
            <a:xfrm>
              <a:off x="9567863" y="1008063"/>
              <a:ext cx="247650" cy="222250"/>
            </a:xfrm>
            <a:custGeom>
              <a:avLst/>
              <a:gdLst>
                <a:gd name="T0" fmla="*/ 0 w 66"/>
                <a:gd name="T1" fmla="*/ 33 h 59"/>
                <a:gd name="T2" fmla="*/ 3 w 66"/>
                <a:gd name="T3" fmla="*/ 45 h 59"/>
                <a:gd name="T4" fmla="*/ 5 w 66"/>
                <a:gd name="T5" fmla="*/ 48 h 59"/>
                <a:gd name="T6" fmla="*/ 7 w 66"/>
                <a:gd name="T7" fmla="*/ 50 h 59"/>
                <a:gd name="T8" fmla="*/ 7 w 66"/>
                <a:gd name="T9" fmla="*/ 50 h 59"/>
                <a:gd name="T10" fmla="*/ 7 w 66"/>
                <a:gd name="T11" fmla="*/ 51 h 59"/>
                <a:gd name="T12" fmla="*/ 32 w 66"/>
                <a:gd name="T13" fmla="*/ 59 h 59"/>
                <a:gd name="T14" fmla="*/ 33 w 66"/>
                <a:gd name="T15" fmla="*/ 59 h 59"/>
                <a:gd name="T16" fmla="*/ 34 w 66"/>
                <a:gd name="T17" fmla="*/ 59 h 59"/>
                <a:gd name="T18" fmla="*/ 59 w 66"/>
                <a:gd name="T19" fmla="*/ 51 h 59"/>
                <a:gd name="T20" fmla="*/ 59 w 66"/>
                <a:gd name="T21" fmla="*/ 50 h 59"/>
                <a:gd name="T22" fmla="*/ 59 w 66"/>
                <a:gd name="T23" fmla="*/ 50 h 59"/>
                <a:gd name="T24" fmla="*/ 61 w 66"/>
                <a:gd name="T25" fmla="*/ 48 h 59"/>
                <a:gd name="T26" fmla="*/ 63 w 66"/>
                <a:gd name="T27" fmla="*/ 45 h 59"/>
                <a:gd name="T28" fmla="*/ 66 w 66"/>
                <a:gd name="T29" fmla="*/ 33 h 59"/>
                <a:gd name="T30" fmla="*/ 33 w 66"/>
                <a:gd name="T31" fmla="*/ 0 h 59"/>
                <a:gd name="T32" fmla="*/ 0 w 66"/>
                <a:gd name="T33" fmla="*/ 3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59">
                  <a:moveTo>
                    <a:pt x="0" y="33"/>
                  </a:moveTo>
                  <a:cubicBezTo>
                    <a:pt x="0" y="38"/>
                    <a:pt x="1" y="42"/>
                    <a:pt x="3" y="45"/>
                  </a:cubicBezTo>
                  <a:cubicBezTo>
                    <a:pt x="4" y="46"/>
                    <a:pt x="4" y="47"/>
                    <a:pt x="5" y="48"/>
                  </a:cubicBezTo>
                  <a:cubicBezTo>
                    <a:pt x="5" y="49"/>
                    <a:pt x="6" y="50"/>
                    <a:pt x="7" y="50"/>
                  </a:cubicBezTo>
                  <a:cubicBezTo>
                    <a:pt x="7" y="50"/>
                    <a:pt x="7" y="50"/>
                    <a:pt x="7" y="50"/>
                  </a:cubicBezTo>
                  <a:cubicBezTo>
                    <a:pt x="7" y="50"/>
                    <a:pt x="7" y="50"/>
                    <a:pt x="7" y="51"/>
                  </a:cubicBezTo>
                  <a:cubicBezTo>
                    <a:pt x="15" y="56"/>
                    <a:pt x="23" y="58"/>
                    <a:pt x="32" y="59"/>
                  </a:cubicBezTo>
                  <a:cubicBezTo>
                    <a:pt x="33" y="59"/>
                    <a:pt x="33" y="59"/>
                    <a:pt x="33" y="59"/>
                  </a:cubicBezTo>
                  <a:cubicBezTo>
                    <a:pt x="33" y="59"/>
                    <a:pt x="33" y="59"/>
                    <a:pt x="34" y="59"/>
                  </a:cubicBezTo>
                  <a:cubicBezTo>
                    <a:pt x="43" y="58"/>
                    <a:pt x="51" y="56"/>
                    <a:pt x="59" y="51"/>
                  </a:cubicBezTo>
                  <a:cubicBezTo>
                    <a:pt x="59" y="50"/>
                    <a:pt x="59" y="50"/>
                    <a:pt x="59" y="50"/>
                  </a:cubicBezTo>
                  <a:cubicBezTo>
                    <a:pt x="59" y="50"/>
                    <a:pt x="59" y="50"/>
                    <a:pt x="59" y="50"/>
                  </a:cubicBezTo>
                  <a:cubicBezTo>
                    <a:pt x="60" y="50"/>
                    <a:pt x="60" y="49"/>
                    <a:pt x="61" y="48"/>
                  </a:cubicBezTo>
                  <a:cubicBezTo>
                    <a:pt x="62" y="47"/>
                    <a:pt x="62" y="46"/>
                    <a:pt x="63" y="45"/>
                  </a:cubicBezTo>
                  <a:cubicBezTo>
                    <a:pt x="65" y="42"/>
                    <a:pt x="66" y="38"/>
                    <a:pt x="66" y="33"/>
                  </a:cubicBezTo>
                  <a:cubicBezTo>
                    <a:pt x="66" y="15"/>
                    <a:pt x="51" y="0"/>
                    <a:pt x="33" y="0"/>
                  </a:cubicBezTo>
                  <a:cubicBezTo>
                    <a:pt x="15" y="0"/>
                    <a:pt x="0" y="15"/>
                    <a:pt x="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6" name="Freeform 211"/>
            <p:cNvSpPr/>
            <p:nvPr/>
          </p:nvSpPr>
          <p:spPr bwMode="auto">
            <a:xfrm>
              <a:off x="0" y="9525"/>
              <a:ext cx="168275" cy="161925"/>
            </a:xfrm>
            <a:custGeom>
              <a:avLst/>
              <a:gdLst>
                <a:gd name="T0" fmla="*/ 40 w 45"/>
                <a:gd name="T1" fmla="*/ 8 h 43"/>
                <a:gd name="T2" fmla="*/ 16 w 45"/>
                <a:gd name="T3" fmla="*/ 3 h 43"/>
                <a:gd name="T4" fmla="*/ 10 w 45"/>
                <a:gd name="T5" fmla="*/ 0 h 43"/>
                <a:gd name="T6" fmla="*/ 6 w 45"/>
                <a:gd name="T7" fmla="*/ 0 h 43"/>
                <a:gd name="T8" fmla="*/ 0 w 45"/>
                <a:gd name="T9" fmla="*/ 3 h 43"/>
                <a:gd name="T10" fmla="*/ 0 w 45"/>
                <a:gd name="T11" fmla="*/ 41 h 43"/>
                <a:gd name="T12" fmla="*/ 21 w 45"/>
                <a:gd name="T13" fmla="*/ 41 h 43"/>
                <a:gd name="T14" fmla="*/ 42 w 45"/>
                <a:gd name="T15" fmla="*/ 12 h 43"/>
                <a:gd name="T16" fmla="*/ 40 w 45"/>
                <a:gd name="T17"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3">
                  <a:moveTo>
                    <a:pt x="40" y="8"/>
                  </a:moveTo>
                  <a:cubicBezTo>
                    <a:pt x="32" y="9"/>
                    <a:pt x="23" y="8"/>
                    <a:pt x="16" y="3"/>
                  </a:cubicBezTo>
                  <a:cubicBezTo>
                    <a:pt x="14" y="2"/>
                    <a:pt x="12" y="1"/>
                    <a:pt x="10" y="0"/>
                  </a:cubicBezTo>
                  <a:cubicBezTo>
                    <a:pt x="6" y="0"/>
                    <a:pt x="6" y="0"/>
                    <a:pt x="6" y="0"/>
                  </a:cubicBezTo>
                  <a:cubicBezTo>
                    <a:pt x="4" y="1"/>
                    <a:pt x="2" y="2"/>
                    <a:pt x="0" y="3"/>
                  </a:cubicBezTo>
                  <a:cubicBezTo>
                    <a:pt x="0" y="41"/>
                    <a:pt x="0" y="41"/>
                    <a:pt x="0" y="41"/>
                  </a:cubicBezTo>
                  <a:cubicBezTo>
                    <a:pt x="6" y="43"/>
                    <a:pt x="14" y="43"/>
                    <a:pt x="21" y="41"/>
                  </a:cubicBezTo>
                  <a:cubicBezTo>
                    <a:pt x="36" y="37"/>
                    <a:pt x="45" y="24"/>
                    <a:pt x="42" y="12"/>
                  </a:cubicBezTo>
                  <a:cubicBezTo>
                    <a:pt x="41" y="11"/>
                    <a:pt x="41" y="10"/>
                    <a:pt x="4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7" name="Freeform 212"/>
            <p:cNvSpPr/>
            <p:nvPr/>
          </p:nvSpPr>
          <p:spPr bwMode="auto">
            <a:xfrm>
              <a:off x="74613" y="9525"/>
              <a:ext cx="104775" cy="11113"/>
            </a:xfrm>
            <a:custGeom>
              <a:avLst/>
              <a:gdLst>
                <a:gd name="T0" fmla="*/ 0 w 28"/>
                <a:gd name="T1" fmla="*/ 0 h 3"/>
                <a:gd name="T2" fmla="*/ 15 w 28"/>
                <a:gd name="T3" fmla="*/ 3 h 3"/>
                <a:gd name="T4" fmla="*/ 23 w 28"/>
                <a:gd name="T5" fmla="*/ 2 h 3"/>
                <a:gd name="T6" fmla="*/ 28 w 28"/>
                <a:gd name="T7" fmla="*/ 0 h 3"/>
                <a:gd name="T8" fmla="*/ 0 w 28"/>
                <a:gd name="T9" fmla="*/ 0 h 3"/>
              </a:gdLst>
              <a:ahLst/>
              <a:cxnLst>
                <a:cxn ang="0">
                  <a:pos x="T0" y="T1"/>
                </a:cxn>
                <a:cxn ang="0">
                  <a:pos x="T2" y="T3"/>
                </a:cxn>
                <a:cxn ang="0">
                  <a:pos x="T4" y="T5"/>
                </a:cxn>
                <a:cxn ang="0">
                  <a:pos x="T6" y="T7"/>
                </a:cxn>
                <a:cxn ang="0">
                  <a:pos x="T8" y="T9"/>
                </a:cxn>
              </a:cxnLst>
              <a:rect l="0" t="0" r="r" b="b"/>
              <a:pathLst>
                <a:path w="28" h="3">
                  <a:moveTo>
                    <a:pt x="0" y="0"/>
                  </a:moveTo>
                  <a:cubicBezTo>
                    <a:pt x="5" y="2"/>
                    <a:pt x="10" y="3"/>
                    <a:pt x="15" y="3"/>
                  </a:cubicBezTo>
                  <a:cubicBezTo>
                    <a:pt x="18" y="3"/>
                    <a:pt x="21" y="3"/>
                    <a:pt x="23" y="2"/>
                  </a:cubicBezTo>
                  <a:cubicBezTo>
                    <a:pt x="25" y="2"/>
                    <a:pt x="27" y="1"/>
                    <a:pt x="2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8" name="Freeform 213"/>
            <p:cNvSpPr/>
            <p:nvPr/>
          </p:nvSpPr>
          <p:spPr bwMode="auto">
            <a:xfrm>
              <a:off x="203200" y="114300"/>
              <a:ext cx="190500" cy="219075"/>
            </a:xfrm>
            <a:custGeom>
              <a:avLst/>
              <a:gdLst>
                <a:gd name="T0" fmla="*/ 33 w 51"/>
                <a:gd name="T1" fmla="*/ 55 h 58"/>
                <a:gd name="T2" fmla="*/ 46 w 51"/>
                <a:gd name="T3" fmla="*/ 22 h 58"/>
                <a:gd name="T4" fmla="*/ 46 w 51"/>
                <a:gd name="T5" fmla="*/ 21 h 58"/>
                <a:gd name="T6" fmla="*/ 39 w 51"/>
                <a:gd name="T7" fmla="*/ 18 h 58"/>
                <a:gd name="T8" fmla="*/ 22 w 51"/>
                <a:gd name="T9" fmla="*/ 0 h 58"/>
                <a:gd name="T10" fmla="*/ 17 w 51"/>
                <a:gd name="T11" fmla="*/ 1 h 58"/>
                <a:gd name="T12" fmla="*/ 4 w 51"/>
                <a:gd name="T13" fmla="*/ 34 h 58"/>
                <a:gd name="T14" fmla="*/ 33 w 51"/>
                <a:gd name="T15" fmla="*/ 55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8">
                  <a:moveTo>
                    <a:pt x="33" y="55"/>
                  </a:moveTo>
                  <a:cubicBezTo>
                    <a:pt x="45" y="51"/>
                    <a:pt x="51" y="37"/>
                    <a:pt x="46" y="22"/>
                  </a:cubicBezTo>
                  <a:cubicBezTo>
                    <a:pt x="46" y="21"/>
                    <a:pt x="46" y="21"/>
                    <a:pt x="46" y="21"/>
                  </a:cubicBezTo>
                  <a:cubicBezTo>
                    <a:pt x="44" y="20"/>
                    <a:pt x="41" y="19"/>
                    <a:pt x="39" y="18"/>
                  </a:cubicBezTo>
                  <a:cubicBezTo>
                    <a:pt x="31" y="14"/>
                    <a:pt x="25" y="7"/>
                    <a:pt x="22" y="0"/>
                  </a:cubicBezTo>
                  <a:cubicBezTo>
                    <a:pt x="20" y="0"/>
                    <a:pt x="19" y="0"/>
                    <a:pt x="17" y="1"/>
                  </a:cubicBezTo>
                  <a:cubicBezTo>
                    <a:pt x="6" y="4"/>
                    <a:pt x="0" y="19"/>
                    <a:pt x="4" y="34"/>
                  </a:cubicBezTo>
                  <a:cubicBezTo>
                    <a:pt x="9" y="49"/>
                    <a:pt x="22" y="58"/>
                    <a:pt x="33"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79" name="Freeform 214"/>
            <p:cNvSpPr/>
            <p:nvPr/>
          </p:nvSpPr>
          <p:spPr bwMode="auto">
            <a:xfrm>
              <a:off x="288925" y="9525"/>
              <a:ext cx="371475" cy="184150"/>
            </a:xfrm>
            <a:custGeom>
              <a:avLst/>
              <a:gdLst>
                <a:gd name="T0" fmla="*/ 4 w 99"/>
                <a:gd name="T1" fmla="*/ 0 h 49"/>
                <a:gd name="T2" fmla="*/ 2 w 99"/>
                <a:gd name="T3" fmla="*/ 22 h 49"/>
                <a:gd name="T4" fmla="*/ 5 w 99"/>
                <a:gd name="T5" fmla="*/ 29 h 49"/>
                <a:gd name="T6" fmla="*/ 19 w 99"/>
                <a:gd name="T7" fmla="*/ 41 h 49"/>
                <a:gd name="T8" fmla="*/ 20 w 99"/>
                <a:gd name="T9" fmla="*/ 42 h 49"/>
                <a:gd name="T10" fmla="*/ 60 w 99"/>
                <a:gd name="T11" fmla="*/ 44 h 49"/>
                <a:gd name="T12" fmla="*/ 97 w 99"/>
                <a:gd name="T13" fmla="*/ 0 h 49"/>
                <a:gd name="T14" fmla="*/ 4 w 99"/>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49">
                  <a:moveTo>
                    <a:pt x="4" y="0"/>
                  </a:moveTo>
                  <a:cubicBezTo>
                    <a:pt x="1" y="7"/>
                    <a:pt x="0" y="15"/>
                    <a:pt x="2" y="22"/>
                  </a:cubicBezTo>
                  <a:cubicBezTo>
                    <a:pt x="3" y="24"/>
                    <a:pt x="4" y="27"/>
                    <a:pt x="5" y="29"/>
                  </a:cubicBezTo>
                  <a:cubicBezTo>
                    <a:pt x="9" y="34"/>
                    <a:pt x="13" y="38"/>
                    <a:pt x="19" y="41"/>
                  </a:cubicBezTo>
                  <a:cubicBezTo>
                    <a:pt x="19" y="42"/>
                    <a:pt x="20" y="42"/>
                    <a:pt x="20" y="42"/>
                  </a:cubicBezTo>
                  <a:cubicBezTo>
                    <a:pt x="31" y="47"/>
                    <a:pt x="45" y="49"/>
                    <a:pt x="60" y="44"/>
                  </a:cubicBezTo>
                  <a:cubicBezTo>
                    <a:pt x="83" y="38"/>
                    <a:pt x="99" y="18"/>
                    <a:pt x="97"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0" name="Freeform 215"/>
            <p:cNvSpPr/>
            <p:nvPr/>
          </p:nvSpPr>
          <p:spPr bwMode="auto">
            <a:xfrm>
              <a:off x="115888" y="9525"/>
              <a:ext cx="169863" cy="222250"/>
            </a:xfrm>
            <a:custGeom>
              <a:avLst/>
              <a:gdLst>
                <a:gd name="T0" fmla="*/ 28 w 45"/>
                <a:gd name="T1" fmla="*/ 0 h 59"/>
                <a:gd name="T2" fmla="*/ 2 w 45"/>
                <a:gd name="T3" fmla="*/ 47 h 59"/>
                <a:gd name="T4" fmla="*/ 5 w 45"/>
                <a:gd name="T5" fmla="*/ 57 h 59"/>
                <a:gd name="T6" fmla="*/ 15 w 45"/>
                <a:gd name="T7" fmla="*/ 55 h 59"/>
                <a:gd name="T8" fmla="*/ 43 w 45"/>
                <a:gd name="T9" fmla="*/ 4 h 59"/>
                <a:gd name="T10" fmla="*/ 45 w 45"/>
                <a:gd name="T11" fmla="*/ 0 h 59"/>
                <a:gd name="T12" fmla="*/ 28 w 45"/>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45" h="59">
                  <a:moveTo>
                    <a:pt x="28" y="0"/>
                  </a:moveTo>
                  <a:cubicBezTo>
                    <a:pt x="2" y="47"/>
                    <a:pt x="2" y="47"/>
                    <a:pt x="2" y="47"/>
                  </a:cubicBezTo>
                  <a:cubicBezTo>
                    <a:pt x="0" y="51"/>
                    <a:pt x="2" y="56"/>
                    <a:pt x="5" y="57"/>
                  </a:cubicBezTo>
                  <a:cubicBezTo>
                    <a:pt x="9" y="59"/>
                    <a:pt x="13" y="58"/>
                    <a:pt x="15" y="55"/>
                  </a:cubicBezTo>
                  <a:cubicBezTo>
                    <a:pt x="43" y="4"/>
                    <a:pt x="43" y="4"/>
                    <a:pt x="43" y="4"/>
                  </a:cubicBezTo>
                  <a:cubicBezTo>
                    <a:pt x="45" y="0"/>
                    <a:pt x="45" y="0"/>
                    <a:pt x="45" y="0"/>
                  </a:cubicBez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1" name="Freeform 216"/>
            <p:cNvSpPr>
              <a:spLocks noEditPoints="1"/>
            </p:cNvSpPr>
            <p:nvPr/>
          </p:nvSpPr>
          <p:spPr bwMode="auto">
            <a:xfrm>
              <a:off x="473075" y="3781425"/>
              <a:ext cx="277813" cy="220663"/>
            </a:xfrm>
            <a:custGeom>
              <a:avLst/>
              <a:gdLst>
                <a:gd name="T0" fmla="*/ 67 w 74"/>
                <a:gd name="T1" fmla="*/ 14 h 59"/>
                <a:gd name="T2" fmla="*/ 60 w 74"/>
                <a:gd name="T3" fmla="*/ 14 h 59"/>
                <a:gd name="T4" fmla="*/ 60 w 74"/>
                <a:gd name="T5" fmla="*/ 17 h 59"/>
                <a:gd name="T6" fmla="*/ 68 w 74"/>
                <a:gd name="T7" fmla="*/ 34 h 59"/>
                <a:gd name="T8" fmla="*/ 68 w 74"/>
                <a:gd name="T9" fmla="*/ 41 h 59"/>
                <a:gd name="T10" fmla="*/ 60 w 74"/>
                <a:gd name="T11" fmla="*/ 59 h 59"/>
                <a:gd name="T12" fmla="*/ 74 w 74"/>
                <a:gd name="T13" fmla="*/ 56 h 59"/>
                <a:gd name="T14" fmla="*/ 74 w 74"/>
                <a:gd name="T15" fmla="*/ 22 h 59"/>
                <a:gd name="T16" fmla="*/ 60 w 74"/>
                <a:gd name="T17" fmla="*/ 0 h 59"/>
                <a:gd name="T18" fmla="*/ 37 w 74"/>
                <a:gd name="T19" fmla="*/ 5 h 59"/>
                <a:gd name="T20" fmla="*/ 60 w 74"/>
                <a:gd name="T21" fmla="*/ 14 h 59"/>
                <a:gd name="T22" fmla="*/ 37 w 74"/>
                <a:gd name="T23" fmla="*/ 47 h 59"/>
                <a:gd name="T24" fmla="*/ 57 w 74"/>
                <a:gd name="T25" fmla="*/ 56 h 59"/>
                <a:gd name="T26" fmla="*/ 60 w 74"/>
                <a:gd name="T27" fmla="*/ 59 h 59"/>
                <a:gd name="T28" fmla="*/ 53 w 74"/>
                <a:gd name="T29" fmla="*/ 41 h 59"/>
                <a:gd name="T30" fmla="*/ 60 w 74"/>
                <a:gd name="T31" fmla="*/ 34 h 59"/>
                <a:gd name="T32" fmla="*/ 37 w 74"/>
                <a:gd name="T33" fmla="*/ 17 h 59"/>
                <a:gd name="T34" fmla="*/ 37 w 74"/>
                <a:gd name="T35" fmla="*/ 0 h 59"/>
                <a:gd name="T36" fmla="*/ 14 w 74"/>
                <a:gd name="T37" fmla="*/ 1 h 59"/>
                <a:gd name="T38" fmla="*/ 19 w 74"/>
                <a:gd name="T39" fmla="*/ 5 h 59"/>
                <a:gd name="T40" fmla="*/ 37 w 74"/>
                <a:gd name="T41" fmla="*/ 5 h 59"/>
                <a:gd name="T42" fmla="*/ 14 w 74"/>
                <a:gd name="T43" fmla="*/ 59 h 59"/>
                <a:gd name="T44" fmla="*/ 18 w 74"/>
                <a:gd name="T45" fmla="*/ 56 h 59"/>
                <a:gd name="T46" fmla="*/ 37 w 74"/>
                <a:gd name="T47" fmla="*/ 47 h 59"/>
                <a:gd name="T48" fmla="*/ 14 w 74"/>
                <a:gd name="T49" fmla="*/ 17 h 59"/>
                <a:gd name="T50" fmla="*/ 22 w 74"/>
                <a:gd name="T51" fmla="*/ 34 h 59"/>
                <a:gd name="T52" fmla="*/ 22 w 74"/>
                <a:gd name="T53" fmla="*/ 41 h 59"/>
                <a:gd name="T54" fmla="*/ 14 w 74"/>
                <a:gd name="T55" fmla="*/ 59 h 59"/>
                <a:gd name="T56" fmla="*/ 8 w 74"/>
                <a:gd name="T57" fmla="*/ 14 h 59"/>
                <a:gd name="T58" fmla="*/ 0 w 74"/>
                <a:gd name="T59" fmla="*/ 46 h 59"/>
                <a:gd name="T60" fmla="*/ 0 w 74"/>
                <a:gd name="T61" fmla="*/ 56 h 59"/>
                <a:gd name="T62" fmla="*/ 14 w 74"/>
                <a:gd name="T63" fmla="*/ 59 h 59"/>
                <a:gd name="T64" fmla="*/ 7 w 74"/>
                <a:gd name="T65" fmla="*/ 41 h 59"/>
                <a:gd name="T66" fmla="*/ 14 w 74"/>
                <a:gd name="T67" fmla="*/ 34 h 59"/>
                <a:gd name="T68" fmla="*/ 13 w 74"/>
                <a:gd name="T69" fmla="*/ 17 h 59"/>
                <a:gd name="T70" fmla="*/ 14 w 74"/>
                <a:gd name="T71" fmla="*/ 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59">
                  <a:moveTo>
                    <a:pt x="74" y="22"/>
                  </a:moveTo>
                  <a:cubicBezTo>
                    <a:pt x="67" y="14"/>
                    <a:pt x="67" y="14"/>
                    <a:pt x="67" y="14"/>
                  </a:cubicBezTo>
                  <a:cubicBezTo>
                    <a:pt x="60" y="1"/>
                    <a:pt x="60" y="1"/>
                    <a:pt x="60" y="1"/>
                  </a:cubicBezTo>
                  <a:cubicBezTo>
                    <a:pt x="60" y="14"/>
                    <a:pt x="60" y="14"/>
                    <a:pt x="60" y="14"/>
                  </a:cubicBezTo>
                  <a:cubicBezTo>
                    <a:pt x="62" y="17"/>
                    <a:pt x="62" y="17"/>
                    <a:pt x="62" y="17"/>
                  </a:cubicBezTo>
                  <a:cubicBezTo>
                    <a:pt x="60" y="17"/>
                    <a:pt x="60" y="17"/>
                    <a:pt x="60" y="17"/>
                  </a:cubicBezTo>
                  <a:cubicBezTo>
                    <a:pt x="60" y="34"/>
                    <a:pt x="60" y="34"/>
                    <a:pt x="60" y="34"/>
                  </a:cubicBezTo>
                  <a:cubicBezTo>
                    <a:pt x="68" y="34"/>
                    <a:pt x="68" y="34"/>
                    <a:pt x="68" y="34"/>
                  </a:cubicBezTo>
                  <a:cubicBezTo>
                    <a:pt x="68" y="41"/>
                    <a:pt x="68" y="41"/>
                    <a:pt x="68" y="41"/>
                  </a:cubicBezTo>
                  <a:cubicBezTo>
                    <a:pt x="68" y="41"/>
                    <a:pt x="68" y="41"/>
                    <a:pt x="68" y="41"/>
                  </a:cubicBezTo>
                  <a:cubicBezTo>
                    <a:pt x="60" y="41"/>
                    <a:pt x="60" y="41"/>
                    <a:pt x="60" y="41"/>
                  </a:cubicBezTo>
                  <a:cubicBezTo>
                    <a:pt x="60" y="59"/>
                    <a:pt x="60" y="59"/>
                    <a:pt x="60" y="59"/>
                  </a:cubicBezTo>
                  <a:cubicBezTo>
                    <a:pt x="71" y="59"/>
                    <a:pt x="71" y="59"/>
                    <a:pt x="71" y="59"/>
                  </a:cubicBezTo>
                  <a:cubicBezTo>
                    <a:pt x="73" y="59"/>
                    <a:pt x="74" y="58"/>
                    <a:pt x="74" y="56"/>
                  </a:cubicBezTo>
                  <a:cubicBezTo>
                    <a:pt x="74" y="47"/>
                    <a:pt x="74" y="47"/>
                    <a:pt x="74" y="47"/>
                  </a:cubicBezTo>
                  <a:lnTo>
                    <a:pt x="74" y="22"/>
                  </a:lnTo>
                  <a:close/>
                  <a:moveTo>
                    <a:pt x="60" y="1"/>
                  </a:moveTo>
                  <a:cubicBezTo>
                    <a:pt x="60" y="0"/>
                    <a:pt x="60" y="0"/>
                    <a:pt x="60" y="0"/>
                  </a:cubicBezTo>
                  <a:cubicBezTo>
                    <a:pt x="37" y="0"/>
                    <a:pt x="37" y="0"/>
                    <a:pt x="37" y="0"/>
                  </a:cubicBezTo>
                  <a:cubicBezTo>
                    <a:pt x="37" y="5"/>
                    <a:pt x="37" y="5"/>
                    <a:pt x="37" y="5"/>
                  </a:cubicBezTo>
                  <a:cubicBezTo>
                    <a:pt x="56" y="5"/>
                    <a:pt x="56" y="5"/>
                    <a:pt x="56" y="5"/>
                  </a:cubicBezTo>
                  <a:cubicBezTo>
                    <a:pt x="60" y="14"/>
                    <a:pt x="60" y="14"/>
                    <a:pt x="60" y="14"/>
                  </a:cubicBezTo>
                  <a:cubicBezTo>
                    <a:pt x="60" y="1"/>
                    <a:pt x="60" y="1"/>
                    <a:pt x="60" y="1"/>
                  </a:cubicBezTo>
                  <a:close/>
                  <a:moveTo>
                    <a:pt x="37" y="47"/>
                  </a:moveTo>
                  <a:cubicBezTo>
                    <a:pt x="57" y="47"/>
                    <a:pt x="57" y="47"/>
                    <a:pt x="57" y="47"/>
                  </a:cubicBezTo>
                  <a:cubicBezTo>
                    <a:pt x="57" y="56"/>
                    <a:pt x="57" y="56"/>
                    <a:pt x="57" y="56"/>
                  </a:cubicBezTo>
                  <a:cubicBezTo>
                    <a:pt x="57" y="58"/>
                    <a:pt x="58" y="59"/>
                    <a:pt x="60" y="59"/>
                  </a:cubicBezTo>
                  <a:cubicBezTo>
                    <a:pt x="60" y="59"/>
                    <a:pt x="60" y="59"/>
                    <a:pt x="60" y="59"/>
                  </a:cubicBezTo>
                  <a:cubicBezTo>
                    <a:pt x="60" y="41"/>
                    <a:pt x="60" y="41"/>
                    <a:pt x="60" y="41"/>
                  </a:cubicBezTo>
                  <a:cubicBezTo>
                    <a:pt x="53" y="41"/>
                    <a:pt x="53" y="41"/>
                    <a:pt x="53" y="41"/>
                  </a:cubicBezTo>
                  <a:cubicBezTo>
                    <a:pt x="53" y="34"/>
                    <a:pt x="53" y="34"/>
                    <a:pt x="53" y="34"/>
                  </a:cubicBezTo>
                  <a:cubicBezTo>
                    <a:pt x="60" y="34"/>
                    <a:pt x="60" y="34"/>
                    <a:pt x="60" y="34"/>
                  </a:cubicBezTo>
                  <a:cubicBezTo>
                    <a:pt x="60" y="17"/>
                    <a:pt x="60" y="17"/>
                    <a:pt x="60" y="17"/>
                  </a:cubicBezTo>
                  <a:cubicBezTo>
                    <a:pt x="37" y="17"/>
                    <a:pt x="37" y="17"/>
                    <a:pt x="37" y="17"/>
                  </a:cubicBezTo>
                  <a:lnTo>
                    <a:pt x="37" y="47"/>
                  </a:lnTo>
                  <a:close/>
                  <a:moveTo>
                    <a:pt x="37" y="0"/>
                  </a:moveTo>
                  <a:cubicBezTo>
                    <a:pt x="15" y="0"/>
                    <a:pt x="15" y="0"/>
                    <a:pt x="15" y="0"/>
                  </a:cubicBezTo>
                  <a:cubicBezTo>
                    <a:pt x="14" y="1"/>
                    <a:pt x="14" y="1"/>
                    <a:pt x="14" y="1"/>
                  </a:cubicBezTo>
                  <a:cubicBezTo>
                    <a:pt x="14" y="14"/>
                    <a:pt x="14" y="14"/>
                    <a:pt x="14" y="14"/>
                  </a:cubicBezTo>
                  <a:cubicBezTo>
                    <a:pt x="19" y="5"/>
                    <a:pt x="19" y="5"/>
                    <a:pt x="19" y="5"/>
                  </a:cubicBezTo>
                  <a:cubicBezTo>
                    <a:pt x="19" y="5"/>
                    <a:pt x="19" y="5"/>
                    <a:pt x="19" y="5"/>
                  </a:cubicBezTo>
                  <a:cubicBezTo>
                    <a:pt x="37" y="5"/>
                    <a:pt x="37" y="5"/>
                    <a:pt x="37" y="5"/>
                  </a:cubicBezTo>
                  <a:cubicBezTo>
                    <a:pt x="37" y="0"/>
                    <a:pt x="37" y="0"/>
                    <a:pt x="37" y="0"/>
                  </a:cubicBezTo>
                  <a:close/>
                  <a:moveTo>
                    <a:pt x="14" y="59"/>
                  </a:moveTo>
                  <a:cubicBezTo>
                    <a:pt x="15" y="59"/>
                    <a:pt x="15" y="59"/>
                    <a:pt x="15" y="59"/>
                  </a:cubicBezTo>
                  <a:cubicBezTo>
                    <a:pt x="16" y="59"/>
                    <a:pt x="18" y="58"/>
                    <a:pt x="18" y="56"/>
                  </a:cubicBezTo>
                  <a:cubicBezTo>
                    <a:pt x="18" y="47"/>
                    <a:pt x="18" y="47"/>
                    <a:pt x="18" y="47"/>
                  </a:cubicBezTo>
                  <a:cubicBezTo>
                    <a:pt x="37" y="47"/>
                    <a:pt x="37" y="47"/>
                    <a:pt x="37" y="47"/>
                  </a:cubicBezTo>
                  <a:cubicBezTo>
                    <a:pt x="37" y="17"/>
                    <a:pt x="37" y="17"/>
                    <a:pt x="37" y="17"/>
                  </a:cubicBezTo>
                  <a:cubicBezTo>
                    <a:pt x="14" y="17"/>
                    <a:pt x="14" y="17"/>
                    <a:pt x="14" y="17"/>
                  </a:cubicBezTo>
                  <a:cubicBezTo>
                    <a:pt x="14" y="34"/>
                    <a:pt x="14" y="34"/>
                    <a:pt x="14" y="34"/>
                  </a:cubicBezTo>
                  <a:cubicBezTo>
                    <a:pt x="22" y="34"/>
                    <a:pt x="22" y="34"/>
                    <a:pt x="22" y="34"/>
                  </a:cubicBezTo>
                  <a:cubicBezTo>
                    <a:pt x="22" y="41"/>
                    <a:pt x="22" y="41"/>
                    <a:pt x="22" y="41"/>
                  </a:cubicBezTo>
                  <a:cubicBezTo>
                    <a:pt x="22" y="41"/>
                    <a:pt x="22" y="41"/>
                    <a:pt x="22" y="41"/>
                  </a:cubicBezTo>
                  <a:cubicBezTo>
                    <a:pt x="14" y="41"/>
                    <a:pt x="14" y="41"/>
                    <a:pt x="14" y="41"/>
                  </a:cubicBezTo>
                  <a:lnTo>
                    <a:pt x="14" y="59"/>
                  </a:lnTo>
                  <a:close/>
                  <a:moveTo>
                    <a:pt x="14" y="1"/>
                  </a:moveTo>
                  <a:cubicBezTo>
                    <a:pt x="8" y="14"/>
                    <a:pt x="8" y="14"/>
                    <a:pt x="8" y="14"/>
                  </a:cubicBezTo>
                  <a:cubicBezTo>
                    <a:pt x="0" y="22"/>
                    <a:pt x="0" y="22"/>
                    <a:pt x="0" y="22"/>
                  </a:cubicBezTo>
                  <a:cubicBezTo>
                    <a:pt x="0" y="46"/>
                    <a:pt x="0" y="46"/>
                    <a:pt x="0" y="46"/>
                  </a:cubicBezTo>
                  <a:cubicBezTo>
                    <a:pt x="0" y="47"/>
                    <a:pt x="0" y="47"/>
                    <a:pt x="0" y="47"/>
                  </a:cubicBezTo>
                  <a:cubicBezTo>
                    <a:pt x="0" y="56"/>
                    <a:pt x="0" y="56"/>
                    <a:pt x="0" y="56"/>
                  </a:cubicBezTo>
                  <a:cubicBezTo>
                    <a:pt x="0" y="58"/>
                    <a:pt x="2" y="59"/>
                    <a:pt x="4" y="59"/>
                  </a:cubicBezTo>
                  <a:cubicBezTo>
                    <a:pt x="14" y="59"/>
                    <a:pt x="14" y="59"/>
                    <a:pt x="14" y="59"/>
                  </a:cubicBezTo>
                  <a:cubicBezTo>
                    <a:pt x="14" y="41"/>
                    <a:pt x="14" y="41"/>
                    <a:pt x="14" y="41"/>
                  </a:cubicBezTo>
                  <a:cubicBezTo>
                    <a:pt x="7" y="41"/>
                    <a:pt x="7" y="41"/>
                    <a:pt x="7" y="41"/>
                  </a:cubicBezTo>
                  <a:cubicBezTo>
                    <a:pt x="7" y="34"/>
                    <a:pt x="7" y="34"/>
                    <a:pt x="7" y="34"/>
                  </a:cubicBezTo>
                  <a:cubicBezTo>
                    <a:pt x="14" y="34"/>
                    <a:pt x="14" y="34"/>
                    <a:pt x="14" y="34"/>
                  </a:cubicBezTo>
                  <a:cubicBezTo>
                    <a:pt x="14" y="17"/>
                    <a:pt x="14" y="17"/>
                    <a:pt x="14" y="17"/>
                  </a:cubicBezTo>
                  <a:cubicBezTo>
                    <a:pt x="13" y="17"/>
                    <a:pt x="13" y="17"/>
                    <a:pt x="13" y="17"/>
                  </a:cubicBezTo>
                  <a:cubicBezTo>
                    <a:pt x="14" y="14"/>
                    <a:pt x="14" y="14"/>
                    <a:pt x="14" y="14"/>
                  </a:cubicBezTo>
                  <a:lnTo>
                    <a:pt x="1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2" name="Freeform 217"/>
            <p:cNvSpPr/>
            <p:nvPr/>
          </p:nvSpPr>
          <p:spPr bwMode="auto">
            <a:xfrm>
              <a:off x="0" y="3113088"/>
              <a:ext cx="153988" cy="420688"/>
            </a:xfrm>
            <a:custGeom>
              <a:avLst/>
              <a:gdLst>
                <a:gd name="T0" fmla="*/ 0 w 41"/>
                <a:gd name="T1" fmla="*/ 112 h 112"/>
                <a:gd name="T2" fmla="*/ 11 w 41"/>
                <a:gd name="T3" fmla="*/ 112 h 112"/>
                <a:gd name="T4" fmla="*/ 11 w 41"/>
                <a:gd name="T5" fmla="*/ 40 h 112"/>
                <a:gd name="T6" fmla="*/ 29 w 41"/>
                <a:gd name="T7" fmla="*/ 57 h 112"/>
                <a:gd name="T8" fmla="*/ 41 w 41"/>
                <a:gd name="T9" fmla="*/ 38 h 112"/>
                <a:gd name="T10" fmla="*/ 0 w 41"/>
                <a:gd name="T11" fmla="*/ 0 h 112"/>
                <a:gd name="T12" fmla="*/ 0 w 41"/>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41" h="112">
                  <a:moveTo>
                    <a:pt x="0" y="112"/>
                  </a:moveTo>
                  <a:cubicBezTo>
                    <a:pt x="11" y="112"/>
                    <a:pt x="11" y="112"/>
                    <a:pt x="11" y="112"/>
                  </a:cubicBezTo>
                  <a:cubicBezTo>
                    <a:pt x="11" y="40"/>
                    <a:pt x="11" y="40"/>
                    <a:pt x="11" y="40"/>
                  </a:cubicBezTo>
                  <a:cubicBezTo>
                    <a:pt x="17" y="44"/>
                    <a:pt x="29" y="57"/>
                    <a:pt x="29" y="57"/>
                  </a:cubicBezTo>
                  <a:cubicBezTo>
                    <a:pt x="41" y="38"/>
                    <a:pt x="41" y="38"/>
                    <a:pt x="41" y="38"/>
                  </a:cubicBezTo>
                  <a:cubicBezTo>
                    <a:pt x="36" y="24"/>
                    <a:pt x="10" y="7"/>
                    <a:pt x="0" y="0"/>
                  </a:cubicBezTo>
                  <a:lnTo>
                    <a:pt x="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3" name="Freeform 218"/>
            <p:cNvSpPr>
              <a:spLocks noEditPoints="1"/>
            </p:cNvSpPr>
            <p:nvPr/>
          </p:nvSpPr>
          <p:spPr bwMode="auto">
            <a:xfrm>
              <a:off x="3119438" y="9525"/>
              <a:ext cx="588963" cy="412750"/>
            </a:xfrm>
            <a:custGeom>
              <a:avLst/>
              <a:gdLst>
                <a:gd name="T0" fmla="*/ 78 w 157"/>
                <a:gd name="T1" fmla="*/ 110 h 110"/>
                <a:gd name="T2" fmla="*/ 157 w 157"/>
                <a:gd name="T3" fmla="*/ 31 h 110"/>
                <a:gd name="T4" fmla="*/ 151 w 157"/>
                <a:gd name="T5" fmla="*/ 0 h 110"/>
                <a:gd name="T6" fmla="*/ 133 w 157"/>
                <a:gd name="T7" fmla="*/ 0 h 110"/>
                <a:gd name="T8" fmla="*/ 141 w 157"/>
                <a:gd name="T9" fmla="*/ 31 h 110"/>
                <a:gd name="T10" fmla="*/ 78 w 157"/>
                <a:gd name="T11" fmla="*/ 94 h 110"/>
                <a:gd name="T12" fmla="*/ 78 w 157"/>
                <a:gd name="T13" fmla="*/ 110 h 110"/>
                <a:gd name="T14" fmla="*/ 78 w 157"/>
                <a:gd name="T15" fmla="*/ 81 h 110"/>
                <a:gd name="T16" fmla="*/ 78 w 157"/>
                <a:gd name="T17" fmla="*/ 31 h 110"/>
                <a:gd name="T18" fmla="*/ 85 w 157"/>
                <a:gd name="T19" fmla="*/ 31 h 110"/>
                <a:gd name="T20" fmla="*/ 85 w 157"/>
                <a:gd name="T21" fmla="*/ 0 h 110"/>
                <a:gd name="T22" fmla="*/ 117 w 157"/>
                <a:gd name="T23" fmla="*/ 0 h 110"/>
                <a:gd name="T24" fmla="*/ 128 w 157"/>
                <a:gd name="T25" fmla="*/ 31 h 110"/>
                <a:gd name="T26" fmla="*/ 78 w 157"/>
                <a:gd name="T27" fmla="*/ 81 h 110"/>
                <a:gd name="T28" fmla="*/ 6 w 157"/>
                <a:gd name="T29" fmla="*/ 0 h 110"/>
                <a:gd name="T30" fmla="*/ 0 w 157"/>
                <a:gd name="T31" fmla="*/ 31 h 110"/>
                <a:gd name="T32" fmla="*/ 78 w 157"/>
                <a:gd name="T33" fmla="*/ 110 h 110"/>
                <a:gd name="T34" fmla="*/ 78 w 157"/>
                <a:gd name="T35" fmla="*/ 110 h 110"/>
                <a:gd name="T36" fmla="*/ 78 w 157"/>
                <a:gd name="T37" fmla="*/ 94 h 110"/>
                <a:gd name="T38" fmla="*/ 78 w 157"/>
                <a:gd name="T39" fmla="*/ 94 h 110"/>
                <a:gd name="T40" fmla="*/ 78 w 157"/>
                <a:gd name="T41" fmla="*/ 94 h 110"/>
                <a:gd name="T42" fmla="*/ 15 w 157"/>
                <a:gd name="T43" fmla="*/ 31 h 110"/>
                <a:gd name="T44" fmla="*/ 23 w 157"/>
                <a:gd name="T45" fmla="*/ 0 h 110"/>
                <a:gd name="T46" fmla="*/ 6 w 157"/>
                <a:gd name="T47" fmla="*/ 0 h 110"/>
                <a:gd name="T48" fmla="*/ 78 w 157"/>
                <a:gd name="T49" fmla="*/ 31 h 110"/>
                <a:gd name="T50" fmla="*/ 78 w 157"/>
                <a:gd name="T51" fmla="*/ 81 h 110"/>
                <a:gd name="T52" fmla="*/ 78 w 157"/>
                <a:gd name="T53" fmla="*/ 81 h 110"/>
                <a:gd name="T54" fmla="*/ 28 w 157"/>
                <a:gd name="T55" fmla="*/ 31 h 110"/>
                <a:gd name="T56" fmla="*/ 39 w 157"/>
                <a:gd name="T57" fmla="*/ 0 h 110"/>
                <a:gd name="T58" fmla="*/ 72 w 157"/>
                <a:gd name="T59" fmla="*/ 0 h 110"/>
                <a:gd name="T60" fmla="*/ 72 w 157"/>
                <a:gd name="T61" fmla="*/ 31 h 110"/>
                <a:gd name="T62" fmla="*/ 78 w 157"/>
                <a:gd name="T63" fmla="*/ 3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7" h="110">
                  <a:moveTo>
                    <a:pt x="78" y="110"/>
                  </a:moveTo>
                  <a:cubicBezTo>
                    <a:pt x="122" y="110"/>
                    <a:pt x="157" y="74"/>
                    <a:pt x="157" y="31"/>
                  </a:cubicBezTo>
                  <a:cubicBezTo>
                    <a:pt x="157" y="20"/>
                    <a:pt x="155" y="10"/>
                    <a:pt x="151" y="0"/>
                  </a:cubicBezTo>
                  <a:cubicBezTo>
                    <a:pt x="133" y="0"/>
                    <a:pt x="133" y="0"/>
                    <a:pt x="133" y="0"/>
                  </a:cubicBezTo>
                  <a:cubicBezTo>
                    <a:pt x="138" y="9"/>
                    <a:pt x="141" y="20"/>
                    <a:pt x="141" y="31"/>
                  </a:cubicBezTo>
                  <a:cubicBezTo>
                    <a:pt x="141" y="66"/>
                    <a:pt x="113" y="94"/>
                    <a:pt x="78" y="94"/>
                  </a:cubicBezTo>
                  <a:cubicBezTo>
                    <a:pt x="78" y="110"/>
                    <a:pt x="78" y="110"/>
                    <a:pt x="78" y="110"/>
                  </a:cubicBezTo>
                  <a:close/>
                  <a:moveTo>
                    <a:pt x="78" y="81"/>
                  </a:moveTo>
                  <a:cubicBezTo>
                    <a:pt x="78" y="31"/>
                    <a:pt x="78" y="31"/>
                    <a:pt x="78" y="31"/>
                  </a:cubicBezTo>
                  <a:cubicBezTo>
                    <a:pt x="85" y="31"/>
                    <a:pt x="85" y="31"/>
                    <a:pt x="85" y="31"/>
                  </a:cubicBezTo>
                  <a:cubicBezTo>
                    <a:pt x="85" y="0"/>
                    <a:pt x="85" y="0"/>
                    <a:pt x="85" y="0"/>
                  </a:cubicBezTo>
                  <a:cubicBezTo>
                    <a:pt x="117" y="0"/>
                    <a:pt x="117" y="0"/>
                    <a:pt x="117" y="0"/>
                  </a:cubicBezTo>
                  <a:cubicBezTo>
                    <a:pt x="124" y="9"/>
                    <a:pt x="128" y="20"/>
                    <a:pt x="128" y="31"/>
                  </a:cubicBezTo>
                  <a:cubicBezTo>
                    <a:pt x="128" y="59"/>
                    <a:pt x="106" y="81"/>
                    <a:pt x="78" y="81"/>
                  </a:cubicBezTo>
                  <a:close/>
                  <a:moveTo>
                    <a:pt x="6" y="0"/>
                  </a:moveTo>
                  <a:cubicBezTo>
                    <a:pt x="2" y="10"/>
                    <a:pt x="0" y="20"/>
                    <a:pt x="0" y="31"/>
                  </a:cubicBezTo>
                  <a:cubicBezTo>
                    <a:pt x="0" y="74"/>
                    <a:pt x="35" y="110"/>
                    <a:pt x="78" y="110"/>
                  </a:cubicBezTo>
                  <a:cubicBezTo>
                    <a:pt x="78" y="110"/>
                    <a:pt x="78" y="110"/>
                    <a:pt x="78" y="110"/>
                  </a:cubicBezTo>
                  <a:cubicBezTo>
                    <a:pt x="78" y="94"/>
                    <a:pt x="78" y="94"/>
                    <a:pt x="78" y="94"/>
                  </a:cubicBezTo>
                  <a:cubicBezTo>
                    <a:pt x="78" y="94"/>
                    <a:pt x="78" y="94"/>
                    <a:pt x="78" y="94"/>
                  </a:cubicBezTo>
                  <a:cubicBezTo>
                    <a:pt x="78" y="94"/>
                    <a:pt x="78" y="94"/>
                    <a:pt x="78" y="94"/>
                  </a:cubicBezTo>
                  <a:cubicBezTo>
                    <a:pt x="44" y="94"/>
                    <a:pt x="15" y="66"/>
                    <a:pt x="15" y="31"/>
                  </a:cubicBezTo>
                  <a:cubicBezTo>
                    <a:pt x="15" y="20"/>
                    <a:pt x="18" y="9"/>
                    <a:pt x="23" y="0"/>
                  </a:cubicBezTo>
                  <a:cubicBezTo>
                    <a:pt x="6" y="0"/>
                    <a:pt x="6" y="0"/>
                    <a:pt x="6" y="0"/>
                  </a:cubicBezTo>
                  <a:close/>
                  <a:moveTo>
                    <a:pt x="78" y="31"/>
                  </a:moveTo>
                  <a:cubicBezTo>
                    <a:pt x="78" y="81"/>
                    <a:pt x="78" y="81"/>
                    <a:pt x="78" y="81"/>
                  </a:cubicBezTo>
                  <a:cubicBezTo>
                    <a:pt x="78" y="81"/>
                    <a:pt x="78" y="81"/>
                    <a:pt x="78" y="81"/>
                  </a:cubicBezTo>
                  <a:cubicBezTo>
                    <a:pt x="51" y="81"/>
                    <a:pt x="28" y="59"/>
                    <a:pt x="28" y="31"/>
                  </a:cubicBezTo>
                  <a:cubicBezTo>
                    <a:pt x="28" y="20"/>
                    <a:pt x="32" y="9"/>
                    <a:pt x="39" y="0"/>
                  </a:cubicBezTo>
                  <a:cubicBezTo>
                    <a:pt x="72" y="0"/>
                    <a:pt x="72" y="0"/>
                    <a:pt x="72" y="0"/>
                  </a:cubicBezTo>
                  <a:cubicBezTo>
                    <a:pt x="72" y="31"/>
                    <a:pt x="72" y="31"/>
                    <a:pt x="72" y="31"/>
                  </a:cubicBezTo>
                  <a:lnTo>
                    <a:pt x="78"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4" name="Freeform 219"/>
            <p:cNvSpPr>
              <a:spLocks noEditPoints="1"/>
            </p:cNvSpPr>
            <p:nvPr/>
          </p:nvSpPr>
          <p:spPr bwMode="auto">
            <a:xfrm>
              <a:off x="8970963" y="9525"/>
              <a:ext cx="379413" cy="274638"/>
            </a:xfrm>
            <a:custGeom>
              <a:avLst/>
              <a:gdLst>
                <a:gd name="T0" fmla="*/ 239 w 239"/>
                <a:gd name="T1" fmla="*/ 173 h 173"/>
                <a:gd name="T2" fmla="*/ 213 w 239"/>
                <a:gd name="T3" fmla="*/ 0 h 173"/>
                <a:gd name="T4" fmla="*/ 213 w 239"/>
                <a:gd name="T5" fmla="*/ 36 h 173"/>
                <a:gd name="T6" fmla="*/ 192 w 239"/>
                <a:gd name="T7" fmla="*/ 64 h 173"/>
                <a:gd name="T8" fmla="*/ 213 w 239"/>
                <a:gd name="T9" fmla="*/ 95 h 173"/>
                <a:gd name="T10" fmla="*/ 192 w 239"/>
                <a:gd name="T11" fmla="*/ 95 h 173"/>
                <a:gd name="T12" fmla="*/ 213 w 239"/>
                <a:gd name="T13" fmla="*/ 116 h 173"/>
                <a:gd name="T14" fmla="*/ 213 w 239"/>
                <a:gd name="T15" fmla="*/ 147 h 173"/>
                <a:gd name="T16" fmla="*/ 192 w 239"/>
                <a:gd name="T17" fmla="*/ 173 h 173"/>
                <a:gd name="T18" fmla="*/ 192 w 239"/>
                <a:gd name="T19" fmla="*/ 173 h 173"/>
                <a:gd name="T20" fmla="*/ 168 w 239"/>
                <a:gd name="T21" fmla="*/ 147 h 173"/>
                <a:gd name="T22" fmla="*/ 192 w 239"/>
                <a:gd name="T23" fmla="*/ 116 h 173"/>
                <a:gd name="T24" fmla="*/ 168 w 239"/>
                <a:gd name="T25" fmla="*/ 95 h 173"/>
                <a:gd name="T26" fmla="*/ 192 w 239"/>
                <a:gd name="T27" fmla="*/ 64 h 173"/>
                <a:gd name="T28" fmla="*/ 121 w 239"/>
                <a:gd name="T29" fmla="*/ 36 h 173"/>
                <a:gd name="T30" fmla="*/ 142 w 239"/>
                <a:gd name="T31" fmla="*/ 64 h 173"/>
                <a:gd name="T32" fmla="*/ 142 w 239"/>
                <a:gd name="T33" fmla="*/ 95 h 173"/>
                <a:gd name="T34" fmla="*/ 121 w 239"/>
                <a:gd name="T35" fmla="*/ 116 h 173"/>
                <a:gd name="T36" fmla="*/ 142 w 239"/>
                <a:gd name="T37" fmla="*/ 147 h 173"/>
                <a:gd name="T38" fmla="*/ 121 w 239"/>
                <a:gd name="T39" fmla="*/ 147 h 173"/>
                <a:gd name="T40" fmla="*/ 48 w 239"/>
                <a:gd name="T41" fmla="*/ 173 h 173"/>
                <a:gd name="T42" fmla="*/ 121 w 239"/>
                <a:gd name="T43" fmla="*/ 147 h 173"/>
                <a:gd name="T44" fmla="*/ 97 w 239"/>
                <a:gd name="T45" fmla="*/ 116 h 173"/>
                <a:gd name="T46" fmla="*/ 121 w 239"/>
                <a:gd name="T47" fmla="*/ 95 h 173"/>
                <a:gd name="T48" fmla="*/ 97 w 239"/>
                <a:gd name="T49" fmla="*/ 64 h 173"/>
                <a:gd name="T50" fmla="*/ 121 w 239"/>
                <a:gd name="T51" fmla="*/ 36 h 173"/>
                <a:gd name="T52" fmla="*/ 48 w 239"/>
                <a:gd name="T53" fmla="*/ 64 h 173"/>
                <a:gd name="T54" fmla="*/ 71 w 239"/>
                <a:gd name="T55" fmla="*/ 95 h 173"/>
                <a:gd name="T56" fmla="*/ 48 w 239"/>
                <a:gd name="T57" fmla="*/ 95 h 173"/>
                <a:gd name="T58" fmla="*/ 71 w 239"/>
                <a:gd name="T59" fmla="*/ 116 h 173"/>
                <a:gd name="T60" fmla="*/ 71 w 239"/>
                <a:gd name="T61" fmla="*/ 147 h 173"/>
                <a:gd name="T62" fmla="*/ 48 w 239"/>
                <a:gd name="T63" fmla="*/ 173 h 173"/>
                <a:gd name="T64" fmla="*/ 0 w 239"/>
                <a:gd name="T65" fmla="*/ 173 h 173"/>
                <a:gd name="T66" fmla="*/ 48 w 239"/>
                <a:gd name="T67" fmla="*/ 147 h 173"/>
                <a:gd name="T68" fmla="*/ 26 w 239"/>
                <a:gd name="T69" fmla="*/ 116 h 173"/>
                <a:gd name="T70" fmla="*/ 48 w 239"/>
                <a:gd name="T71" fmla="*/ 95 h 173"/>
                <a:gd name="T72" fmla="*/ 26 w 239"/>
                <a:gd name="T73" fmla="*/ 64 h 173"/>
                <a:gd name="T74" fmla="*/ 48 w 239"/>
                <a:gd name="T75" fmla="*/ 36 h 173"/>
                <a:gd name="T76" fmla="*/ 26 w 239"/>
                <a:gd name="T7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9" h="173">
                  <a:moveTo>
                    <a:pt x="192" y="173"/>
                  </a:moveTo>
                  <a:lnTo>
                    <a:pt x="239" y="173"/>
                  </a:lnTo>
                  <a:lnTo>
                    <a:pt x="239" y="0"/>
                  </a:lnTo>
                  <a:lnTo>
                    <a:pt x="213" y="0"/>
                  </a:lnTo>
                  <a:lnTo>
                    <a:pt x="213" y="36"/>
                  </a:lnTo>
                  <a:lnTo>
                    <a:pt x="213" y="36"/>
                  </a:lnTo>
                  <a:lnTo>
                    <a:pt x="192" y="36"/>
                  </a:lnTo>
                  <a:lnTo>
                    <a:pt x="192" y="64"/>
                  </a:lnTo>
                  <a:lnTo>
                    <a:pt x="213" y="64"/>
                  </a:lnTo>
                  <a:lnTo>
                    <a:pt x="213" y="95"/>
                  </a:lnTo>
                  <a:lnTo>
                    <a:pt x="213" y="95"/>
                  </a:lnTo>
                  <a:lnTo>
                    <a:pt x="192" y="95"/>
                  </a:lnTo>
                  <a:lnTo>
                    <a:pt x="192" y="116"/>
                  </a:lnTo>
                  <a:lnTo>
                    <a:pt x="213" y="116"/>
                  </a:lnTo>
                  <a:lnTo>
                    <a:pt x="213" y="147"/>
                  </a:lnTo>
                  <a:lnTo>
                    <a:pt x="213" y="147"/>
                  </a:lnTo>
                  <a:lnTo>
                    <a:pt x="192" y="147"/>
                  </a:lnTo>
                  <a:lnTo>
                    <a:pt x="192" y="173"/>
                  </a:lnTo>
                  <a:close/>
                  <a:moveTo>
                    <a:pt x="121" y="173"/>
                  </a:moveTo>
                  <a:lnTo>
                    <a:pt x="192" y="173"/>
                  </a:lnTo>
                  <a:lnTo>
                    <a:pt x="192" y="147"/>
                  </a:lnTo>
                  <a:lnTo>
                    <a:pt x="168" y="147"/>
                  </a:lnTo>
                  <a:lnTo>
                    <a:pt x="168" y="116"/>
                  </a:lnTo>
                  <a:lnTo>
                    <a:pt x="192" y="116"/>
                  </a:lnTo>
                  <a:lnTo>
                    <a:pt x="192" y="95"/>
                  </a:lnTo>
                  <a:lnTo>
                    <a:pt x="168" y="95"/>
                  </a:lnTo>
                  <a:lnTo>
                    <a:pt x="168" y="64"/>
                  </a:lnTo>
                  <a:lnTo>
                    <a:pt x="192" y="64"/>
                  </a:lnTo>
                  <a:lnTo>
                    <a:pt x="192" y="36"/>
                  </a:lnTo>
                  <a:lnTo>
                    <a:pt x="121" y="36"/>
                  </a:lnTo>
                  <a:lnTo>
                    <a:pt x="121" y="64"/>
                  </a:lnTo>
                  <a:lnTo>
                    <a:pt x="142" y="64"/>
                  </a:lnTo>
                  <a:lnTo>
                    <a:pt x="142" y="95"/>
                  </a:lnTo>
                  <a:lnTo>
                    <a:pt x="142" y="95"/>
                  </a:lnTo>
                  <a:lnTo>
                    <a:pt x="121" y="95"/>
                  </a:lnTo>
                  <a:lnTo>
                    <a:pt x="121" y="116"/>
                  </a:lnTo>
                  <a:lnTo>
                    <a:pt x="142" y="116"/>
                  </a:lnTo>
                  <a:lnTo>
                    <a:pt x="142" y="147"/>
                  </a:lnTo>
                  <a:lnTo>
                    <a:pt x="142" y="147"/>
                  </a:lnTo>
                  <a:lnTo>
                    <a:pt x="121" y="147"/>
                  </a:lnTo>
                  <a:lnTo>
                    <a:pt x="121" y="173"/>
                  </a:lnTo>
                  <a:close/>
                  <a:moveTo>
                    <a:pt x="48" y="173"/>
                  </a:moveTo>
                  <a:lnTo>
                    <a:pt x="121" y="173"/>
                  </a:lnTo>
                  <a:lnTo>
                    <a:pt x="121" y="147"/>
                  </a:lnTo>
                  <a:lnTo>
                    <a:pt x="97" y="147"/>
                  </a:lnTo>
                  <a:lnTo>
                    <a:pt x="97" y="116"/>
                  </a:lnTo>
                  <a:lnTo>
                    <a:pt x="121" y="116"/>
                  </a:lnTo>
                  <a:lnTo>
                    <a:pt x="121" y="95"/>
                  </a:lnTo>
                  <a:lnTo>
                    <a:pt x="97" y="95"/>
                  </a:lnTo>
                  <a:lnTo>
                    <a:pt x="97" y="64"/>
                  </a:lnTo>
                  <a:lnTo>
                    <a:pt x="121" y="64"/>
                  </a:lnTo>
                  <a:lnTo>
                    <a:pt x="121" y="36"/>
                  </a:lnTo>
                  <a:lnTo>
                    <a:pt x="48" y="36"/>
                  </a:lnTo>
                  <a:lnTo>
                    <a:pt x="48" y="64"/>
                  </a:lnTo>
                  <a:lnTo>
                    <a:pt x="71" y="64"/>
                  </a:lnTo>
                  <a:lnTo>
                    <a:pt x="71" y="95"/>
                  </a:lnTo>
                  <a:lnTo>
                    <a:pt x="71" y="95"/>
                  </a:lnTo>
                  <a:lnTo>
                    <a:pt x="48" y="95"/>
                  </a:lnTo>
                  <a:lnTo>
                    <a:pt x="48" y="116"/>
                  </a:lnTo>
                  <a:lnTo>
                    <a:pt x="71" y="116"/>
                  </a:lnTo>
                  <a:lnTo>
                    <a:pt x="71" y="147"/>
                  </a:lnTo>
                  <a:lnTo>
                    <a:pt x="71" y="147"/>
                  </a:lnTo>
                  <a:lnTo>
                    <a:pt x="48" y="147"/>
                  </a:lnTo>
                  <a:lnTo>
                    <a:pt x="48" y="173"/>
                  </a:lnTo>
                  <a:close/>
                  <a:moveTo>
                    <a:pt x="0" y="0"/>
                  </a:moveTo>
                  <a:lnTo>
                    <a:pt x="0" y="173"/>
                  </a:lnTo>
                  <a:lnTo>
                    <a:pt x="48" y="173"/>
                  </a:lnTo>
                  <a:lnTo>
                    <a:pt x="48" y="147"/>
                  </a:lnTo>
                  <a:lnTo>
                    <a:pt x="26" y="147"/>
                  </a:lnTo>
                  <a:lnTo>
                    <a:pt x="26" y="116"/>
                  </a:lnTo>
                  <a:lnTo>
                    <a:pt x="48" y="116"/>
                  </a:lnTo>
                  <a:lnTo>
                    <a:pt x="48" y="95"/>
                  </a:lnTo>
                  <a:lnTo>
                    <a:pt x="26" y="95"/>
                  </a:lnTo>
                  <a:lnTo>
                    <a:pt x="26" y="64"/>
                  </a:lnTo>
                  <a:lnTo>
                    <a:pt x="48" y="64"/>
                  </a:lnTo>
                  <a:lnTo>
                    <a:pt x="48" y="36"/>
                  </a:lnTo>
                  <a:lnTo>
                    <a:pt x="26" y="36"/>
                  </a:lnTo>
                  <a:lnTo>
                    <a:pt x="26"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5" name="Freeform 220"/>
            <p:cNvSpPr/>
            <p:nvPr/>
          </p:nvSpPr>
          <p:spPr bwMode="auto">
            <a:xfrm>
              <a:off x="6246813" y="9525"/>
              <a:ext cx="374650" cy="192088"/>
            </a:xfrm>
            <a:custGeom>
              <a:avLst/>
              <a:gdLst>
                <a:gd name="T0" fmla="*/ 0 w 100"/>
                <a:gd name="T1" fmla="*/ 0 h 51"/>
                <a:gd name="T2" fmla="*/ 84 w 100"/>
                <a:gd name="T3" fmla="*/ 51 h 51"/>
                <a:gd name="T4" fmla="*/ 100 w 100"/>
                <a:gd name="T5" fmla="*/ 36 h 51"/>
                <a:gd name="T6" fmla="*/ 78 w 100"/>
                <a:gd name="T7" fmla="*/ 0 h 51"/>
                <a:gd name="T8" fmla="*/ 0 w 100"/>
                <a:gd name="T9" fmla="*/ 0 h 51"/>
              </a:gdLst>
              <a:ahLst/>
              <a:cxnLst>
                <a:cxn ang="0">
                  <a:pos x="T0" y="T1"/>
                </a:cxn>
                <a:cxn ang="0">
                  <a:pos x="T2" y="T3"/>
                </a:cxn>
                <a:cxn ang="0">
                  <a:pos x="T4" y="T5"/>
                </a:cxn>
                <a:cxn ang="0">
                  <a:pos x="T6" y="T7"/>
                </a:cxn>
                <a:cxn ang="0">
                  <a:pos x="T8" y="T9"/>
                </a:cxn>
              </a:cxnLst>
              <a:rect l="0" t="0" r="r" b="b"/>
              <a:pathLst>
                <a:path w="100" h="51">
                  <a:moveTo>
                    <a:pt x="0" y="0"/>
                  </a:moveTo>
                  <a:cubicBezTo>
                    <a:pt x="12" y="17"/>
                    <a:pt x="37" y="39"/>
                    <a:pt x="84" y="51"/>
                  </a:cubicBezTo>
                  <a:cubicBezTo>
                    <a:pt x="90" y="46"/>
                    <a:pt x="95" y="41"/>
                    <a:pt x="100" y="36"/>
                  </a:cubicBezTo>
                  <a:cubicBezTo>
                    <a:pt x="87" y="23"/>
                    <a:pt x="80" y="10"/>
                    <a:pt x="78"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6" name="Freeform 221"/>
            <p:cNvSpPr/>
            <p:nvPr/>
          </p:nvSpPr>
          <p:spPr bwMode="auto">
            <a:xfrm>
              <a:off x="6557963" y="9525"/>
              <a:ext cx="303213" cy="150813"/>
            </a:xfrm>
            <a:custGeom>
              <a:avLst/>
              <a:gdLst>
                <a:gd name="T0" fmla="*/ 0 w 81"/>
                <a:gd name="T1" fmla="*/ 0 h 40"/>
                <a:gd name="T2" fmla="*/ 20 w 81"/>
                <a:gd name="T3" fmla="*/ 33 h 40"/>
                <a:gd name="T4" fmla="*/ 28 w 81"/>
                <a:gd name="T5" fmla="*/ 40 h 40"/>
                <a:gd name="T6" fmla="*/ 81 w 81"/>
                <a:gd name="T7" fmla="*/ 0 h 40"/>
                <a:gd name="T8" fmla="*/ 0 w 81"/>
                <a:gd name="T9" fmla="*/ 0 h 40"/>
              </a:gdLst>
              <a:ahLst/>
              <a:cxnLst>
                <a:cxn ang="0">
                  <a:pos x="T0" y="T1"/>
                </a:cxn>
                <a:cxn ang="0">
                  <a:pos x="T2" y="T3"/>
                </a:cxn>
                <a:cxn ang="0">
                  <a:pos x="T4" y="T5"/>
                </a:cxn>
                <a:cxn ang="0">
                  <a:pos x="T6" y="T7"/>
                </a:cxn>
                <a:cxn ang="0">
                  <a:pos x="T8" y="T9"/>
                </a:cxn>
              </a:cxnLst>
              <a:rect l="0" t="0" r="r" b="b"/>
              <a:pathLst>
                <a:path w="81" h="40">
                  <a:moveTo>
                    <a:pt x="0" y="0"/>
                  </a:moveTo>
                  <a:cubicBezTo>
                    <a:pt x="2" y="9"/>
                    <a:pt x="8" y="21"/>
                    <a:pt x="20" y="33"/>
                  </a:cubicBezTo>
                  <a:cubicBezTo>
                    <a:pt x="23" y="35"/>
                    <a:pt x="25" y="37"/>
                    <a:pt x="28" y="40"/>
                  </a:cubicBezTo>
                  <a:cubicBezTo>
                    <a:pt x="67" y="30"/>
                    <a:pt x="78" y="9"/>
                    <a:pt x="8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7" name="Freeform 222"/>
            <p:cNvSpPr/>
            <p:nvPr/>
          </p:nvSpPr>
          <p:spPr bwMode="auto">
            <a:xfrm>
              <a:off x="1925638" y="4818063"/>
              <a:ext cx="404813" cy="458788"/>
            </a:xfrm>
            <a:custGeom>
              <a:avLst/>
              <a:gdLst>
                <a:gd name="T0" fmla="*/ 13 w 108"/>
                <a:gd name="T1" fmla="*/ 4 h 122"/>
                <a:gd name="T2" fmla="*/ 39 w 108"/>
                <a:gd name="T3" fmla="*/ 18 h 122"/>
                <a:gd name="T4" fmla="*/ 49 w 108"/>
                <a:gd name="T5" fmla="*/ 34 h 122"/>
                <a:gd name="T6" fmla="*/ 98 w 108"/>
                <a:gd name="T7" fmla="*/ 24 h 122"/>
                <a:gd name="T8" fmla="*/ 105 w 108"/>
                <a:gd name="T9" fmla="*/ 35 h 122"/>
                <a:gd name="T10" fmla="*/ 62 w 108"/>
                <a:gd name="T11" fmla="*/ 53 h 122"/>
                <a:gd name="T12" fmla="*/ 76 w 108"/>
                <a:gd name="T13" fmla="*/ 74 h 122"/>
                <a:gd name="T14" fmla="*/ 101 w 108"/>
                <a:gd name="T15" fmla="*/ 75 h 122"/>
                <a:gd name="T16" fmla="*/ 108 w 108"/>
                <a:gd name="T17" fmla="*/ 86 h 122"/>
                <a:gd name="T18" fmla="*/ 74 w 108"/>
                <a:gd name="T19" fmla="*/ 95 h 122"/>
                <a:gd name="T20" fmla="*/ 54 w 108"/>
                <a:gd name="T21" fmla="*/ 122 h 122"/>
                <a:gd name="T22" fmla="*/ 47 w 108"/>
                <a:gd name="T23" fmla="*/ 111 h 122"/>
                <a:gd name="T24" fmla="*/ 55 w 108"/>
                <a:gd name="T25" fmla="*/ 89 h 122"/>
                <a:gd name="T26" fmla="*/ 40 w 108"/>
                <a:gd name="T27" fmla="*/ 68 h 122"/>
                <a:gd name="T28" fmla="*/ 8 w 108"/>
                <a:gd name="T29" fmla="*/ 100 h 122"/>
                <a:gd name="T30" fmla="*/ 0 w 108"/>
                <a:gd name="T31" fmla="*/ 89 h 122"/>
                <a:gd name="T32" fmla="*/ 27 w 108"/>
                <a:gd name="T33" fmla="*/ 48 h 122"/>
                <a:gd name="T34" fmla="*/ 17 w 108"/>
                <a:gd name="T35" fmla="*/ 33 h 122"/>
                <a:gd name="T36" fmla="*/ 13 w 108"/>
                <a:gd name="T37" fmla="*/ 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22">
                  <a:moveTo>
                    <a:pt x="13" y="4"/>
                  </a:moveTo>
                  <a:cubicBezTo>
                    <a:pt x="19" y="0"/>
                    <a:pt x="35" y="12"/>
                    <a:pt x="39" y="18"/>
                  </a:cubicBezTo>
                  <a:cubicBezTo>
                    <a:pt x="49" y="34"/>
                    <a:pt x="49" y="34"/>
                    <a:pt x="49" y="34"/>
                  </a:cubicBezTo>
                  <a:cubicBezTo>
                    <a:pt x="98" y="24"/>
                    <a:pt x="98" y="24"/>
                    <a:pt x="98" y="24"/>
                  </a:cubicBezTo>
                  <a:cubicBezTo>
                    <a:pt x="105" y="35"/>
                    <a:pt x="105" y="35"/>
                    <a:pt x="105" y="35"/>
                  </a:cubicBezTo>
                  <a:cubicBezTo>
                    <a:pt x="62" y="53"/>
                    <a:pt x="62" y="53"/>
                    <a:pt x="62" y="53"/>
                  </a:cubicBezTo>
                  <a:cubicBezTo>
                    <a:pt x="76" y="74"/>
                    <a:pt x="76" y="74"/>
                    <a:pt x="76" y="74"/>
                  </a:cubicBezTo>
                  <a:cubicBezTo>
                    <a:pt x="101" y="75"/>
                    <a:pt x="101" y="75"/>
                    <a:pt x="101" y="75"/>
                  </a:cubicBezTo>
                  <a:cubicBezTo>
                    <a:pt x="108" y="86"/>
                    <a:pt x="108" y="86"/>
                    <a:pt x="108" y="86"/>
                  </a:cubicBezTo>
                  <a:cubicBezTo>
                    <a:pt x="74" y="95"/>
                    <a:pt x="74" y="95"/>
                    <a:pt x="74" y="95"/>
                  </a:cubicBezTo>
                  <a:cubicBezTo>
                    <a:pt x="54" y="122"/>
                    <a:pt x="54" y="122"/>
                    <a:pt x="54" y="122"/>
                  </a:cubicBezTo>
                  <a:cubicBezTo>
                    <a:pt x="47" y="111"/>
                    <a:pt x="47" y="111"/>
                    <a:pt x="47" y="111"/>
                  </a:cubicBezTo>
                  <a:cubicBezTo>
                    <a:pt x="55" y="89"/>
                    <a:pt x="55" y="89"/>
                    <a:pt x="55" y="89"/>
                  </a:cubicBezTo>
                  <a:cubicBezTo>
                    <a:pt x="40" y="68"/>
                    <a:pt x="40" y="68"/>
                    <a:pt x="40" y="68"/>
                  </a:cubicBezTo>
                  <a:cubicBezTo>
                    <a:pt x="8" y="100"/>
                    <a:pt x="8" y="100"/>
                    <a:pt x="8" y="100"/>
                  </a:cubicBezTo>
                  <a:cubicBezTo>
                    <a:pt x="0" y="89"/>
                    <a:pt x="0" y="89"/>
                    <a:pt x="0" y="89"/>
                  </a:cubicBezTo>
                  <a:cubicBezTo>
                    <a:pt x="27" y="48"/>
                    <a:pt x="27" y="48"/>
                    <a:pt x="27" y="48"/>
                  </a:cubicBezTo>
                  <a:cubicBezTo>
                    <a:pt x="17" y="33"/>
                    <a:pt x="17" y="33"/>
                    <a:pt x="17" y="33"/>
                  </a:cubicBezTo>
                  <a:cubicBezTo>
                    <a:pt x="13" y="27"/>
                    <a:pt x="7" y="8"/>
                    <a:pt x="1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8" name="Freeform 224"/>
            <p:cNvSpPr>
              <a:spLocks noEditPoints="1"/>
            </p:cNvSpPr>
            <p:nvPr/>
          </p:nvSpPr>
          <p:spPr bwMode="auto">
            <a:xfrm>
              <a:off x="9820275" y="9525"/>
              <a:ext cx="473075" cy="198438"/>
            </a:xfrm>
            <a:custGeom>
              <a:avLst/>
              <a:gdLst>
                <a:gd name="T0" fmla="*/ 115 w 126"/>
                <a:gd name="T1" fmla="*/ 15 h 53"/>
                <a:gd name="T2" fmla="*/ 118 w 126"/>
                <a:gd name="T3" fmla="*/ 22 h 53"/>
                <a:gd name="T4" fmla="*/ 115 w 126"/>
                <a:gd name="T5" fmla="*/ 3 h 53"/>
                <a:gd name="T6" fmla="*/ 123 w 126"/>
                <a:gd name="T7" fmla="*/ 0 h 53"/>
                <a:gd name="T8" fmla="*/ 121 w 126"/>
                <a:gd name="T9" fmla="*/ 8 h 53"/>
                <a:gd name="T10" fmla="*/ 115 w 126"/>
                <a:gd name="T11" fmla="*/ 0 h 53"/>
                <a:gd name="T12" fmla="*/ 113 w 126"/>
                <a:gd name="T13" fmla="*/ 0 h 53"/>
                <a:gd name="T14" fmla="*/ 115 w 126"/>
                <a:gd name="T15" fmla="*/ 15 h 53"/>
                <a:gd name="T16" fmla="*/ 102 w 126"/>
                <a:gd name="T17" fmla="*/ 22 h 53"/>
                <a:gd name="T18" fmla="*/ 106 w 126"/>
                <a:gd name="T19" fmla="*/ 37 h 53"/>
                <a:gd name="T20" fmla="*/ 99 w 126"/>
                <a:gd name="T21" fmla="*/ 15 h 53"/>
                <a:gd name="T22" fmla="*/ 99 w 126"/>
                <a:gd name="T23" fmla="*/ 1 h 53"/>
                <a:gd name="T24" fmla="*/ 100 w 126"/>
                <a:gd name="T25" fmla="*/ 0 h 53"/>
                <a:gd name="T26" fmla="*/ 99 w 126"/>
                <a:gd name="T27" fmla="*/ 0 h 53"/>
                <a:gd name="T28" fmla="*/ 98 w 126"/>
                <a:gd name="T29" fmla="*/ 0 h 53"/>
                <a:gd name="T30" fmla="*/ 99 w 126"/>
                <a:gd name="T31" fmla="*/ 15 h 53"/>
                <a:gd name="T32" fmla="*/ 92 w 126"/>
                <a:gd name="T33" fmla="*/ 12 h 53"/>
                <a:gd name="T34" fmla="*/ 98 w 126"/>
                <a:gd name="T35" fmla="*/ 5 h 53"/>
                <a:gd name="T36" fmla="*/ 80 w 126"/>
                <a:gd name="T37" fmla="*/ 0 h 53"/>
                <a:gd name="T38" fmla="*/ 41 w 126"/>
                <a:gd name="T39" fmla="*/ 5 h 53"/>
                <a:gd name="T40" fmla="*/ 28 w 126"/>
                <a:gd name="T41" fmla="*/ 12 h 53"/>
                <a:gd name="T42" fmla="*/ 31 w 126"/>
                <a:gd name="T43" fmla="*/ 15 h 53"/>
                <a:gd name="T44" fmla="*/ 27 w 126"/>
                <a:gd name="T45" fmla="*/ 29 h 53"/>
                <a:gd name="T46" fmla="*/ 29 w 126"/>
                <a:gd name="T47" fmla="*/ 43 h 53"/>
                <a:gd name="T48" fmla="*/ 36 w 126"/>
                <a:gd name="T49" fmla="*/ 20 h 53"/>
                <a:gd name="T50" fmla="*/ 39 w 126"/>
                <a:gd name="T51" fmla="*/ 23 h 53"/>
                <a:gd name="T52" fmla="*/ 46 w 126"/>
                <a:gd name="T53" fmla="*/ 10 h 53"/>
                <a:gd name="T54" fmla="*/ 59 w 126"/>
                <a:gd name="T55" fmla="*/ 8 h 53"/>
                <a:gd name="T56" fmla="*/ 50 w 126"/>
                <a:gd name="T57" fmla="*/ 24 h 53"/>
                <a:gd name="T58" fmla="*/ 59 w 126"/>
                <a:gd name="T59" fmla="*/ 25 h 53"/>
                <a:gd name="T60" fmla="*/ 43 w 126"/>
                <a:gd name="T61" fmla="*/ 46 h 53"/>
                <a:gd name="T62" fmla="*/ 59 w 126"/>
                <a:gd name="T63" fmla="*/ 40 h 53"/>
                <a:gd name="T64" fmla="*/ 66 w 126"/>
                <a:gd name="T65" fmla="*/ 53 h 53"/>
                <a:gd name="T66" fmla="*/ 78 w 126"/>
                <a:gd name="T67" fmla="*/ 51 h 53"/>
                <a:gd name="T68" fmla="*/ 66 w 126"/>
                <a:gd name="T69" fmla="*/ 30 h 53"/>
                <a:gd name="T70" fmla="*/ 71 w 126"/>
                <a:gd name="T71" fmla="*/ 29 h 53"/>
                <a:gd name="T72" fmla="*/ 66 w 126"/>
                <a:gd name="T73" fmla="*/ 15 h 53"/>
                <a:gd name="T74" fmla="*/ 74 w 126"/>
                <a:gd name="T75" fmla="*/ 5 h 53"/>
                <a:gd name="T76" fmla="*/ 79 w 126"/>
                <a:gd name="T77" fmla="*/ 23 h 53"/>
                <a:gd name="T78" fmla="*/ 86 w 126"/>
                <a:gd name="T79" fmla="*/ 17 h 53"/>
                <a:gd name="T80" fmla="*/ 90 w 126"/>
                <a:gd name="T81" fmla="*/ 43 h 53"/>
                <a:gd name="T82" fmla="*/ 97 w 126"/>
                <a:gd name="T83" fmla="*/ 27 h 53"/>
                <a:gd name="T84" fmla="*/ 99 w 126"/>
                <a:gd name="T85" fmla="*/ 15 h 53"/>
                <a:gd name="T86" fmla="*/ 27 w 126"/>
                <a:gd name="T87" fmla="*/ 0 h 53"/>
                <a:gd name="T88" fmla="*/ 27 w 126"/>
                <a:gd name="T89" fmla="*/ 1 h 53"/>
                <a:gd name="T90" fmla="*/ 13 w 126"/>
                <a:gd name="T91" fmla="*/ 0 h 53"/>
                <a:gd name="T92" fmla="*/ 10 w 126"/>
                <a:gd name="T93" fmla="*/ 3 h 53"/>
                <a:gd name="T94" fmla="*/ 27 w 126"/>
                <a:gd name="T95" fmla="*/ 1 h 53"/>
                <a:gd name="T96" fmla="*/ 27 w 126"/>
                <a:gd name="T97" fmla="*/ 0 h 53"/>
                <a:gd name="T98" fmla="*/ 27 w 126"/>
                <a:gd name="T99" fmla="*/ 29 h 53"/>
                <a:gd name="T100" fmla="*/ 14 w 126"/>
                <a:gd name="T101" fmla="*/ 32 h 53"/>
                <a:gd name="T102" fmla="*/ 10 w 126"/>
                <a:gd name="T103" fmla="*/ 22 h 53"/>
                <a:gd name="T104" fmla="*/ 27 w 126"/>
                <a:gd name="T105" fmla="*/ 15 h 53"/>
                <a:gd name="T106" fmla="*/ 0 w 126"/>
                <a:gd name="T107" fmla="*/ 3 h 53"/>
                <a:gd name="T108" fmla="*/ 10 w 126"/>
                <a:gd name="T109" fmla="*/ 3 h 53"/>
                <a:gd name="T110" fmla="*/ 3 w 126"/>
                <a:gd name="T111" fmla="*/ 0 h 53"/>
                <a:gd name="T112" fmla="*/ 10 w 126"/>
                <a:gd name="T113" fmla="*/ 22 h 53"/>
                <a:gd name="T114" fmla="*/ 7 w 126"/>
                <a:gd name="T115"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6" h="53">
                  <a:moveTo>
                    <a:pt x="115" y="22"/>
                  </a:moveTo>
                  <a:cubicBezTo>
                    <a:pt x="115" y="15"/>
                    <a:pt x="115" y="15"/>
                    <a:pt x="115" y="15"/>
                  </a:cubicBezTo>
                  <a:cubicBezTo>
                    <a:pt x="118" y="15"/>
                    <a:pt x="118" y="15"/>
                    <a:pt x="118" y="15"/>
                  </a:cubicBezTo>
                  <a:cubicBezTo>
                    <a:pt x="118" y="22"/>
                    <a:pt x="118" y="22"/>
                    <a:pt x="118" y="22"/>
                  </a:cubicBezTo>
                  <a:cubicBezTo>
                    <a:pt x="115" y="22"/>
                    <a:pt x="115" y="22"/>
                    <a:pt x="115" y="22"/>
                  </a:cubicBezTo>
                  <a:close/>
                  <a:moveTo>
                    <a:pt x="115" y="3"/>
                  </a:moveTo>
                  <a:cubicBezTo>
                    <a:pt x="115" y="0"/>
                    <a:pt x="115" y="0"/>
                    <a:pt x="115" y="0"/>
                  </a:cubicBezTo>
                  <a:cubicBezTo>
                    <a:pt x="123" y="0"/>
                    <a:pt x="123" y="0"/>
                    <a:pt x="123" y="0"/>
                  </a:cubicBezTo>
                  <a:cubicBezTo>
                    <a:pt x="126" y="3"/>
                    <a:pt x="126" y="3"/>
                    <a:pt x="126" y="3"/>
                  </a:cubicBezTo>
                  <a:cubicBezTo>
                    <a:pt x="121" y="8"/>
                    <a:pt x="121" y="8"/>
                    <a:pt x="121" y="8"/>
                  </a:cubicBezTo>
                  <a:lnTo>
                    <a:pt x="115" y="3"/>
                  </a:lnTo>
                  <a:close/>
                  <a:moveTo>
                    <a:pt x="115" y="0"/>
                  </a:moveTo>
                  <a:cubicBezTo>
                    <a:pt x="115" y="3"/>
                    <a:pt x="115" y="3"/>
                    <a:pt x="115" y="3"/>
                  </a:cubicBezTo>
                  <a:cubicBezTo>
                    <a:pt x="113" y="0"/>
                    <a:pt x="113" y="0"/>
                    <a:pt x="113" y="0"/>
                  </a:cubicBezTo>
                  <a:cubicBezTo>
                    <a:pt x="115" y="0"/>
                    <a:pt x="115" y="0"/>
                    <a:pt x="115" y="0"/>
                  </a:cubicBezTo>
                  <a:close/>
                  <a:moveTo>
                    <a:pt x="115" y="15"/>
                  </a:moveTo>
                  <a:cubicBezTo>
                    <a:pt x="115" y="22"/>
                    <a:pt x="115" y="22"/>
                    <a:pt x="115" y="22"/>
                  </a:cubicBezTo>
                  <a:cubicBezTo>
                    <a:pt x="102" y="22"/>
                    <a:pt x="102" y="22"/>
                    <a:pt x="102" y="22"/>
                  </a:cubicBezTo>
                  <a:cubicBezTo>
                    <a:pt x="112" y="32"/>
                    <a:pt x="112" y="32"/>
                    <a:pt x="112" y="32"/>
                  </a:cubicBezTo>
                  <a:cubicBezTo>
                    <a:pt x="106" y="37"/>
                    <a:pt x="106" y="37"/>
                    <a:pt x="106" y="37"/>
                  </a:cubicBezTo>
                  <a:cubicBezTo>
                    <a:pt x="99" y="29"/>
                    <a:pt x="99" y="29"/>
                    <a:pt x="99" y="29"/>
                  </a:cubicBezTo>
                  <a:cubicBezTo>
                    <a:pt x="99" y="15"/>
                    <a:pt x="99" y="15"/>
                    <a:pt x="99" y="15"/>
                  </a:cubicBezTo>
                  <a:cubicBezTo>
                    <a:pt x="115" y="15"/>
                    <a:pt x="115" y="15"/>
                    <a:pt x="115" y="15"/>
                  </a:cubicBezTo>
                  <a:close/>
                  <a:moveTo>
                    <a:pt x="99" y="1"/>
                  </a:moveTo>
                  <a:cubicBezTo>
                    <a:pt x="99" y="0"/>
                    <a:pt x="99" y="0"/>
                    <a:pt x="99" y="0"/>
                  </a:cubicBezTo>
                  <a:cubicBezTo>
                    <a:pt x="100" y="0"/>
                    <a:pt x="100" y="0"/>
                    <a:pt x="100" y="0"/>
                  </a:cubicBezTo>
                  <a:lnTo>
                    <a:pt x="99" y="1"/>
                  </a:lnTo>
                  <a:close/>
                  <a:moveTo>
                    <a:pt x="99" y="0"/>
                  </a:moveTo>
                  <a:cubicBezTo>
                    <a:pt x="99" y="1"/>
                    <a:pt x="99" y="1"/>
                    <a:pt x="99" y="1"/>
                  </a:cubicBezTo>
                  <a:cubicBezTo>
                    <a:pt x="98" y="0"/>
                    <a:pt x="98" y="0"/>
                    <a:pt x="98" y="0"/>
                  </a:cubicBezTo>
                  <a:cubicBezTo>
                    <a:pt x="99" y="0"/>
                    <a:pt x="99" y="0"/>
                    <a:pt x="99" y="0"/>
                  </a:cubicBezTo>
                  <a:close/>
                  <a:moveTo>
                    <a:pt x="99" y="15"/>
                  </a:moveTo>
                  <a:cubicBezTo>
                    <a:pt x="95" y="15"/>
                    <a:pt x="95" y="15"/>
                    <a:pt x="95" y="15"/>
                  </a:cubicBezTo>
                  <a:cubicBezTo>
                    <a:pt x="92" y="12"/>
                    <a:pt x="92" y="12"/>
                    <a:pt x="92" y="12"/>
                  </a:cubicBezTo>
                  <a:cubicBezTo>
                    <a:pt x="98" y="12"/>
                    <a:pt x="98" y="12"/>
                    <a:pt x="98" y="12"/>
                  </a:cubicBezTo>
                  <a:cubicBezTo>
                    <a:pt x="98" y="5"/>
                    <a:pt x="98" y="5"/>
                    <a:pt x="98" y="5"/>
                  </a:cubicBezTo>
                  <a:cubicBezTo>
                    <a:pt x="84" y="5"/>
                    <a:pt x="84" y="5"/>
                    <a:pt x="84" y="5"/>
                  </a:cubicBezTo>
                  <a:cubicBezTo>
                    <a:pt x="80" y="0"/>
                    <a:pt x="80" y="0"/>
                    <a:pt x="80" y="0"/>
                  </a:cubicBezTo>
                  <a:cubicBezTo>
                    <a:pt x="46" y="0"/>
                    <a:pt x="46" y="0"/>
                    <a:pt x="46" y="0"/>
                  </a:cubicBezTo>
                  <a:cubicBezTo>
                    <a:pt x="41" y="5"/>
                    <a:pt x="41" y="5"/>
                    <a:pt x="41" y="5"/>
                  </a:cubicBezTo>
                  <a:cubicBezTo>
                    <a:pt x="28" y="5"/>
                    <a:pt x="28" y="5"/>
                    <a:pt x="28" y="5"/>
                  </a:cubicBezTo>
                  <a:cubicBezTo>
                    <a:pt x="28" y="12"/>
                    <a:pt x="28" y="12"/>
                    <a:pt x="28" y="12"/>
                  </a:cubicBezTo>
                  <a:cubicBezTo>
                    <a:pt x="34" y="12"/>
                    <a:pt x="34" y="12"/>
                    <a:pt x="34" y="12"/>
                  </a:cubicBezTo>
                  <a:cubicBezTo>
                    <a:pt x="31" y="15"/>
                    <a:pt x="31" y="15"/>
                    <a:pt x="31" y="15"/>
                  </a:cubicBezTo>
                  <a:cubicBezTo>
                    <a:pt x="27" y="15"/>
                    <a:pt x="27" y="15"/>
                    <a:pt x="27" y="15"/>
                  </a:cubicBezTo>
                  <a:cubicBezTo>
                    <a:pt x="27" y="29"/>
                    <a:pt x="27" y="29"/>
                    <a:pt x="27" y="29"/>
                  </a:cubicBezTo>
                  <a:cubicBezTo>
                    <a:pt x="29" y="27"/>
                    <a:pt x="29" y="27"/>
                    <a:pt x="29" y="27"/>
                  </a:cubicBezTo>
                  <a:cubicBezTo>
                    <a:pt x="29" y="43"/>
                    <a:pt x="29" y="43"/>
                    <a:pt x="29" y="43"/>
                  </a:cubicBezTo>
                  <a:cubicBezTo>
                    <a:pt x="36" y="43"/>
                    <a:pt x="36" y="43"/>
                    <a:pt x="36" y="43"/>
                  </a:cubicBezTo>
                  <a:cubicBezTo>
                    <a:pt x="36" y="20"/>
                    <a:pt x="36" y="20"/>
                    <a:pt x="36" y="20"/>
                  </a:cubicBezTo>
                  <a:cubicBezTo>
                    <a:pt x="39" y="17"/>
                    <a:pt x="39" y="17"/>
                    <a:pt x="39" y="17"/>
                  </a:cubicBezTo>
                  <a:cubicBezTo>
                    <a:pt x="39" y="23"/>
                    <a:pt x="39" y="23"/>
                    <a:pt x="39" y="23"/>
                  </a:cubicBezTo>
                  <a:cubicBezTo>
                    <a:pt x="46" y="23"/>
                    <a:pt x="46" y="23"/>
                    <a:pt x="46" y="23"/>
                  </a:cubicBezTo>
                  <a:cubicBezTo>
                    <a:pt x="46" y="10"/>
                    <a:pt x="46" y="10"/>
                    <a:pt x="46" y="10"/>
                  </a:cubicBezTo>
                  <a:cubicBezTo>
                    <a:pt x="51" y="5"/>
                    <a:pt x="51" y="5"/>
                    <a:pt x="51" y="5"/>
                  </a:cubicBezTo>
                  <a:cubicBezTo>
                    <a:pt x="54" y="6"/>
                    <a:pt x="56" y="7"/>
                    <a:pt x="59" y="8"/>
                  </a:cubicBezTo>
                  <a:cubicBezTo>
                    <a:pt x="59" y="15"/>
                    <a:pt x="59" y="15"/>
                    <a:pt x="59" y="15"/>
                  </a:cubicBezTo>
                  <a:cubicBezTo>
                    <a:pt x="50" y="24"/>
                    <a:pt x="50" y="24"/>
                    <a:pt x="50" y="24"/>
                  </a:cubicBezTo>
                  <a:cubicBezTo>
                    <a:pt x="55" y="29"/>
                    <a:pt x="55" y="29"/>
                    <a:pt x="55" y="29"/>
                  </a:cubicBezTo>
                  <a:cubicBezTo>
                    <a:pt x="59" y="25"/>
                    <a:pt x="59" y="25"/>
                    <a:pt x="59" y="25"/>
                  </a:cubicBezTo>
                  <a:cubicBezTo>
                    <a:pt x="59" y="30"/>
                    <a:pt x="59" y="30"/>
                    <a:pt x="59" y="30"/>
                  </a:cubicBezTo>
                  <a:cubicBezTo>
                    <a:pt x="43" y="46"/>
                    <a:pt x="43" y="46"/>
                    <a:pt x="43" y="46"/>
                  </a:cubicBezTo>
                  <a:cubicBezTo>
                    <a:pt x="48" y="51"/>
                    <a:pt x="48" y="51"/>
                    <a:pt x="48" y="51"/>
                  </a:cubicBezTo>
                  <a:cubicBezTo>
                    <a:pt x="59" y="40"/>
                    <a:pt x="59" y="40"/>
                    <a:pt x="59" y="40"/>
                  </a:cubicBezTo>
                  <a:cubicBezTo>
                    <a:pt x="59" y="53"/>
                    <a:pt x="59" y="53"/>
                    <a:pt x="59" y="53"/>
                  </a:cubicBezTo>
                  <a:cubicBezTo>
                    <a:pt x="66" y="53"/>
                    <a:pt x="66" y="53"/>
                    <a:pt x="66" y="53"/>
                  </a:cubicBezTo>
                  <a:cubicBezTo>
                    <a:pt x="66" y="40"/>
                    <a:pt x="66" y="40"/>
                    <a:pt x="66" y="40"/>
                  </a:cubicBezTo>
                  <a:cubicBezTo>
                    <a:pt x="78" y="51"/>
                    <a:pt x="78" y="51"/>
                    <a:pt x="78" y="51"/>
                  </a:cubicBezTo>
                  <a:cubicBezTo>
                    <a:pt x="83" y="46"/>
                    <a:pt x="83" y="46"/>
                    <a:pt x="83" y="46"/>
                  </a:cubicBezTo>
                  <a:cubicBezTo>
                    <a:pt x="66" y="30"/>
                    <a:pt x="66" y="30"/>
                    <a:pt x="66" y="30"/>
                  </a:cubicBezTo>
                  <a:cubicBezTo>
                    <a:pt x="66" y="25"/>
                    <a:pt x="66" y="25"/>
                    <a:pt x="66" y="25"/>
                  </a:cubicBezTo>
                  <a:cubicBezTo>
                    <a:pt x="71" y="29"/>
                    <a:pt x="71" y="29"/>
                    <a:pt x="71" y="29"/>
                  </a:cubicBezTo>
                  <a:cubicBezTo>
                    <a:pt x="76" y="24"/>
                    <a:pt x="76" y="24"/>
                    <a:pt x="76" y="24"/>
                  </a:cubicBezTo>
                  <a:cubicBezTo>
                    <a:pt x="66" y="15"/>
                    <a:pt x="66" y="15"/>
                    <a:pt x="66" y="15"/>
                  </a:cubicBezTo>
                  <a:cubicBezTo>
                    <a:pt x="66" y="8"/>
                    <a:pt x="66" y="8"/>
                    <a:pt x="66" y="8"/>
                  </a:cubicBezTo>
                  <a:cubicBezTo>
                    <a:pt x="69" y="7"/>
                    <a:pt x="72" y="6"/>
                    <a:pt x="74" y="5"/>
                  </a:cubicBezTo>
                  <a:cubicBezTo>
                    <a:pt x="79" y="10"/>
                    <a:pt x="79" y="10"/>
                    <a:pt x="79" y="10"/>
                  </a:cubicBezTo>
                  <a:cubicBezTo>
                    <a:pt x="79" y="23"/>
                    <a:pt x="79" y="23"/>
                    <a:pt x="79" y="23"/>
                  </a:cubicBezTo>
                  <a:cubicBezTo>
                    <a:pt x="86" y="23"/>
                    <a:pt x="86" y="23"/>
                    <a:pt x="86" y="23"/>
                  </a:cubicBezTo>
                  <a:cubicBezTo>
                    <a:pt x="86" y="17"/>
                    <a:pt x="86" y="17"/>
                    <a:pt x="86" y="17"/>
                  </a:cubicBezTo>
                  <a:cubicBezTo>
                    <a:pt x="90" y="20"/>
                    <a:pt x="90" y="20"/>
                    <a:pt x="90" y="20"/>
                  </a:cubicBezTo>
                  <a:cubicBezTo>
                    <a:pt x="90" y="43"/>
                    <a:pt x="90" y="43"/>
                    <a:pt x="90" y="43"/>
                  </a:cubicBezTo>
                  <a:cubicBezTo>
                    <a:pt x="97" y="43"/>
                    <a:pt x="97" y="43"/>
                    <a:pt x="97" y="43"/>
                  </a:cubicBezTo>
                  <a:cubicBezTo>
                    <a:pt x="97" y="27"/>
                    <a:pt x="97" y="27"/>
                    <a:pt x="97" y="27"/>
                  </a:cubicBezTo>
                  <a:cubicBezTo>
                    <a:pt x="99" y="29"/>
                    <a:pt x="99" y="29"/>
                    <a:pt x="99" y="29"/>
                  </a:cubicBezTo>
                  <a:cubicBezTo>
                    <a:pt x="99" y="15"/>
                    <a:pt x="99" y="15"/>
                    <a:pt x="99" y="15"/>
                  </a:cubicBezTo>
                  <a:close/>
                  <a:moveTo>
                    <a:pt x="27" y="1"/>
                  </a:moveTo>
                  <a:cubicBezTo>
                    <a:pt x="27" y="0"/>
                    <a:pt x="27" y="0"/>
                    <a:pt x="27" y="0"/>
                  </a:cubicBezTo>
                  <a:cubicBezTo>
                    <a:pt x="27" y="0"/>
                    <a:pt x="27" y="0"/>
                    <a:pt x="27" y="0"/>
                  </a:cubicBezTo>
                  <a:cubicBezTo>
                    <a:pt x="27" y="1"/>
                    <a:pt x="27" y="1"/>
                    <a:pt x="27" y="1"/>
                  </a:cubicBezTo>
                  <a:close/>
                  <a:moveTo>
                    <a:pt x="10" y="3"/>
                  </a:moveTo>
                  <a:cubicBezTo>
                    <a:pt x="13" y="0"/>
                    <a:pt x="13" y="0"/>
                    <a:pt x="13" y="0"/>
                  </a:cubicBezTo>
                  <a:cubicBezTo>
                    <a:pt x="10" y="0"/>
                    <a:pt x="10" y="0"/>
                    <a:pt x="10" y="0"/>
                  </a:cubicBezTo>
                  <a:cubicBezTo>
                    <a:pt x="10" y="3"/>
                    <a:pt x="10" y="3"/>
                    <a:pt x="10" y="3"/>
                  </a:cubicBezTo>
                  <a:close/>
                  <a:moveTo>
                    <a:pt x="27" y="0"/>
                  </a:moveTo>
                  <a:cubicBezTo>
                    <a:pt x="27" y="1"/>
                    <a:pt x="27" y="1"/>
                    <a:pt x="27" y="1"/>
                  </a:cubicBezTo>
                  <a:cubicBezTo>
                    <a:pt x="26" y="0"/>
                    <a:pt x="26" y="0"/>
                    <a:pt x="26" y="0"/>
                  </a:cubicBezTo>
                  <a:cubicBezTo>
                    <a:pt x="27" y="0"/>
                    <a:pt x="27" y="0"/>
                    <a:pt x="27" y="0"/>
                  </a:cubicBezTo>
                  <a:close/>
                  <a:moveTo>
                    <a:pt x="27" y="15"/>
                  </a:moveTo>
                  <a:cubicBezTo>
                    <a:pt x="27" y="29"/>
                    <a:pt x="27" y="29"/>
                    <a:pt x="27" y="29"/>
                  </a:cubicBezTo>
                  <a:cubicBezTo>
                    <a:pt x="19" y="37"/>
                    <a:pt x="19" y="37"/>
                    <a:pt x="19" y="37"/>
                  </a:cubicBezTo>
                  <a:cubicBezTo>
                    <a:pt x="14" y="32"/>
                    <a:pt x="14" y="32"/>
                    <a:pt x="14" y="32"/>
                  </a:cubicBezTo>
                  <a:cubicBezTo>
                    <a:pt x="24" y="22"/>
                    <a:pt x="24" y="22"/>
                    <a:pt x="24" y="22"/>
                  </a:cubicBezTo>
                  <a:cubicBezTo>
                    <a:pt x="10" y="22"/>
                    <a:pt x="10" y="22"/>
                    <a:pt x="10" y="22"/>
                  </a:cubicBezTo>
                  <a:cubicBezTo>
                    <a:pt x="10" y="15"/>
                    <a:pt x="10" y="15"/>
                    <a:pt x="10" y="15"/>
                  </a:cubicBezTo>
                  <a:lnTo>
                    <a:pt x="27" y="15"/>
                  </a:lnTo>
                  <a:close/>
                  <a:moveTo>
                    <a:pt x="3" y="0"/>
                  </a:moveTo>
                  <a:cubicBezTo>
                    <a:pt x="0" y="3"/>
                    <a:pt x="0" y="3"/>
                    <a:pt x="0" y="3"/>
                  </a:cubicBezTo>
                  <a:cubicBezTo>
                    <a:pt x="5" y="8"/>
                    <a:pt x="5" y="8"/>
                    <a:pt x="5" y="8"/>
                  </a:cubicBezTo>
                  <a:cubicBezTo>
                    <a:pt x="10" y="3"/>
                    <a:pt x="10" y="3"/>
                    <a:pt x="10" y="3"/>
                  </a:cubicBezTo>
                  <a:cubicBezTo>
                    <a:pt x="10" y="0"/>
                    <a:pt x="10" y="0"/>
                    <a:pt x="10" y="0"/>
                  </a:cubicBezTo>
                  <a:cubicBezTo>
                    <a:pt x="3" y="0"/>
                    <a:pt x="3" y="0"/>
                    <a:pt x="3" y="0"/>
                  </a:cubicBezTo>
                  <a:close/>
                  <a:moveTo>
                    <a:pt x="10" y="15"/>
                  </a:moveTo>
                  <a:cubicBezTo>
                    <a:pt x="10" y="22"/>
                    <a:pt x="10" y="22"/>
                    <a:pt x="10" y="22"/>
                  </a:cubicBezTo>
                  <a:cubicBezTo>
                    <a:pt x="7" y="22"/>
                    <a:pt x="7" y="22"/>
                    <a:pt x="7" y="22"/>
                  </a:cubicBezTo>
                  <a:cubicBezTo>
                    <a:pt x="7" y="15"/>
                    <a:pt x="7" y="15"/>
                    <a:pt x="7" y="15"/>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89" name="Freeform 225"/>
            <p:cNvSpPr/>
            <p:nvPr/>
          </p:nvSpPr>
          <p:spPr bwMode="auto">
            <a:xfrm>
              <a:off x="8682038" y="2805113"/>
              <a:ext cx="203200" cy="123825"/>
            </a:xfrm>
            <a:custGeom>
              <a:avLst/>
              <a:gdLst>
                <a:gd name="T0" fmla="*/ 128 w 128"/>
                <a:gd name="T1" fmla="*/ 0 h 78"/>
                <a:gd name="T2" fmla="*/ 10 w 128"/>
                <a:gd name="T3" fmla="*/ 0 h 78"/>
                <a:gd name="T4" fmla="*/ 10 w 128"/>
                <a:gd name="T5" fmla="*/ 23 h 78"/>
                <a:gd name="T6" fmla="*/ 0 w 128"/>
                <a:gd name="T7" fmla="*/ 23 h 78"/>
                <a:gd name="T8" fmla="*/ 0 w 128"/>
                <a:gd name="T9" fmla="*/ 56 h 78"/>
                <a:gd name="T10" fmla="*/ 10 w 128"/>
                <a:gd name="T11" fmla="*/ 56 h 78"/>
                <a:gd name="T12" fmla="*/ 10 w 128"/>
                <a:gd name="T13" fmla="*/ 78 h 78"/>
                <a:gd name="T14" fmla="*/ 128 w 128"/>
                <a:gd name="T15" fmla="*/ 78 h 78"/>
                <a:gd name="T16" fmla="*/ 128 w 128"/>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78">
                  <a:moveTo>
                    <a:pt x="128" y="0"/>
                  </a:moveTo>
                  <a:lnTo>
                    <a:pt x="10" y="0"/>
                  </a:lnTo>
                  <a:lnTo>
                    <a:pt x="10" y="23"/>
                  </a:lnTo>
                  <a:lnTo>
                    <a:pt x="0" y="23"/>
                  </a:lnTo>
                  <a:lnTo>
                    <a:pt x="0" y="56"/>
                  </a:lnTo>
                  <a:lnTo>
                    <a:pt x="10" y="56"/>
                  </a:lnTo>
                  <a:lnTo>
                    <a:pt x="10" y="78"/>
                  </a:lnTo>
                  <a:lnTo>
                    <a:pt x="128" y="78"/>
                  </a:lnTo>
                  <a:lnTo>
                    <a:pt x="1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0" name="Rectangle 226"/>
            <p:cNvSpPr>
              <a:spLocks noChangeArrowheads="1"/>
            </p:cNvSpPr>
            <p:nvPr/>
          </p:nvSpPr>
          <p:spPr bwMode="auto">
            <a:xfrm>
              <a:off x="8521700" y="2751138"/>
              <a:ext cx="2857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1" name="Oval 227"/>
            <p:cNvSpPr>
              <a:spLocks noChangeArrowheads="1"/>
            </p:cNvSpPr>
            <p:nvPr/>
          </p:nvSpPr>
          <p:spPr bwMode="auto">
            <a:xfrm>
              <a:off x="8555038" y="2830513"/>
              <a:ext cx="63500" cy="635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2" name="Freeform 228"/>
            <p:cNvSpPr>
              <a:spLocks noEditPoints="1"/>
            </p:cNvSpPr>
            <p:nvPr/>
          </p:nvSpPr>
          <p:spPr bwMode="auto">
            <a:xfrm>
              <a:off x="8497888" y="2778125"/>
              <a:ext cx="173038" cy="330200"/>
            </a:xfrm>
            <a:custGeom>
              <a:avLst/>
              <a:gdLst>
                <a:gd name="T0" fmla="*/ 24 w 46"/>
                <a:gd name="T1" fmla="*/ 88 h 88"/>
                <a:gd name="T2" fmla="*/ 46 w 46"/>
                <a:gd name="T3" fmla="*/ 88 h 88"/>
                <a:gd name="T4" fmla="*/ 46 w 46"/>
                <a:gd name="T5" fmla="*/ 31 h 88"/>
                <a:gd name="T6" fmla="*/ 46 w 46"/>
                <a:gd name="T7" fmla="*/ 17 h 88"/>
                <a:gd name="T8" fmla="*/ 46 w 46"/>
                <a:gd name="T9" fmla="*/ 0 h 88"/>
                <a:gd name="T10" fmla="*/ 24 w 46"/>
                <a:gd name="T11" fmla="*/ 0 h 88"/>
                <a:gd name="T12" fmla="*/ 24 w 46"/>
                <a:gd name="T13" fmla="*/ 5 h 88"/>
                <a:gd name="T14" fmla="*/ 24 w 46"/>
                <a:gd name="T15" fmla="*/ 5 h 88"/>
                <a:gd name="T16" fmla="*/ 24 w 46"/>
                <a:gd name="T17" fmla="*/ 5 h 88"/>
                <a:gd name="T18" fmla="*/ 41 w 46"/>
                <a:gd name="T19" fmla="*/ 22 h 88"/>
                <a:gd name="T20" fmla="*/ 24 w 46"/>
                <a:gd name="T21" fmla="*/ 40 h 88"/>
                <a:gd name="T22" fmla="*/ 24 w 46"/>
                <a:gd name="T23" fmla="*/ 40 h 88"/>
                <a:gd name="T24" fmla="*/ 24 w 46"/>
                <a:gd name="T25" fmla="*/ 88 h 88"/>
                <a:gd name="T26" fmla="*/ 0 w 46"/>
                <a:gd name="T27" fmla="*/ 88 h 88"/>
                <a:gd name="T28" fmla="*/ 24 w 46"/>
                <a:gd name="T29" fmla="*/ 88 h 88"/>
                <a:gd name="T30" fmla="*/ 24 w 46"/>
                <a:gd name="T31" fmla="*/ 40 h 88"/>
                <a:gd name="T32" fmla="*/ 6 w 46"/>
                <a:gd name="T33" fmla="*/ 22 h 88"/>
                <a:gd name="T34" fmla="*/ 24 w 46"/>
                <a:gd name="T35" fmla="*/ 5 h 88"/>
                <a:gd name="T36" fmla="*/ 24 w 46"/>
                <a:gd name="T37" fmla="*/ 0 h 88"/>
                <a:gd name="T38" fmla="*/ 0 w 46"/>
                <a:gd name="T39" fmla="*/ 0 h 88"/>
                <a:gd name="T40" fmla="*/ 0 w 46"/>
                <a:gd name="T4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88">
                  <a:moveTo>
                    <a:pt x="24" y="88"/>
                  </a:moveTo>
                  <a:cubicBezTo>
                    <a:pt x="46" y="88"/>
                    <a:pt x="46" y="88"/>
                    <a:pt x="46" y="88"/>
                  </a:cubicBezTo>
                  <a:cubicBezTo>
                    <a:pt x="46" y="31"/>
                    <a:pt x="46" y="31"/>
                    <a:pt x="46" y="31"/>
                  </a:cubicBezTo>
                  <a:cubicBezTo>
                    <a:pt x="46" y="17"/>
                    <a:pt x="46" y="17"/>
                    <a:pt x="46" y="17"/>
                  </a:cubicBezTo>
                  <a:cubicBezTo>
                    <a:pt x="46" y="0"/>
                    <a:pt x="46" y="0"/>
                    <a:pt x="46" y="0"/>
                  </a:cubicBezTo>
                  <a:cubicBezTo>
                    <a:pt x="24" y="0"/>
                    <a:pt x="24" y="0"/>
                    <a:pt x="24" y="0"/>
                  </a:cubicBezTo>
                  <a:cubicBezTo>
                    <a:pt x="24" y="5"/>
                    <a:pt x="24" y="5"/>
                    <a:pt x="24" y="5"/>
                  </a:cubicBezTo>
                  <a:cubicBezTo>
                    <a:pt x="24" y="5"/>
                    <a:pt x="24" y="5"/>
                    <a:pt x="24" y="5"/>
                  </a:cubicBezTo>
                  <a:cubicBezTo>
                    <a:pt x="24" y="5"/>
                    <a:pt x="24" y="5"/>
                    <a:pt x="24" y="5"/>
                  </a:cubicBezTo>
                  <a:cubicBezTo>
                    <a:pt x="33" y="5"/>
                    <a:pt x="41" y="13"/>
                    <a:pt x="41" y="22"/>
                  </a:cubicBezTo>
                  <a:cubicBezTo>
                    <a:pt x="41" y="32"/>
                    <a:pt x="33" y="40"/>
                    <a:pt x="24" y="40"/>
                  </a:cubicBezTo>
                  <a:cubicBezTo>
                    <a:pt x="24" y="40"/>
                    <a:pt x="24" y="40"/>
                    <a:pt x="24" y="40"/>
                  </a:cubicBezTo>
                  <a:lnTo>
                    <a:pt x="24" y="88"/>
                  </a:lnTo>
                  <a:close/>
                  <a:moveTo>
                    <a:pt x="0" y="88"/>
                  </a:moveTo>
                  <a:cubicBezTo>
                    <a:pt x="24" y="88"/>
                    <a:pt x="24" y="88"/>
                    <a:pt x="24" y="88"/>
                  </a:cubicBezTo>
                  <a:cubicBezTo>
                    <a:pt x="24" y="40"/>
                    <a:pt x="24" y="40"/>
                    <a:pt x="24" y="40"/>
                  </a:cubicBezTo>
                  <a:cubicBezTo>
                    <a:pt x="14" y="40"/>
                    <a:pt x="6" y="32"/>
                    <a:pt x="6" y="22"/>
                  </a:cubicBezTo>
                  <a:cubicBezTo>
                    <a:pt x="6" y="13"/>
                    <a:pt x="14" y="5"/>
                    <a:pt x="24" y="5"/>
                  </a:cubicBezTo>
                  <a:cubicBezTo>
                    <a:pt x="24" y="0"/>
                    <a:pt x="24" y="0"/>
                    <a:pt x="24" y="0"/>
                  </a:cubicBezTo>
                  <a:cubicBezTo>
                    <a:pt x="0" y="0"/>
                    <a:pt x="0" y="0"/>
                    <a:pt x="0" y="0"/>
                  </a:cubicBezTo>
                  <a:lnTo>
                    <a:pt x="0"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3" name="Freeform 229"/>
            <p:cNvSpPr>
              <a:spLocks noEditPoints="1"/>
            </p:cNvSpPr>
            <p:nvPr/>
          </p:nvSpPr>
          <p:spPr bwMode="auto">
            <a:xfrm>
              <a:off x="8326438" y="2470150"/>
              <a:ext cx="423863" cy="198438"/>
            </a:xfrm>
            <a:custGeom>
              <a:avLst/>
              <a:gdLst>
                <a:gd name="T0" fmla="*/ 238 w 267"/>
                <a:gd name="T1" fmla="*/ 0 h 125"/>
                <a:gd name="T2" fmla="*/ 238 w 267"/>
                <a:gd name="T3" fmla="*/ 40 h 125"/>
                <a:gd name="T4" fmla="*/ 238 w 267"/>
                <a:gd name="T5" fmla="*/ 40 h 125"/>
                <a:gd name="T6" fmla="*/ 238 w 267"/>
                <a:gd name="T7" fmla="*/ 17 h 125"/>
                <a:gd name="T8" fmla="*/ 231 w 267"/>
                <a:gd name="T9" fmla="*/ 52 h 125"/>
                <a:gd name="T10" fmla="*/ 219 w 267"/>
                <a:gd name="T11" fmla="*/ 90 h 125"/>
                <a:gd name="T12" fmla="*/ 219 w 267"/>
                <a:gd name="T13" fmla="*/ 114 h 125"/>
                <a:gd name="T14" fmla="*/ 219 w 267"/>
                <a:gd name="T15" fmla="*/ 114 h 125"/>
                <a:gd name="T16" fmla="*/ 219 w 267"/>
                <a:gd name="T17" fmla="*/ 0 h 125"/>
                <a:gd name="T18" fmla="*/ 215 w 267"/>
                <a:gd name="T19" fmla="*/ 40 h 125"/>
                <a:gd name="T20" fmla="*/ 219 w 267"/>
                <a:gd name="T21" fmla="*/ 76 h 125"/>
                <a:gd name="T22" fmla="*/ 219 w 267"/>
                <a:gd name="T23" fmla="*/ 0 h 125"/>
                <a:gd name="T24" fmla="*/ 184 w 267"/>
                <a:gd name="T25" fmla="*/ 114 h 125"/>
                <a:gd name="T26" fmla="*/ 184 w 267"/>
                <a:gd name="T27" fmla="*/ 0 h 125"/>
                <a:gd name="T28" fmla="*/ 184 w 267"/>
                <a:gd name="T29" fmla="*/ 76 h 125"/>
                <a:gd name="T30" fmla="*/ 191 w 267"/>
                <a:gd name="T31" fmla="*/ 40 h 125"/>
                <a:gd name="T32" fmla="*/ 203 w 267"/>
                <a:gd name="T33" fmla="*/ 0 h 125"/>
                <a:gd name="T34" fmla="*/ 167 w 267"/>
                <a:gd name="T35" fmla="*/ 114 h 125"/>
                <a:gd name="T36" fmla="*/ 167 w 267"/>
                <a:gd name="T37" fmla="*/ 0 h 125"/>
                <a:gd name="T38" fmla="*/ 167 w 267"/>
                <a:gd name="T39" fmla="*/ 40 h 125"/>
                <a:gd name="T40" fmla="*/ 172 w 267"/>
                <a:gd name="T41" fmla="*/ 76 h 125"/>
                <a:gd name="T42" fmla="*/ 184 w 267"/>
                <a:gd name="T43" fmla="*/ 0 h 125"/>
                <a:gd name="T44" fmla="*/ 149 w 267"/>
                <a:gd name="T45" fmla="*/ 114 h 125"/>
                <a:gd name="T46" fmla="*/ 149 w 267"/>
                <a:gd name="T47" fmla="*/ 0 h 125"/>
                <a:gd name="T48" fmla="*/ 149 w 267"/>
                <a:gd name="T49" fmla="*/ 76 h 125"/>
                <a:gd name="T50" fmla="*/ 156 w 267"/>
                <a:gd name="T51" fmla="*/ 40 h 125"/>
                <a:gd name="T52" fmla="*/ 167 w 267"/>
                <a:gd name="T53" fmla="*/ 0 h 125"/>
                <a:gd name="T54" fmla="*/ 132 w 267"/>
                <a:gd name="T55" fmla="*/ 114 h 125"/>
                <a:gd name="T56" fmla="*/ 132 w 267"/>
                <a:gd name="T57" fmla="*/ 0 h 125"/>
                <a:gd name="T58" fmla="*/ 132 w 267"/>
                <a:gd name="T59" fmla="*/ 40 h 125"/>
                <a:gd name="T60" fmla="*/ 139 w 267"/>
                <a:gd name="T61" fmla="*/ 76 h 125"/>
                <a:gd name="T62" fmla="*/ 149 w 267"/>
                <a:gd name="T63" fmla="*/ 0 h 125"/>
                <a:gd name="T64" fmla="*/ 115 w 267"/>
                <a:gd name="T65" fmla="*/ 114 h 125"/>
                <a:gd name="T66" fmla="*/ 115 w 267"/>
                <a:gd name="T67" fmla="*/ 0 h 125"/>
                <a:gd name="T68" fmla="*/ 115 w 267"/>
                <a:gd name="T69" fmla="*/ 76 h 125"/>
                <a:gd name="T70" fmla="*/ 120 w 267"/>
                <a:gd name="T71" fmla="*/ 40 h 125"/>
                <a:gd name="T72" fmla="*/ 132 w 267"/>
                <a:gd name="T73" fmla="*/ 0 h 125"/>
                <a:gd name="T74" fmla="*/ 97 w 267"/>
                <a:gd name="T75" fmla="*/ 114 h 125"/>
                <a:gd name="T76" fmla="*/ 97 w 267"/>
                <a:gd name="T77" fmla="*/ 0 h 125"/>
                <a:gd name="T78" fmla="*/ 97 w 267"/>
                <a:gd name="T79" fmla="*/ 40 h 125"/>
                <a:gd name="T80" fmla="*/ 104 w 267"/>
                <a:gd name="T81" fmla="*/ 76 h 125"/>
                <a:gd name="T82" fmla="*/ 115 w 267"/>
                <a:gd name="T83" fmla="*/ 0 h 125"/>
                <a:gd name="T84" fmla="*/ 80 w 267"/>
                <a:gd name="T85" fmla="*/ 114 h 125"/>
                <a:gd name="T86" fmla="*/ 80 w 267"/>
                <a:gd name="T87" fmla="*/ 0 h 125"/>
                <a:gd name="T88" fmla="*/ 80 w 267"/>
                <a:gd name="T89" fmla="*/ 76 h 125"/>
                <a:gd name="T90" fmla="*/ 85 w 267"/>
                <a:gd name="T91" fmla="*/ 40 h 125"/>
                <a:gd name="T92" fmla="*/ 97 w 267"/>
                <a:gd name="T93" fmla="*/ 0 h 125"/>
                <a:gd name="T94" fmla="*/ 61 w 267"/>
                <a:gd name="T95" fmla="*/ 114 h 125"/>
                <a:gd name="T96" fmla="*/ 61 w 267"/>
                <a:gd name="T97" fmla="*/ 0 h 125"/>
                <a:gd name="T98" fmla="*/ 61 w 267"/>
                <a:gd name="T99" fmla="*/ 40 h 125"/>
                <a:gd name="T100" fmla="*/ 68 w 267"/>
                <a:gd name="T101" fmla="*/ 76 h 125"/>
                <a:gd name="T102" fmla="*/ 80 w 267"/>
                <a:gd name="T103" fmla="*/ 0 h 125"/>
                <a:gd name="T104" fmla="*/ 45 w 267"/>
                <a:gd name="T105" fmla="*/ 114 h 125"/>
                <a:gd name="T106" fmla="*/ 45 w 267"/>
                <a:gd name="T107" fmla="*/ 0 h 125"/>
                <a:gd name="T108" fmla="*/ 45 w 267"/>
                <a:gd name="T109" fmla="*/ 76 h 125"/>
                <a:gd name="T110" fmla="*/ 49 w 267"/>
                <a:gd name="T111" fmla="*/ 40 h 125"/>
                <a:gd name="T112" fmla="*/ 61 w 267"/>
                <a:gd name="T113" fmla="*/ 0 h 125"/>
                <a:gd name="T114" fmla="*/ 45 w 267"/>
                <a:gd name="T115" fmla="*/ 90 h 125"/>
                <a:gd name="T116" fmla="*/ 33 w 267"/>
                <a:gd name="T117" fmla="*/ 52 h 125"/>
                <a:gd name="T118" fmla="*/ 26 w 267"/>
                <a:gd name="T119" fmla="*/ 17 h 125"/>
                <a:gd name="T120" fmla="*/ 26 w 267"/>
                <a:gd name="T121" fmla="*/ 125 h 125"/>
                <a:gd name="T122" fmla="*/ 14 w 267"/>
                <a:gd name="T123" fmla="*/ 40 h 125"/>
                <a:gd name="T124" fmla="*/ 26 w 267"/>
                <a:gd name="T125"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7" h="125">
                  <a:moveTo>
                    <a:pt x="238" y="125"/>
                  </a:moveTo>
                  <a:lnTo>
                    <a:pt x="267" y="125"/>
                  </a:lnTo>
                  <a:lnTo>
                    <a:pt x="267" y="0"/>
                  </a:lnTo>
                  <a:lnTo>
                    <a:pt x="238" y="0"/>
                  </a:lnTo>
                  <a:lnTo>
                    <a:pt x="238" y="17"/>
                  </a:lnTo>
                  <a:lnTo>
                    <a:pt x="250" y="17"/>
                  </a:lnTo>
                  <a:lnTo>
                    <a:pt x="250" y="40"/>
                  </a:lnTo>
                  <a:lnTo>
                    <a:pt x="238" y="40"/>
                  </a:lnTo>
                  <a:lnTo>
                    <a:pt x="238" y="125"/>
                  </a:lnTo>
                  <a:close/>
                  <a:moveTo>
                    <a:pt x="219" y="125"/>
                  </a:moveTo>
                  <a:lnTo>
                    <a:pt x="238" y="125"/>
                  </a:lnTo>
                  <a:lnTo>
                    <a:pt x="238" y="40"/>
                  </a:lnTo>
                  <a:lnTo>
                    <a:pt x="227" y="40"/>
                  </a:lnTo>
                  <a:lnTo>
                    <a:pt x="227" y="17"/>
                  </a:lnTo>
                  <a:lnTo>
                    <a:pt x="227" y="17"/>
                  </a:lnTo>
                  <a:lnTo>
                    <a:pt x="238" y="17"/>
                  </a:lnTo>
                  <a:lnTo>
                    <a:pt x="238" y="0"/>
                  </a:lnTo>
                  <a:lnTo>
                    <a:pt x="219" y="0"/>
                  </a:lnTo>
                  <a:lnTo>
                    <a:pt x="219" y="52"/>
                  </a:lnTo>
                  <a:lnTo>
                    <a:pt x="231" y="52"/>
                  </a:lnTo>
                  <a:lnTo>
                    <a:pt x="231" y="76"/>
                  </a:lnTo>
                  <a:lnTo>
                    <a:pt x="231" y="76"/>
                  </a:lnTo>
                  <a:lnTo>
                    <a:pt x="219" y="76"/>
                  </a:lnTo>
                  <a:lnTo>
                    <a:pt x="219" y="90"/>
                  </a:lnTo>
                  <a:lnTo>
                    <a:pt x="219" y="90"/>
                  </a:lnTo>
                  <a:lnTo>
                    <a:pt x="219" y="114"/>
                  </a:lnTo>
                  <a:lnTo>
                    <a:pt x="219" y="114"/>
                  </a:lnTo>
                  <a:lnTo>
                    <a:pt x="219" y="114"/>
                  </a:lnTo>
                  <a:lnTo>
                    <a:pt x="219" y="125"/>
                  </a:lnTo>
                  <a:close/>
                  <a:moveTo>
                    <a:pt x="203" y="125"/>
                  </a:moveTo>
                  <a:lnTo>
                    <a:pt x="219" y="125"/>
                  </a:lnTo>
                  <a:lnTo>
                    <a:pt x="219" y="114"/>
                  </a:lnTo>
                  <a:lnTo>
                    <a:pt x="203" y="114"/>
                  </a:lnTo>
                  <a:lnTo>
                    <a:pt x="203" y="125"/>
                  </a:lnTo>
                  <a:lnTo>
                    <a:pt x="203" y="125"/>
                  </a:lnTo>
                  <a:close/>
                  <a:moveTo>
                    <a:pt x="219" y="0"/>
                  </a:moveTo>
                  <a:lnTo>
                    <a:pt x="203" y="0"/>
                  </a:lnTo>
                  <a:lnTo>
                    <a:pt x="203" y="17"/>
                  </a:lnTo>
                  <a:lnTo>
                    <a:pt x="215" y="17"/>
                  </a:lnTo>
                  <a:lnTo>
                    <a:pt x="215" y="40"/>
                  </a:lnTo>
                  <a:lnTo>
                    <a:pt x="203" y="40"/>
                  </a:lnTo>
                  <a:lnTo>
                    <a:pt x="203" y="90"/>
                  </a:lnTo>
                  <a:lnTo>
                    <a:pt x="219" y="90"/>
                  </a:lnTo>
                  <a:lnTo>
                    <a:pt x="219" y="76"/>
                  </a:lnTo>
                  <a:lnTo>
                    <a:pt x="208" y="76"/>
                  </a:lnTo>
                  <a:lnTo>
                    <a:pt x="208" y="52"/>
                  </a:lnTo>
                  <a:lnTo>
                    <a:pt x="219" y="52"/>
                  </a:lnTo>
                  <a:lnTo>
                    <a:pt x="219" y="0"/>
                  </a:lnTo>
                  <a:close/>
                  <a:moveTo>
                    <a:pt x="184" y="125"/>
                  </a:moveTo>
                  <a:lnTo>
                    <a:pt x="203" y="125"/>
                  </a:lnTo>
                  <a:lnTo>
                    <a:pt x="203" y="114"/>
                  </a:lnTo>
                  <a:lnTo>
                    <a:pt x="184" y="114"/>
                  </a:lnTo>
                  <a:lnTo>
                    <a:pt x="184" y="125"/>
                  </a:lnTo>
                  <a:lnTo>
                    <a:pt x="184" y="125"/>
                  </a:lnTo>
                  <a:close/>
                  <a:moveTo>
                    <a:pt x="203" y="0"/>
                  </a:moveTo>
                  <a:lnTo>
                    <a:pt x="184" y="0"/>
                  </a:lnTo>
                  <a:lnTo>
                    <a:pt x="184" y="52"/>
                  </a:lnTo>
                  <a:lnTo>
                    <a:pt x="196" y="52"/>
                  </a:lnTo>
                  <a:lnTo>
                    <a:pt x="196" y="76"/>
                  </a:lnTo>
                  <a:lnTo>
                    <a:pt x="184" y="76"/>
                  </a:lnTo>
                  <a:lnTo>
                    <a:pt x="184" y="90"/>
                  </a:lnTo>
                  <a:lnTo>
                    <a:pt x="203" y="90"/>
                  </a:lnTo>
                  <a:lnTo>
                    <a:pt x="203" y="40"/>
                  </a:lnTo>
                  <a:lnTo>
                    <a:pt x="191" y="40"/>
                  </a:lnTo>
                  <a:lnTo>
                    <a:pt x="191" y="17"/>
                  </a:lnTo>
                  <a:lnTo>
                    <a:pt x="191" y="17"/>
                  </a:lnTo>
                  <a:lnTo>
                    <a:pt x="203" y="17"/>
                  </a:lnTo>
                  <a:lnTo>
                    <a:pt x="203" y="0"/>
                  </a:lnTo>
                  <a:close/>
                  <a:moveTo>
                    <a:pt x="167" y="125"/>
                  </a:moveTo>
                  <a:lnTo>
                    <a:pt x="184" y="125"/>
                  </a:lnTo>
                  <a:lnTo>
                    <a:pt x="184" y="114"/>
                  </a:lnTo>
                  <a:lnTo>
                    <a:pt x="167" y="114"/>
                  </a:lnTo>
                  <a:lnTo>
                    <a:pt x="167" y="125"/>
                  </a:lnTo>
                  <a:lnTo>
                    <a:pt x="167" y="125"/>
                  </a:lnTo>
                  <a:close/>
                  <a:moveTo>
                    <a:pt x="184" y="0"/>
                  </a:moveTo>
                  <a:lnTo>
                    <a:pt x="167" y="0"/>
                  </a:lnTo>
                  <a:lnTo>
                    <a:pt x="167" y="17"/>
                  </a:lnTo>
                  <a:lnTo>
                    <a:pt x="179" y="17"/>
                  </a:lnTo>
                  <a:lnTo>
                    <a:pt x="179" y="40"/>
                  </a:lnTo>
                  <a:lnTo>
                    <a:pt x="167" y="40"/>
                  </a:lnTo>
                  <a:lnTo>
                    <a:pt x="167" y="90"/>
                  </a:lnTo>
                  <a:lnTo>
                    <a:pt x="184" y="90"/>
                  </a:lnTo>
                  <a:lnTo>
                    <a:pt x="184" y="76"/>
                  </a:lnTo>
                  <a:lnTo>
                    <a:pt x="172" y="76"/>
                  </a:lnTo>
                  <a:lnTo>
                    <a:pt x="172" y="76"/>
                  </a:lnTo>
                  <a:lnTo>
                    <a:pt x="172" y="52"/>
                  </a:lnTo>
                  <a:lnTo>
                    <a:pt x="184" y="52"/>
                  </a:lnTo>
                  <a:lnTo>
                    <a:pt x="184" y="0"/>
                  </a:lnTo>
                  <a:close/>
                  <a:moveTo>
                    <a:pt x="149" y="125"/>
                  </a:moveTo>
                  <a:lnTo>
                    <a:pt x="167" y="125"/>
                  </a:lnTo>
                  <a:lnTo>
                    <a:pt x="167" y="114"/>
                  </a:lnTo>
                  <a:lnTo>
                    <a:pt x="149" y="114"/>
                  </a:lnTo>
                  <a:lnTo>
                    <a:pt x="149" y="125"/>
                  </a:lnTo>
                  <a:lnTo>
                    <a:pt x="149" y="125"/>
                  </a:lnTo>
                  <a:close/>
                  <a:moveTo>
                    <a:pt x="167" y="0"/>
                  </a:moveTo>
                  <a:lnTo>
                    <a:pt x="149" y="0"/>
                  </a:lnTo>
                  <a:lnTo>
                    <a:pt x="149" y="52"/>
                  </a:lnTo>
                  <a:lnTo>
                    <a:pt x="160" y="52"/>
                  </a:lnTo>
                  <a:lnTo>
                    <a:pt x="160" y="76"/>
                  </a:lnTo>
                  <a:lnTo>
                    <a:pt x="149" y="76"/>
                  </a:lnTo>
                  <a:lnTo>
                    <a:pt x="149" y="90"/>
                  </a:lnTo>
                  <a:lnTo>
                    <a:pt x="167" y="90"/>
                  </a:lnTo>
                  <a:lnTo>
                    <a:pt x="167" y="40"/>
                  </a:lnTo>
                  <a:lnTo>
                    <a:pt x="156" y="40"/>
                  </a:lnTo>
                  <a:lnTo>
                    <a:pt x="156" y="17"/>
                  </a:lnTo>
                  <a:lnTo>
                    <a:pt x="156" y="17"/>
                  </a:lnTo>
                  <a:lnTo>
                    <a:pt x="167" y="17"/>
                  </a:lnTo>
                  <a:lnTo>
                    <a:pt x="167" y="0"/>
                  </a:lnTo>
                  <a:close/>
                  <a:moveTo>
                    <a:pt x="132" y="125"/>
                  </a:moveTo>
                  <a:lnTo>
                    <a:pt x="149" y="125"/>
                  </a:lnTo>
                  <a:lnTo>
                    <a:pt x="149" y="114"/>
                  </a:lnTo>
                  <a:lnTo>
                    <a:pt x="132" y="114"/>
                  </a:lnTo>
                  <a:lnTo>
                    <a:pt x="132" y="125"/>
                  </a:lnTo>
                  <a:lnTo>
                    <a:pt x="132" y="125"/>
                  </a:lnTo>
                  <a:close/>
                  <a:moveTo>
                    <a:pt x="149" y="0"/>
                  </a:moveTo>
                  <a:lnTo>
                    <a:pt x="132" y="0"/>
                  </a:lnTo>
                  <a:lnTo>
                    <a:pt x="132" y="17"/>
                  </a:lnTo>
                  <a:lnTo>
                    <a:pt x="144" y="17"/>
                  </a:lnTo>
                  <a:lnTo>
                    <a:pt x="144" y="40"/>
                  </a:lnTo>
                  <a:lnTo>
                    <a:pt x="132" y="40"/>
                  </a:lnTo>
                  <a:lnTo>
                    <a:pt x="132" y="90"/>
                  </a:lnTo>
                  <a:lnTo>
                    <a:pt x="149" y="90"/>
                  </a:lnTo>
                  <a:lnTo>
                    <a:pt x="149" y="76"/>
                  </a:lnTo>
                  <a:lnTo>
                    <a:pt x="139" y="76"/>
                  </a:lnTo>
                  <a:lnTo>
                    <a:pt x="139" y="76"/>
                  </a:lnTo>
                  <a:lnTo>
                    <a:pt x="139" y="52"/>
                  </a:lnTo>
                  <a:lnTo>
                    <a:pt x="149" y="52"/>
                  </a:lnTo>
                  <a:lnTo>
                    <a:pt x="149" y="0"/>
                  </a:lnTo>
                  <a:close/>
                  <a:moveTo>
                    <a:pt x="115" y="125"/>
                  </a:moveTo>
                  <a:lnTo>
                    <a:pt x="132" y="125"/>
                  </a:lnTo>
                  <a:lnTo>
                    <a:pt x="132" y="114"/>
                  </a:lnTo>
                  <a:lnTo>
                    <a:pt x="115" y="114"/>
                  </a:lnTo>
                  <a:lnTo>
                    <a:pt x="115" y="125"/>
                  </a:lnTo>
                  <a:lnTo>
                    <a:pt x="115" y="125"/>
                  </a:lnTo>
                  <a:close/>
                  <a:moveTo>
                    <a:pt x="132" y="0"/>
                  </a:moveTo>
                  <a:lnTo>
                    <a:pt x="115" y="0"/>
                  </a:lnTo>
                  <a:lnTo>
                    <a:pt x="115" y="52"/>
                  </a:lnTo>
                  <a:lnTo>
                    <a:pt x="127" y="52"/>
                  </a:lnTo>
                  <a:lnTo>
                    <a:pt x="127" y="76"/>
                  </a:lnTo>
                  <a:lnTo>
                    <a:pt x="115" y="76"/>
                  </a:lnTo>
                  <a:lnTo>
                    <a:pt x="115" y="90"/>
                  </a:lnTo>
                  <a:lnTo>
                    <a:pt x="132" y="90"/>
                  </a:lnTo>
                  <a:lnTo>
                    <a:pt x="132" y="40"/>
                  </a:lnTo>
                  <a:lnTo>
                    <a:pt x="120" y="40"/>
                  </a:lnTo>
                  <a:lnTo>
                    <a:pt x="120" y="17"/>
                  </a:lnTo>
                  <a:lnTo>
                    <a:pt x="120" y="17"/>
                  </a:lnTo>
                  <a:lnTo>
                    <a:pt x="132" y="17"/>
                  </a:lnTo>
                  <a:lnTo>
                    <a:pt x="132" y="0"/>
                  </a:lnTo>
                  <a:close/>
                  <a:moveTo>
                    <a:pt x="97" y="125"/>
                  </a:moveTo>
                  <a:lnTo>
                    <a:pt x="115" y="125"/>
                  </a:lnTo>
                  <a:lnTo>
                    <a:pt x="115" y="114"/>
                  </a:lnTo>
                  <a:lnTo>
                    <a:pt x="97" y="114"/>
                  </a:lnTo>
                  <a:lnTo>
                    <a:pt x="97" y="125"/>
                  </a:lnTo>
                  <a:lnTo>
                    <a:pt x="97" y="125"/>
                  </a:lnTo>
                  <a:close/>
                  <a:moveTo>
                    <a:pt x="115" y="0"/>
                  </a:moveTo>
                  <a:lnTo>
                    <a:pt x="97" y="0"/>
                  </a:lnTo>
                  <a:lnTo>
                    <a:pt x="97" y="17"/>
                  </a:lnTo>
                  <a:lnTo>
                    <a:pt x="108" y="17"/>
                  </a:lnTo>
                  <a:lnTo>
                    <a:pt x="108" y="40"/>
                  </a:lnTo>
                  <a:lnTo>
                    <a:pt x="97" y="40"/>
                  </a:lnTo>
                  <a:lnTo>
                    <a:pt x="97" y="90"/>
                  </a:lnTo>
                  <a:lnTo>
                    <a:pt x="115" y="90"/>
                  </a:lnTo>
                  <a:lnTo>
                    <a:pt x="115" y="76"/>
                  </a:lnTo>
                  <a:lnTo>
                    <a:pt x="104" y="76"/>
                  </a:lnTo>
                  <a:lnTo>
                    <a:pt x="104" y="76"/>
                  </a:lnTo>
                  <a:lnTo>
                    <a:pt x="104" y="52"/>
                  </a:lnTo>
                  <a:lnTo>
                    <a:pt x="115" y="52"/>
                  </a:lnTo>
                  <a:lnTo>
                    <a:pt x="115" y="0"/>
                  </a:lnTo>
                  <a:close/>
                  <a:moveTo>
                    <a:pt x="80" y="125"/>
                  </a:moveTo>
                  <a:lnTo>
                    <a:pt x="97" y="125"/>
                  </a:lnTo>
                  <a:lnTo>
                    <a:pt x="97" y="114"/>
                  </a:lnTo>
                  <a:lnTo>
                    <a:pt x="80" y="114"/>
                  </a:lnTo>
                  <a:lnTo>
                    <a:pt x="80" y="125"/>
                  </a:lnTo>
                  <a:lnTo>
                    <a:pt x="80" y="125"/>
                  </a:lnTo>
                  <a:close/>
                  <a:moveTo>
                    <a:pt x="97" y="0"/>
                  </a:moveTo>
                  <a:lnTo>
                    <a:pt x="80" y="0"/>
                  </a:lnTo>
                  <a:lnTo>
                    <a:pt x="80" y="52"/>
                  </a:lnTo>
                  <a:lnTo>
                    <a:pt x="92" y="52"/>
                  </a:lnTo>
                  <a:lnTo>
                    <a:pt x="92" y="76"/>
                  </a:lnTo>
                  <a:lnTo>
                    <a:pt x="80" y="76"/>
                  </a:lnTo>
                  <a:lnTo>
                    <a:pt x="80" y="90"/>
                  </a:lnTo>
                  <a:lnTo>
                    <a:pt x="97" y="90"/>
                  </a:lnTo>
                  <a:lnTo>
                    <a:pt x="97" y="40"/>
                  </a:lnTo>
                  <a:lnTo>
                    <a:pt x="85" y="40"/>
                  </a:lnTo>
                  <a:lnTo>
                    <a:pt x="85" y="17"/>
                  </a:lnTo>
                  <a:lnTo>
                    <a:pt x="85" y="17"/>
                  </a:lnTo>
                  <a:lnTo>
                    <a:pt x="97" y="17"/>
                  </a:lnTo>
                  <a:lnTo>
                    <a:pt x="97" y="0"/>
                  </a:lnTo>
                  <a:close/>
                  <a:moveTo>
                    <a:pt x="61" y="125"/>
                  </a:moveTo>
                  <a:lnTo>
                    <a:pt x="80" y="125"/>
                  </a:lnTo>
                  <a:lnTo>
                    <a:pt x="80" y="114"/>
                  </a:lnTo>
                  <a:lnTo>
                    <a:pt x="61" y="114"/>
                  </a:lnTo>
                  <a:lnTo>
                    <a:pt x="61" y="125"/>
                  </a:lnTo>
                  <a:lnTo>
                    <a:pt x="61" y="125"/>
                  </a:lnTo>
                  <a:close/>
                  <a:moveTo>
                    <a:pt x="80" y="0"/>
                  </a:moveTo>
                  <a:lnTo>
                    <a:pt x="61" y="0"/>
                  </a:lnTo>
                  <a:lnTo>
                    <a:pt x="61" y="17"/>
                  </a:lnTo>
                  <a:lnTo>
                    <a:pt x="73" y="17"/>
                  </a:lnTo>
                  <a:lnTo>
                    <a:pt x="73" y="40"/>
                  </a:lnTo>
                  <a:lnTo>
                    <a:pt x="61" y="40"/>
                  </a:lnTo>
                  <a:lnTo>
                    <a:pt x="61" y="90"/>
                  </a:lnTo>
                  <a:lnTo>
                    <a:pt x="80" y="90"/>
                  </a:lnTo>
                  <a:lnTo>
                    <a:pt x="80" y="76"/>
                  </a:lnTo>
                  <a:lnTo>
                    <a:pt x="68" y="76"/>
                  </a:lnTo>
                  <a:lnTo>
                    <a:pt x="68" y="76"/>
                  </a:lnTo>
                  <a:lnTo>
                    <a:pt x="68" y="52"/>
                  </a:lnTo>
                  <a:lnTo>
                    <a:pt x="80" y="52"/>
                  </a:lnTo>
                  <a:lnTo>
                    <a:pt x="80" y="0"/>
                  </a:lnTo>
                  <a:close/>
                  <a:moveTo>
                    <a:pt x="45" y="125"/>
                  </a:moveTo>
                  <a:lnTo>
                    <a:pt x="61" y="125"/>
                  </a:lnTo>
                  <a:lnTo>
                    <a:pt x="61" y="114"/>
                  </a:lnTo>
                  <a:lnTo>
                    <a:pt x="45" y="114"/>
                  </a:lnTo>
                  <a:lnTo>
                    <a:pt x="45" y="125"/>
                  </a:lnTo>
                  <a:lnTo>
                    <a:pt x="45" y="125"/>
                  </a:lnTo>
                  <a:close/>
                  <a:moveTo>
                    <a:pt x="61" y="0"/>
                  </a:moveTo>
                  <a:lnTo>
                    <a:pt x="45" y="0"/>
                  </a:lnTo>
                  <a:lnTo>
                    <a:pt x="45" y="52"/>
                  </a:lnTo>
                  <a:lnTo>
                    <a:pt x="56" y="52"/>
                  </a:lnTo>
                  <a:lnTo>
                    <a:pt x="56" y="76"/>
                  </a:lnTo>
                  <a:lnTo>
                    <a:pt x="45" y="76"/>
                  </a:lnTo>
                  <a:lnTo>
                    <a:pt x="45" y="90"/>
                  </a:lnTo>
                  <a:lnTo>
                    <a:pt x="61" y="90"/>
                  </a:lnTo>
                  <a:lnTo>
                    <a:pt x="61" y="40"/>
                  </a:lnTo>
                  <a:lnTo>
                    <a:pt x="49" y="40"/>
                  </a:lnTo>
                  <a:lnTo>
                    <a:pt x="49" y="17"/>
                  </a:lnTo>
                  <a:lnTo>
                    <a:pt x="49" y="17"/>
                  </a:lnTo>
                  <a:lnTo>
                    <a:pt x="61" y="17"/>
                  </a:lnTo>
                  <a:lnTo>
                    <a:pt x="61" y="0"/>
                  </a:lnTo>
                  <a:close/>
                  <a:moveTo>
                    <a:pt x="26" y="125"/>
                  </a:moveTo>
                  <a:lnTo>
                    <a:pt x="45" y="125"/>
                  </a:lnTo>
                  <a:lnTo>
                    <a:pt x="45" y="114"/>
                  </a:lnTo>
                  <a:lnTo>
                    <a:pt x="45" y="90"/>
                  </a:lnTo>
                  <a:lnTo>
                    <a:pt x="45" y="76"/>
                  </a:lnTo>
                  <a:lnTo>
                    <a:pt x="33" y="76"/>
                  </a:lnTo>
                  <a:lnTo>
                    <a:pt x="33" y="76"/>
                  </a:lnTo>
                  <a:lnTo>
                    <a:pt x="33" y="52"/>
                  </a:lnTo>
                  <a:lnTo>
                    <a:pt x="45" y="52"/>
                  </a:lnTo>
                  <a:lnTo>
                    <a:pt x="45" y="0"/>
                  </a:lnTo>
                  <a:lnTo>
                    <a:pt x="26" y="0"/>
                  </a:lnTo>
                  <a:lnTo>
                    <a:pt x="26" y="17"/>
                  </a:lnTo>
                  <a:lnTo>
                    <a:pt x="37" y="17"/>
                  </a:lnTo>
                  <a:lnTo>
                    <a:pt x="37" y="40"/>
                  </a:lnTo>
                  <a:lnTo>
                    <a:pt x="26" y="40"/>
                  </a:lnTo>
                  <a:lnTo>
                    <a:pt x="26" y="125"/>
                  </a:lnTo>
                  <a:close/>
                  <a:moveTo>
                    <a:pt x="0" y="125"/>
                  </a:moveTo>
                  <a:lnTo>
                    <a:pt x="26" y="125"/>
                  </a:lnTo>
                  <a:lnTo>
                    <a:pt x="26" y="40"/>
                  </a:lnTo>
                  <a:lnTo>
                    <a:pt x="14" y="40"/>
                  </a:lnTo>
                  <a:lnTo>
                    <a:pt x="14" y="17"/>
                  </a:lnTo>
                  <a:lnTo>
                    <a:pt x="14" y="17"/>
                  </a:lnTo>
                  <a:lnTo>
                    <a:pt x="26" y="17"/>
                  </a:lnTo>
                  <a:lnTo>
                    <a:pt x="26" y="0"/>
                  </a:lnTo>
                  <a:lnTo>
                    <a:pt x="0" y="0"/>
                  </a:lnTo>
                  <a:lnTo>
                    <a:pt x="0"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4" name="Freeform 230"/>
            <p:cNvSpPr/>
            <p:nvPr/>
          </p:nvSpPr>
          <p:spPr bwMode="auto">
            <a:xfrm>
              <a:off x="8404225" y="2379663"/>
              <a:ext cx="244475" cy="60325"/>
            </a:xfrm>
            <a:custGeom>
              <a:avLst/>
              <a:gdLst>
                <a:gd name="T0" fmla="*/ 0 w 65"/>
                <a:gd name="T1" fmla="*/ 8 h 16"/>
                <a:gd name="T2" fmla="*/ 4 w 65"/>
                <a:gd name="T3" fmla="*/ 16 h 16"/>
                <a:gd name="T4" fmla="*/ 33 w 65"/>
                <a:gd name="T5" fmla="*/ 9 h 16"/>
                <a:gd name="T6" fmla="*/ 61 w 65"/>
                <a:gd name="T7" fmla="*/ 16 h 16"/>
                <a:gd name="T8" fmla="*/ 65 w 65"/>
                <a:gd name="T9" fmla="*/ 8 h 16"/>
                <a:gd name="T10" fmla="*/ 33 w 65"/>
                <a:gd name="T11" fmla="*/ 0 h 16"/>
                <a:gd name="T12" fmla="*/ 0 w 65"/>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65" h="16">
                  <a:moveTo>
                    <a:pt x="0" y="8"/>
                  </a:moveTo>
                  <a:cubicBezTo>
                    <a:pt x="4" y="16"/>
                    <a:pt x="4" y="16"/>
                    <a:pt x="4" y="16"/>
                  </a:cubicBezTo>
                  <a:cubicBezTo>
                    <a:pt x="12" y="11"/>
                    <a:pt x="22" y="9"/>
                    <a:pt x="33" y="9"/>
                  </a:cubicBezTo>
                  <a:cubicBezTo>
                    <a:pt x="43" y="9"/>
                    <a:pt x="53" y="11"/>
                    <a:pt x="61" y="16"/>
                  </a:cubicBezTo>
                  <a:cubicBezTo>
                    <a:pt x="65" y="8"/>
                    <a:pt x="65" y="8"/>
                    <a:pt x="65" y="8"/>
                  </a:cubicBezTo>
                  <a:cubicBezTo>
                    <a:pt x="56" y="3"/>
                    <a:pt x="44" y="0"/>
                    <a:pt x="33" y="0"/>
                  </a:cubicBezTo>
                  <a:cubicBezTo>
                    <a:pt x="21" y="0"/>
                    <a:pt x="9" y="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5" name="Freeform 231"/>
            <p:cNvSpPr/>
            <p:nvPr/>
          </p:nvSpPr>
          <p:spPr bwMode="auto">
            <a:xfrm>
              <a:off x="8362950" y="2312988"/>
              <a:ext cx="327025" cy="71438"/>
            </a:xfrm>
            <a:custGeom>
              <a:avLst/>
              <a:gdLst>
                <a:gd name="T0" fmla="*/ 87 w 87"/>
                <a:gd name="T1" fmla="*/ 11 h 19"/>
                <a:gd name="T2" fmla="*/ 44 w 87"/>
                <a:gd name="T3" fmla="*/ 0 h 19"/>
                <a:gd name="T4" fmla="*/ 0 w 87"/>
                <a:gd name="T5" fmla="*/ 11 h 19"/>
                <a:gd name="T6" fmla="*/ 4 w 87"/>
                <a:gd name="T7" fmla="*/ 19 h 19"/>
                <a:gd name="T8" fmla="*/ 44 w 87"/>
                <a:gd name="T9" fmla="*/ 9 h 19"/>
                <a:gd name="T10" fmla="*/ 83 w 87"/>
                <a:gd name="T11" fmla="*/ 19 h 19"/>
                <a:gd name="T12" fmla="*/ 87 w 87"/>
                <a:gd name="T13" fmla="*/ 11 h 19"/>
              </a:gdLst>
              <a:ahLst/>
              <a:cxnLst>
                <a:cxn ang="0">
                  <a:pos x="T0" y="T1"/>
                </a:cxn>
                <a:cxn ang="0">
                  <a:pos x="T2" y="T3"/>
                </a:cxn>
                <a:cxn ang="0">
                  <a:pos x="T4" y="T5"/>
                </a:cxn>
                <a:cxn ang="0">
                  <a:pos x="T6" y="T7"/>
                </a:cxn>
                <a:cxn ang="0">
                  <a:pos x="T8" y="T9"/>
                </a:cxn>
                <a:cxn ang="0">
                  <a:pos x="T10" y="T11"/>
                </a:cxn>
                <a:cxn ang="0">
                  <a:pos x="T12" y="T13"/>
                </a:cxn>
              </a:cxnLst>
              <a:rect l="0" t="0" r="r" b="b"/>
              <a:pathLst>
                <a:path w="87" h="19">
                  <a:moveTo>
                    <a:pt x="87" y="11"/>
                  </a:moveTo>
                  <a:cubicBezTo>
                    <a:pt x="75" y="4"/>
                    <a:pt x="59" y="0"/>
                    <a:pt x="44" y="0"/>
                  </a:cubicBezTo>
                  <a:cubicBezTo>
                    <a:pt x="28" y="0"/>
                    <a:pt x="12" y="4"/>
                    <a:pt x="0" y="11"/>
                  </a:cubicBezTo>
                  <a:cubicBezTo>
                    <a:pt x="4" y="19"/>
                    <a:pt x="4" y="19"/>
                    <a:pt x="4" y="19"/>
                  </a:cubicBezTo>
                  <a:cubicBezTo>
                    <a:pt x="15" y="13"/>
                    <a:pt x="29" y="9"/>
                    <a:pt x="44" y="9"/>
                  </a:cubicBezTo>
                  <a:cubicBezTo>
                    <a:pt x="58" y="9"/>
                    <a:pt x="72" y="13"/>
                    <a:pt x="83" y="19"/>
                  </a:cubicBezTo>
                  <a:lnTo>
                    <a:pt x="8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6" name="Freeform 232"/>
            <p:cNvSpPr/>
            <p:nvPr/>
          </p:nvSpPr>
          <p:spPr bwMode="auto">
            <a:xfrm>
              <a:off x="5529263" y="9525"/>
              <a:ext cx="333375" cy="169863"/>
            </a:xfrm>
            <a:custGeom>
              <a:avLst/>
              <a:gdLst>
                <a:gd name="T0" fmla="*/ 0 w 89"/>
                <a:gd name="T1" fmla="*/ 0 h 45"/>
                <a:gd name="T2" fmla="*/ 0 w 89"/>
                <a:gd name="T3" fmla="*/ 2 h 45"/>
                <a:gd name="T4" fmla="*/ 3 w 89"/>
                <a:gd name="T5" fmla="*/ 17 h 45"/>
                <a:gd name="T6" fmla="*/ 13 w 89"/>
                <a:gd name="T7" fmla="*/ 35 h 45"/>
                <a:gd name="T8" fmla="*/ 13 w 89"/>
                <a:gd name="T9" fmla="*/ 35 h 45"/>
                <a:gd name="T10" fmla="*/ 19 w 89"/>
                <a:gd name="T11" fmla="*/ 42 h 45"/>
                <a:gd name="T12" fmla="*/ 21 w 89"/>
                <a:gd name="T13" fmla="*/ 43 h 45"/>
                <a:gd name="T14" fmla="*/ 31 w 89"/>
                <a:gd name="T15" fmla="*/ 44 h 45"/>
                <a:gd name="T16" fmla="*/ 31 w 89"/>
                <a:gd name="T17" fmla="*/ 44 h 45"/>
                <a:gd name="T18" fmla="*/ 36 w 89"/>
                <a:gd name="T19" fmla="*/ 42 h 45"/>
                <a:gd name="T20" fmla="*/ 39 w 89"/>
                <a:gd name="T21" fmla="*/ 41 h 45"/>
                <a:gd name="T22" fmla="*/ 44 w 89"/>
                <a:gd name="T23" fmla="*/ 40 h 45"/>
                <a:gd name="T24" fmla="*/ 45 w 89"/>
                <a:gd name="T25" fmla="*/ 40 h 45"/>
                <a:gd name="T26" fmla="*/ 50 w 89"/>
                <a:gd name="T27" fmla="*/ 41 h 45"/>
                <a:gd name="T28" fmla="*/ 53 w 89"/>
                <a:gd name="T29" fmla="*/ 42 h 45"/>
                <a:gd name="T30" fmla="*/ 58 w 89"/>
                <a:gd name="T31" fmla="*/ 44 h 45"/>
                <a:gd name="T32" fmla="*/ 58 w 89"/>
                <a:gd name="T33" fmla="*/ 44 h 45"/>
                <a:gd name="T34" fmla="*/ 68 w 89"/>
                <a:gd name="T35" fmla="*/ 43 h 45"/>
                <a:gd name="T36" fmla="*/ 70 w 89"/>
                <a:gd name="T37" fmla="*/ 42 h 45"/>
                <a:gd name="T38" fmla="*/ 76 w 89"/>
                <a:gd name="T39" fmla="*/ 35 h 45"/>
                <a:gd name="T40" fmla="*/ 76 w 89"/>
                <a:gd name="T41" fmla="*/ 35 h 45"/>
                <a:gd name="T42" fmla="*/ 86 w 89"/>
                <a:gd name="T43" fmla="*/ 17 h 45"/>
                <a:gd name="T44" fmla="*/ 89 w 89"/>
                <a:gd name="T45" fmla="*/ 2 h 45"/>
                <a:gd name="T46" fmla="*/ 89 w 89"/>
                <a:gd name="T47" fmla="*/ 0 h 45"/>
                <a:gd name="T48" fmla="*/ 0 w 89"/>
                <a:gd name="T4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45">
                  <a:moveTo>
                    <a:pt x="0" y="0"/>
                  </a:moveTo>
                  <a:cubicBezTo>
                    <a:pt x="0" y="1"/>
                    <a:pt x="0" y="1"/>
                    <a:pt x="0" y="2"/>
                  </a:cubicBezTo>
                  <a:cubicBezTo>
                    <a:pt x="0" y="7"/>
                    <a:pt x="2" y="12"/>
                    <a:pt x="3" y="17"/>
                  </a:cubicBezTo>
                  <a:cubicBezTo>
                    <a:pt x="5" y="23"/>
                    <a:pt x="9" y="29"/>
                    <a:pt x="13" y="35"/>
                  </a:cubicBezTo>
                  <a:cubicBezTo>
                    <a:pt x="13" y="35"/>
                    <a:pt x="13" y="35"/>
                    <a:pt x="13" y="35"/>
                  </a:cubicBezTo>
                  <a:cubicBezTo>
                    <a:pt x="15" y="38"/>
                    <a:pt x="17" y="40"/>
                    <a:pt x="19" y="42"/>
                  </a:cubicBezTo>
                  <a:cubicBezTo>
                    <a:pt x="20" y="42"/>
                    <a:pt x="20" y="42"/>
                    <a:pt x="21" y="43"/>
                  </a:cubicBezTo>
                  <a:cubicBezTo>
                    <a:pt x="24" y="45"/>
                    <a:pt x="27" y="45"/>
                    <a:pt x="31" y="44"/>
                  </a:cubicBezTo>
                  <a:cubicBezTo>
                    <a:pt x="31" y="44"/>
                    <a:pt x="31" y="44"/>
                    <a:pt x="31" y="44"/>
                  </a:cubicBezTo>
                  <a:cubicBezTo>
                    <a:pt x="33" y="44"/>
                    <a:pt x="34" y="43"/>
                    <a:pt x="36" y="42"/>
                  </a:cubicBezTo>
                  <a:cubicBezTo>
                    <a:pt x="37" y="42"/>
                    <a:pt x="38" y="42"/>
                    <a:pt x="39" y="41"/>
                  </a:cubicBezTo>
                  <a:cubicBezTo>
                    <a:pt x="41" y="41"/>
                    <a:pt x="44" y="40"/>
                    <a:pt x="44" y="40"/>
                  </a:cubicBezTo>
                  <a:cubicBezTo>
                    <a:pt x="45" y="40"/>
                    <a:pt x="45" y="40"/>
                    <a:pt x="45" y="40"/>
                  </a:cubicBezTo>
                  <a:cubicBezTo>
                    <a:pt x="47" y="40"/>
                    <a:pt x="48" y="41"/>
                    <a:pt x="50" y="41"/>
                  </a:cubicBezTo>
                  <a:cubicBezTo>
                    <a:pt x="51" y="42"/>
                    <a:pt x="52" y="42"/>
                    <a:pt x="53" y="42"/>
                  </a:cubicBezTo>
                  <a:cubicBezTo>
                    <a:pt x="55" y="43"/>
                    <a:pt x="56" y="44"/>
                    <a:pt x="58" y="44"/>
                  </a:cubicBezTo>
                  <a:cubicBezTo>
                    <a:pt x="58" y="44"/>
                    <a:pt x="58" y="44"/>
                    <a:pt x="58" y="44"/>
                  </a:cubicBezTo>
                  <a:cubicBezTo>
                    <a:pt x="62" y="45"/>
                    <a:pt x="65" y="45"/>
                    <a:pt x="68" y="43"/>
                  </a:cubicBezTo>
                  <a:cubicBezTo>
                    <a:pt x="69" y="42"/>
                    <a:pt x="69" y="42"/>
                    <a:pt x="70" y="42"/>
                  </a:cubicBezTo>
                  <a:cubicBezTo>
                    <a:pt x="72" y="40"/>
                    <a:pt x="74" y="38"/>
                    <a:pt x="76" y="35"/>
                  </a:cubicBezTo>
                  <a:cubicBezTo>
                    <a:pt x="76" y="35"/>
                    <a:pt x="76" y="35"/>
                    <a:pt x="76" y="35"/>
                  </a:cubicBezTo>
                  <a:cubicBezTo>
                    <a:pt x="80" y="29"/>
                    <a:pt x="83" y="23"/>
                    <a:pt x="86" y="17"/>
                  </a:cubicBezTo>
                  <a:cubicBezTo>
                    <a:pt x="87" y="12"/>
                    <a:pt x="89" y="7"/>
                    <a:pt x="89" y="2"/>
                  </a:cubicBezTo>
                  <a:cubicBezTo>
                    <a:pt x="89" y="0"/>
                    <a:pt x="89" y="0"/>
                    <a:pt x="8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7" name="Freeform 233"/>
            <p:cNvSpPr/>
            <p:nvPr/>
          </p:nvSpPr>
          <p:spPr bwMode="auto">
            <a:xfrm>
              <a:off x="4129088" y="5675313"/>
              <a:ext cx="258763" cy="292100"/>
            </a:xfrm>
            <a:custGeom>
              <a:avLst/>
              <a:gdLst>
                <a:gd name="T0" fmla="*/ 8 w 69"/>
                <a:gd name="T1" fmla="*/ 2 h 78"/>
                <a:gd name="T2" fmla="*/ 25 w 69"/>
                <a:gd name="T3" fmla="*/ 12 h 78"/>
                <a:gd name="T4" fmla="*/ 31 w 69"/>
                <a:gd name="T5" fmla="*/ 21 h 78"/>
                <a:gd name="T6" fmla="*/ 63 w 69"/>
                <a:gd name="T7" fmla="*/ 15 h 78"/>
                <a:gd name="T8" fmla="*/ 67 w 69"/>
                <a:gd name="T9" fmla="*/ 22 h 78"/>
                <a:gd name="T10" fmla="*/ 40 w 69"/>
                <a:gd name="T11" fmla="*/ 34 h 78"/>
                <a:gd name="T12" fmla="*/ 49 w 69"/>
                <a:gd name="T13" fmla="*/ 47 h 78"/>
                <a:gd name="T14" fmla="*/ 64 w 69"/>
                <a:gd name="T15" fmla="*/ 48 h 78"/>
                <a:gd name="T16" fmla="*/ 69 w 69"/>
                <a:gd name="T17" fmla="*/ 55 h 78"/>
                <a:gd name="T18" fmla="*/ 47 w 69"/>
                <a:gd name="T19" fmla="*/ 61 h 78"/>
                <a:gd name="T20" fmla="*/ 34 w 69"/>
                <a:gd name="T21" fmla="*/ 78 h 78"/>
                <a:gd name="T22" fmla="*/ 30 w 69"/>
                <a:gd name="T23" fmla="*/ 71 h 78"/>
                <a:gd name="T24" fmla="*/ 35 w 69"/>
                <a:gd name="T25" fmla="*/ 57 h 78"/>
                <a:gd name="T26" fmla="*/ 26 w 69"/>
                <a:gd name="T27" fmla="*/ 43 h 78"/>
                <a:gd name="T28" fmla="*/ 5 w 69"/>
                <a:gd name="T29" fmla="*/ 64 h 78"/>
                <a:gd name="T30" fmla="*/ 0 w 69"/>
                <a:gd name="T31" fmla="*/ 57 h 78"/>
                <a:gd name="T32" fmla="*/ 17 w 69"/>
                <a:gd name="T33" fmla="*/ 31 h 78"/>
                <a:gd name="T34" fmla="*/ 11 w 69"/>
                <a:gd name="T35" fmla="*/ 21 h 78"/>
                <a:gd name="T36" fmla="*/ 8 w 69"/>
                <a:gd name="T37"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 h="78">
                  <a:moveTo>
                    <a:pt x="8" y="2"/>
                  </a:moveTo>
                  <a:cubicBezTo>
                    <a:pt x="12" y="0"/>
                    <a:pt x="22" y="8"/>
                    <a:pt x="25" y="12"/>
                  </a:cubicBezTo>
                  <a:cubicBezTo>
                    <a:pt x="31" y="21"/>
                    <a:pt x="31" y="21"/>
                    <a:pt x="31" y="21"/>
                  </a:cubicBezTo>
                  <a:cubicBezTo>
                    <a:pt x="63" y="15"/>
                    <a:pt x="63" y="15"/>
                    <a:pt x="63" y="15"/>
                  </a:cubicBezTo>
                  <a:cubicBezTo>
                    <a:pt x="67" y="22"/>
                    <a:pt x="67" y="22"/>
                    <a:pt x="67" y="22"/>
                  </a:cubicBezTo>
                  <a:cubicBezTo>
                    <a:pt x="40" y="34"/>
                    <a:pt x="40" y="34"/>
                    <a:pt x="40" y="34"/>
                  </a:cubicBezTo>
                  <a:cubicBezTo>
                    <a:pt x="49" y="47"/>
                    <a:pt x="49" y="47"/>
                    <a:pt x="49" y="47"/>
                  </a:cubicBezTo>
                  <a:cubicBezTo>
                    <a:pt x="64" y="48"/>
                    <a:pt x="64" y="48"/>
                    <a:pt x="64" y="48"/>
                  </a:cubicBezTo>
                  <a:cubicBezTo>
                    <a:pt x="69" y="55"/>
                    <a:pt x="69" y="55"/>
                    <a:pt x="69" y="55"/>
                  </a:cubicBezTo>
                  <a:cubicBezTo>
                    <a:pt x="47" y="61"/>
                    <a:pt x="47" y="61"/>
                    <a:pt x="47" y="61"/>
                  </a:cubicBezTo>
                  <a:cubicBezTo>
                    <a:pt x="34" y="78"/>
                    <a:pt x="34" y="78"/>
                    <a:pt x="34" y="78"/>
                  </a:cubicBezTo>
                  <a:cubicBezTo>
                    <a:pt x="30" y="71"/>
                    <a:pt x="30" y="71"/>
                    <a:pt x="30" y="71"/>
                  </a:cubicBezTo>
                  <a:cubicBezTo>
                    <a:pt x="35" y="57"/>
                    <a:pt x="35" y="57"/>
                    <a:pt x="35" y="57"/>
                  </a:cubicBezTo>
                  <a:cubicBezTo>
                    <a:pt x="26" y="43"/>
                    <a:pt x="26" y="43"/>
                    <a:pt x="26" y="43"/>
                  </a:cubicBezTo>
                  <a:cubicBezTo>
                    <a:pt x="5" y="64"/>
                    <a:pt x="5" y="64"/>
                    <a:pt x="5" y="64"/>
                  </a:cubicBezTo>
                  <a:cubicBezTo>
                    <a:pt x="0" y="57"/>
                    <a:pt x="0" y="57"/>
                    <a:pt x="0" y="57"/>
                  </a:cubicBezTo>
                  <a:cubicBezTo>
                    <a:pt x="17" y="31"/>
                    <a:pt x="17" y="31"/>
                    <a:pt x="17" y="31"/>
                  </a:cubicBezTo>
                  <a:cubicBezTo>
                    <a:pt x="11" y="21"/>
                    <a:pt x="11" y="21"/>
                    <a:pt x="11" y="21"/>
                  </a:cubicBezTo>
                  <a:cubicBezTo>
                    <a:pt x="8" y="17"/>
                    <a:pt x="5" y="5"/>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8" name="Freeform 234"/>
            <p:cNvSpPr/>
            <p:nvPr/>
          </p:nvSpPr>
          <p:spPr bwMode="auto">
            <a:xfrm>
              <a:off x="3213100" y="5527675"/>
              <a:ext cx="115888" cy="338138"/>
            </a:xfrm>
            <a:custGeom>
              <a:avLst/>
              <a:gdLst>
                <a:gd name="T0" fmla="*/ 4 w 31"/>
                <a:gd name="T1" fmla="*/ 10 h 90"/>
                <a:gd name="T2" fmla="*/ 1 w 31"/>
                <a:gd name="T3" fmla="*/ 21 h 90"/>
                <a:gd name="T4" fmla="*/ 3 w 31"/>
                <a:gd name="T5" fmla="*/ 31 h 90"/>
                <a:gd name="T6" fmla="*/ 11 w 31"/>
                <a:gd name="T7" fmla="*/ 41 h 90"/>
                <a:gd name="T8" fmla="*/ 11 w 31"/>
                <a:gd name="T9" fmla="*/ 90 h 90"/>
                <a:gd name="T10" fmla="*/ 20 w 31"/>
                <a:gd name="T11" fmla="*/ 90 h 90"/>
                <a:gd name="T12" fmla="*/ 20 w 31"/>
                <a:gd name="T13" fmla="*/ 41 h 90"/>
                <a:gd name="T14" fmla="*/ 29 w 31"/>
                <a:gd name="T15" fmla="*/ 31 h 90"/>
                <a:gd name="T16" fmla="*/ 31 w 31"/>
                <a:gd name="T17" fmla="*/ 21 h 90"/>
                <a:gd name="T18" fmla="*/ 28 w 31"/>
                <a:gd name="T19" fmla="*/ 10 h 90"/>
                <a:gd name="T20" fmla="*/ 21 w 31"/>
                <a:gd name="T21" fmla="*/ 0 h 90"/>
                <a:gd name="T22" fmla="*/ 23 w 31"/>
                <a:gd name="T23" fmla="*/ 21 h 90"/>
                <a:gd name="T24" fmla="*/ 20 w 31"/>
                <a:gd name="T25" fmla="*/ 21 h 90"/>
                <a:gd name="T26" fmla="*/ 18 w 31"/>
                <a:gd name="T27" fmla="*/ 0 h 90"/>
                <a:gd name="T28" fmla="*/ 16 w 31"/>
                <a:gd name="T29" fmla="*/ 0 h 90"/>
                <a:gd name="T30" fmla="*/ 14 w 31"/>
                <a:gd name="T31" fmla="*/ 0 h 90"/>
                <a:gd name="T32" fmla="*/ 11 w 31"/>
                <a:gd name="T33" fmla="*/ 21 h 90"/>
                <a:gd name="T34" fmla="*/ 8 w 31"/>
                <a:gd name="T35" fmla="*/ 21 h 90"/>
                <a:gd name="T36" fmla="*/ 11 w 31"/>
                <a:gd name="T37" fmla="*/ 0 h 90"/>
                <a:gd name="T38" fmla="*/ 4 w 31"/>
                <a:gd name="T39" fmla="*/ 1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90">
                  <a:moveTo>
                    <a:pt x="4" y="10"/>
                  </a:moveTo>
                  <a:cubicBezTo>
                    <a:pt x="3" y="14"/>
                    <a:pt x="1" y="18"/>
                    <a:pt x="1" y="21"/>
                  </a:cubicBezTo>
                  <a:cubicBezTo>
                    <a:pt x="0" y="25"/>
                    <a:pt x="1" y="28"/>
                    <a:pt x="3" y="31"/>
                  </a:cubicBezTo>
                  <a:cubicBezTo>
                    <a:pt x="5" y="34"/>
                    <a:pt x="8" y="39"/>
                    <a:pt x="11" y="41"/>
                  </a:cubicBezTo>
                  <a:cubicBezTo>
                    <a:pt x="11" y="90"/>
                    <a:pt x="11" y="90"/>
                    <a:pt x="11" y="90"/>
                  </a:cubicBezTo>
                  <a:cubicBezTo>
                    <a:pt x="20" y="90"/>
                    <a:pt x="20" y="90"/>
                    <a:pt x="20" y="90"/>
                  </a:cubicBezTo>
                  <a:cubicBezTo>
                    <a:pt x="20" y="41"/>
                    <a:pt x="20" y="41"/>
                    <a:pt x="20" y="41"/>
                  </a:cubicBezTo>
                  <a:cubicBezTo>
                    <a:pt x="24" y="39"/>
                    <a:pt x="27" y="34"/>
                    <a:pt x="29" y="31"/>
                  </a:cubicBezTo>
                  <a:cubicBezTo>
                    <a:pt x="31" y="28"/>
                    <a:pt x="31" y="25"/>
                    <a:pt x="31" y="21"/>
                  </a:cubicBezTo>
                  <a:cubicBezTo>
                    <a:pt x="31" y="18"/>
                    <a:pt x="29" y="14"/>
                    <a:pt x="28" y="10"/>
                  </a:cubicBezTo>
                  <a:cubicBezTo>
                    <a:pt x="27" y="7"/>
                    <a:pt x="25" y="0"/>
                    <a:pt x="21" y="0"/>
                  </a:cubicBezTo>
                  <a:cubicBezTo>
                    <a:pt x="23" y="21"/>
                    <a:pt x="23" y="21"/>
                    <a:pt x="23" y="21"/>
                  </a:cubicBezTo>
                  <a:cubicBezTo>
                    <a:pt x="20" y="21"/>
                    <a:pt x="20" y="21"/>
                    <a:pt x="20" y="21"/>
                  </a:cubicBezTo>
                  <a:cubicBezTo>
                    <a:pt x="18" y="0"/>
                    <a:pt x="18" y="0"/>
                    <a:pt x="18" y="0"/>
                  </a:cubicBezTo>
                  <a:cubicBezTo>
                    <a:pt x="16" y="0"/>
                    <a:pt x="16" y="0"/>
                    <a:pt x="16" y="0"/>
                  </a:cubicBezTo>
                  <a:cubicBezTo>
                    <a:pt x="14" y="0"/>
                    <a:pt x="14" y="0"/>
                    <a:pt x="14" y="0"/>
                  </a:cubicBezTo>
                  <a:cubicBezTo>
                    <a:pt x="11" y="21"/>
                    <a:pt x="11" y="21"/>
                    <a:pt x="11" y="21"/>
                  </a:cubicBezTo>
                  <a:cubicBezTo>
                    <a:pt x="8" y="21"/>
                    <a:pt x="8" y="21"/>
                    <a:pt x="8" y="21"/>
                  </a:cubicBezTo>
                  <a:cubicBezTo>
                    <a:pt x="11" y="0"/>
                    <a:pt x="11" y="0"/>
                    <a:pt x="11" y="0"/>
                  </a:cubicBezTo>
                  <a:cubicBezTo>
                    <a:pt x="7" y="0"/>
                    <a:pt x="5" y="7"/>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199" name="Freeform 235"/>
            <p:cNvSpPr/>
            <p:nvPr/>
          </p:nvSpPr>
          <p:spPr bwMode="auto">
            <a:xfrm>
              <a:off x="3367088" y="5521325"/>
              <a:ext cx="123825" cy="344488"/>
            </a:xfrm>
            <a:custGeom>
              <a:avLst/>
              <a:gdLst>
                <a:gd name="T0" fmla="*/ 21 w 33"/>
                <a:gd name="T1" fmla="*/ 92 h 92"/>
                <a:gd name="T2" fmla="*/ 21 w 33"/>
                <a:gd name="T3" fmla="*/ 44 h 92"/>
                <a:gd name="T4" fmla="*/ 33 w 33"/>
                <a:gd name="T5" fmla="*/ 24 h 92"/>
                <a:gd name="T6" fmla="*/ 17 w 33"/>
                <a:gd name="T7" fmla="*/ 0 h 92"/>
                <a:gd name="T8" fmla="*/ 0 w 33"/>
                <a:gd name="T9" fmla="*/ 24 h 92"/>
                <a:gd name="T10" fmla="*/ 12 w 33"/>
                <a:gd name="T11" fmla="*/ 44 h 92"/>
                <a:gd name="T12" fmla="*/ 12 w 33"/>
                <a:gd name="T13" fmla="*/ 92 h 92"/>
                <a:gd name="T14" fmla="*/ 21 w 33"/>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92">
                  <a:moveTo>
                    <a:pt x="21" y="92"/>
                  </a:moveTo>
                  <a:cubicBezTo>
                    <a:pt x="21" y="44"/>
                    <a:pt x="21" y="44"/>
                    <a:pt x="21" y="44"/>
                  </a:cubicBezTo>
                  <a:cubicBezTo>
                    <a:pt x="28" y="41"/>
                    <a:pt x="33" y="34"/>
                    <a:pt x="33" y="24"/>
                  </a:cubicBezTo>
                  <a:cubicBezTo>
                    <a:pt x="33" y="13"/>
                    <a:pt x="26" y="0"/>
                    <a:pt x="17" y="0"/>
                  </a:cubicBezTo>
                  <a:cubicBezTo>
                    <a:pt x="7" y="0"/>
                    <a:pt x="0" y="13"/>
                    <a:pt x="0" y="24"/>
                  </a:cubicBezTo>
                  <a:cubicBezTo>
                    <a:pt x="0" y="33"/>
                    <a:pt x="5" y="41"/>
                    <a:pt x="12" y="44"/>
                  </a:cubicBezTo>
                  <a:cubicBezTo>
                    <a:pt x="12" y="92"/>
                    <a:pt x="12" y="92"/>
                    <a:pt x="12" y="92"/>
                  </a:cubicBezTo>
                  <a:lnTo>
                    <a:pt x="21"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0" name="Oval 236"/>
            <p:cNvSpPr>
              <a:spLocks noChangeArrowheads="1"/>
            </p:cNvSpPr>
            <p:nvPr/>
          </p:nvSpPr>
          <p:spPr bwMode="auto">
            <a:xfrm>
              <a:off x="3724275" y="6403975"/>
              <a:ext cx="168275" cy="1682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1" name="Rectangle 237"/>
            <p:cNvSpPr>
              <a:spLocks noChangeArrowheads="1"/>
            </p:cNvSpPr>
            <p:nvPr/>
          </p:nvSpPr>
          <p:spPr bwMode="auto">
            <a:xfrm>
              <a:off x="3798888" y="6362700"/>
              <a:ext cx="1905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2" name="Rectangle 239"/>
            <p:cNvSpPr>
              <a:spLocks noChangeArrowheads="1"/>
            </p:cNvSpPr>
            <p:nvPr/>
          </p:nvSpPr>
          <p:spPr bwMode="auto">
            <a:xfrm>
              <a:off x="3903663" y="6478588"/>
              <a:ext cx="301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3" name="Rectangle 240"/>
            <p:cNvSpPr>
              <a:spLocks noChangeArrowheads="1"/>
            </p:cNvSpPr>
            <p:nvPr/>
          </p:nvSpPr>
          <p:spPr bwMode="auto">
            <a:xfrm>
              <a:off x="3798888" y="6583363"/>
              <a:ext cx="19050"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4" name="Rectangle 241"/>
            <p:cNvSpPr>
              <a:spLocks noChangeArrowheads="1"/>
            </p:cNvSpPr>
            <p:nvPr/>
          </p:nvSpPr>
          <p:spPr bwMode="auto">
            <a:xfrm>
              <a:off x="3683000" y="6478588"/>
              <a:ext cx="30163"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5" name="Freeform 242"/>
            <p:cNvSpPr/>
            <p:nvPr/>
          </p:nvSpPr>
          <p:spPr bwMode="auto">
            <a:xfrm>
              <a:off x="3870325" y="6392863"/>
              <a:ext cx="33338" cy="33338"/>
            </a:xfrm>
            <a:custGeom>
              <a:avLst/>
              <a:gdLst>
                <a:gd name="T0" fmla="*/ 21 w 21"/>
                <a:gd name="T1" fmla="*/ 9 h 21"/>
                <a:gd name="T2" fmla="*/ 9 w 21"/>
                <a:gd name="T3" fmla="*/ 21 h 21"/>
                <a:gd name="T4" fmla="*/ 0 w 21"/>
                <a:gd name="T5" fmla="*/ 11 h 21"/>
                <a:gd name="T6" fmla="*/ 12 w 21"/>
                <a:gd name="T7" fmla="*/ 0 h 21"/>
                <a:gd name="T8" fmla="*/ 21 w 21"/>
                <a:gd name="T9" fmla="*/ 9 h 21"/>
              </a:gdLst>
              <a:ahLst/>
              <a:cxnLst>
                <a:cxn ang="0">
                  <a:pos x="T0" y="T1"/>
                </a:cxn>
                <a:cxn ang="0">
                  <a:pos x="T2" y="T3"/>
                </a:cxn>
                <a:cxn ang="0">
                  <a:pos x="T4" y="T5"/>
                </a:cxn>
                <a:cxn ang="0">
                  <a:pos x="T6" y="T7"/>
                </a:cxn>
                <a:cxn ang="0">
                  <a:pos x="T8" y="T9"/>
                </a:cxn>
              </a:cxnLst>
              <a:rect l="0" t="0" r="r" b="b"/>
              <a:pathLst>
                <a:path w="21" h="21">
                  <a:moveTo>
                    <a:pt x="21" y="9"/>
                  </a:moveTo>
                  <a:lnTo>
                    <a:pt x="9" y="21"/>
                  </a:lnTo>
                  <a:lnTo>
                    <a:pt x="0" y="11"/>
                  </a:lnTo>
                  <a:lnTo>
                    <a:pt x="12" y="0"/>
                  </a:lnTo>
                  <a:lnTo>
                    <a:pt x="21"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6" name="Freeform 243"/>
            <p:cNvSpPr/>
            <p:nvPr/>
          </p:nvSpPr>
          <p:spPr bwMode="auto">
            <a:xfrm>
              <a:off x="3870325" y="6550025"/>
              <a:ext cx="33338" cy="33338"/>
            </a:xfrm>
            <a:custGeom>
              <a:avLst/>
              <a:gdLst>
                <a:gd name="T0" fmla="*/ 9 w 21"/>
                <a:gd name="T1" fmla="*/ 0 h 21"/>
                <a:gd name="T2" fmla="*/ 21 w 21"/>
                <a:gd name="T3" fmla="*/ 12 h 21"/>
                <a:gd name="T4" fmla="*/ 12 w 21"/>
                <a:gd name="T5" fmla="*/ 21 h 21"/>
                <a:gd name="T6" fmla="*/ 0 w 21"/>
                <a:gd name="T7" fmla="*/ 9 h 21"/>
                <a:gd name="T8" fmla="*/ 9 w 21"/>
                <a:gd name="T9" fmla="*/ 0 h 21"/>
              </a:gdLst>
              <a:ahLst/>
              <a:cxnLst>
                <a:cxn ang="0">
                  <a:pos x="T0" y="T1"/>
                </a:cxn>
                <a:cxn ang="0">
                  <a:pos x="T2" y="T3"/>
                </a:cxn>
                <a:cxn ang="0">
                  <a:pos x="T4" y="T5"/>
                </a:cxn>
                <a:cxn ang="0">
                  <a:pos x="T6" y="T7"/>
                </a:cxn>
                <a:cxn ang="0">
                  <a:pos x="T8" y="T9"/>
                </a:cxn>
              </a:cxnLst>
              <a:rect l="0" t="0" r="r" b="b"/>
              <a:pathLst>
                <a:path w="21" h="21">
                  <a:moveTo>
                    <a:pt x="9" y="0"/>
                  </a:moveTo>
                  <a:lnTo>
                    <a:pt x="21" y="12"/>
                  </a:lnTo>
                  <a:lnTo>
                    <a:pt x="12" y="21"/>
                  </a:lnTo>
                  <a:lnTo>
                    <a:pt x="0" y="9"/>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7" name="Freeform 244"/>
            <p:cNvSpPr/>
            <p:nvPr/>
          </p:nvSpPr>
          <p:spPr bwMode="auto">
            <a:xfrm>
              <a:off x="3713163" y="6550025"/>
              <a:ext cx="33338" cy="33338"/>
            </a:xfrm>
            <a:custGeom>
              <a:avLst/>
              <a:gdLst>
                <a:gd name="T0" fmla="*/ 11 w 21"/>
                <a:gd name="T1" fmla="*/ 0 h 21"/>
                <a:gd name="T2" fmla="*/ 21 w 21"/>
                <a:gd name="T3" fmla="*/ 9 h 21"/>
                <a:gd name="T4" fmla="*/ 9 w 21"/>
                <a:gd name="T5" fmla="*/ 21 h 21"/>
                <a:gd name="T6" fmla="*/ 0 w 21"/>
                <a:gd name="T7" fmla="*/ 12 h 21"/>
                <a:gd name="T8" fmla="*/ 11 w 21"/>
                <a:gd name="T9" fmla="*/ 0 h 21"/>
              </a:gdLst>
              <a:ahLst/>
              <a:cxnLst>
                <a:cxn ang="0">
                  <a:pos x="T0" y="T1"/>
                </a:cxn>
                <a:cxn ang="0">
                  <a:pos x="T2" y="T3"/>
                </a:cxn>
                <a:cxn ang="0">
                  <a:pos x="T4" y="T5"/>
                </a:cxn>
                <a:cxn ang="0">
                  <a:pos x="T6" y="T7"/>
                </a:cxn>
                <a:cxn ang="0">
                  <a:pos x="T8" y="T9"/>
                </a:cxn>
              </a:cxnLst>
              <a:rect l="0" t="0" r="r" b="b"/>
              <a:pathLst>
                <a:path w="21" h="21">
                  <a:moveTo>
                    <a:pt x="11" y="0"/>
                  </a:moveTo>
                  <a:lnTo>
                    <a:pt x="21" y="9"/>
                  </a:lnTo>
                  <a:lnTo>
                    <a:pt x="9" y="21"/>
                  </a:lnTo>
                  <a:lnTo>
                    <a:pt x="0" y="12"/>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8" name="Freeform 245"/>
            <p:cNvSpPr/>
            <p:nvPr/>
          </p:nvSpPr>
          <p:spPr bwMode="auto">
            <a:xfrm>
              <a:off x="3713163" y="6392863"/>
              <a:ext cx="33338" cy="33338"/>
            </a:xfrm>
            <a:custGeom>
              <a:avLst/>
              <a:gdLst>
                <a:gd name="T0" fmla="*/ 21 w 21"/>
                <a:gd name="T1" fmla="*/ 11 h 21"/>
                <a:gd name="T2" fmla="*/ 11 w 21"/>
                <a:gd name="T3" fmla="*/ 21 h 21"/>
                <a:gd name="T4" fmla="*/ 0 w 21"/>
                <a:gd name="T5" fmla="*/ 9 h 21"/>
                <a:gd name="T6" fmla="*/ 9 w 21"/>
                <a:gd name="T7" fmla="*/ 0 h 21"/>
                <a:gd name="T8" fmla="*/ 21 w 21"/>
                <a:gd name="T9" fmla="*/ 11 h 21"/>
              </a:gdLst>
              <a:ahLst/>
              <a:cxnLst>
                <a:cxn ang="0">
                  <a:pos x="T0" y="T1"/>
                </a:cxn>
                <a:cxn ang="0">
                  <a:pos x="T2" y="T3"/>
                </a:cxn>
                <a:cxn ang="0">
                  <a:pos x="T4" y="T5"/>
                </a:cxn>
                <a:cxn ang="0">
                  <a:pos x="T6" y="T7"/>
                </a:cxn>
                <a:cxn ang="0">
                  <a:pos x="T8" y="T9"/>
                </a:cxn>
              </a:cxnLst>
              <a:rect l="0" t="0" r="r" b="b"/>
              <a:pathLst>
                <a:path w="21" h="21">
                  <a:moveTo>
                    <a:pt x="21" y="11"/>
                  </a:moveTo>
                  <a:lnTo>
                    <a:pt x="11" y="21"/>
                  </a:lnTo>
                  <a:lnTo>
                    <a:pt x="0" y="9"/>
                  </a:lnTo>
                  <a:lnTo>
                    <a:pt x="9" y="0"/>
                  </a:lnTo>
                  <a:lnTo>
                    <a:pt x="2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09" name="Freeform 246"/>
            <p:cNvSpPr/>
            <p:nvPr/>
          </p:nvSpPr>
          <p:spPr bwMode="auto">
            <a:xfrm>
              <a:off x="3836988" y="6365875"/>
              <a:ext cx="28575" cy="38100"/>
            </a:xfrm>
            <a:custGeom>
              <a:avLst/>
              <a:gdLst>
                <a:gd name="T0" fmla="*/ 18 w 18"/>
                <a:gd name="T1" fmla="*/ 5 h 24"/>
                <a:gd name="T2" fmla="*/ 11 w 18"/>
                <a:gd name="T3" fmla="*/ 24 h 24"/>
                <a:gd name="T4" fmla="*/ 0 w 18"/>
                <a:gd name="T5" fmla="*/ 19 h 24"/>
                <a:gd name="T6" fmla="*/ 7 w 18"/>
                <a:gd name="T7" fmla="*/ 0 h 24"/>
                <a:gd name="T8" fmla="*/ 18 w 18"/>
                <a:gd name="T9" fmla="*/ 5 h 24"/>
              </a:gdLst>
              <a:ahLst/>
              <a:cxnLst>
                <a:cxn ang="0">
                  <a:pos x="T0" y="T1"/>
                </a:cxn>
                <a:cxn ang="0">
                  <a:pos x="T2" y="T3"/>
                </a:cxn>
                <a:cxn ang="0">
                  <a:pos x="T4" y="T5"/>
                </a:cxn>
                <a:cxn ang="0">
                  <a:pos x="T6" y="T7"/>
                </a:cxn>
                <a:cxn ang="0">
                  <a:pos x="T8" y="T9"/>
                </a:cxn>
              </a:cxnLst>
              <a:rect l="0" t="0" r="r" b="b"/>
              <a:pathLst>
                <a:path w="18" h="24">
                  <a:moveTo>
                    <a:pt x="18" y="5"/>
                  </a:moveTo>
                  <a:lnTo>
                    <a:pt x="11" y="24"/>
                  </a:lnTo>
                  <a:lnTo>
                    <a:pt x="0" y="19"/>
                  </a:lnTo>
                  <a:lnTo>
                    <a:pt x="7" y="0"/>
                  </a:lnTo>
                  <a:lnTo>
                    <a:pt x="18"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0" name="Freeform 247"/>
            <p:cNvSpPr/>
            <p:nvPr/>
          </p:nvSpPr>
          <p:spPr bwMode="auto">
            <a:xfrm>
              <a:off x="3892550" y="6516688"/>
              <a:ext cx="38100" cy="30163"/>
            </a:xfrm>
            <a:custGeom>
              <a:avLst/>
              <a:gdLst>
                <a:gd name="T0" fmla="*/ 5 w 24"/>
                <a:gd name="T1" fmla="*/ 0 h 19"/>
                <a:gd name="T2" fmla="*/ 24 w 24"/>
                <a:gd name="T3" fmla="*/ 7 h 19"/>
                <a:gd name="T4" fmla="*/ 19 w 24"/>
                <a:gd name="T5" fmla="*/ 19 h 19"/>
                <a:gd name="T6" fmla="*/ 0 w 24"/>
                <a:gd name="T7" fmla="*/ 11 h 19"/>
                <a:gd name="T8" fmla="*/ 5 w 24"/>
                <a:gd name="T9" fmla="*/ 0 h 19"/>
              </a:gdLst>
              <a:ahLst/>
              <a:cxnLst>
                <a:cxn ang="0">
                  <a:pos x="T0" y="T1"/>
                </a:cxn>
                <a:cxn ang="0">
                  <a:pos x="T2" y="T3"/>
                </a:cxn>
                <a:cxn ang="0">
                  <a:pos x="T4" y="T5"/>
                </a:cxn>
                <a:cxn ang="0">
                  <a:pos x="T6" y="T7"/>
                </a:cxn>
                <a:cxn ang="0">
                  <a:pos x="T8" y="T9"/>
                </a:cxn>
              </a:cxnLst>
              <a:rect l="0" t="0" r="r" b="b"/>
              <a:pathLst>
                <a:path w="24" h="19">
                  <a:moveTo>
                    <a:pt x="5" y="0"/>
                  </a:moveTo>
                  <a:lnTo>
                    <a:pt x="24" y="7"/>
                  </a:lnTo>
                  <a:lnTo>
                    <a:pt x="19" y="19"/>
                  </a:lnTo>
                  <a:lnTo>
                    <a:pt x="0" y="11"/>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1" name="Freeform 248"/>
            <p:cNvSpPr/>
            <p:nvPr/>
          </p:nvSpPr>
          <p:spPr bwMode="auto">
            <a:xfrm>
              <a:off x="3749675" y="6572250"/>
              <a:ext cx="33338" cy="38100"/>
            </a:xfrm>
            <a:custGeom>
              <a:avLst/>
              <a:gdLst>
                <a:gd name="T0" fmla="*/ 21 w 21"/>
                <a:gd name="T1" fmla="*/ 5 h 24"/>
                <a:gd name="T2" fmla="*/ 12 w 21"/>
                <a:gd name="T3" fmla="*/ 24 h 24"/>
                <a:gd name="T4" fmla="*/ 0 w 21"/>
                <a:gd name="T5" fmla="*/ 19 h 24"/>
                <a:gd name="T6" fmla="*/ 7 w 21"/>
                <a:gd name="T7" fmla="*/ 0 h 24"/>
                <a:gd name="T8" fmla="*/ 21 w 21"/>
                <a:gd name="T9" fmla="*/ 5 h 24"/>
              </a:gdLst>
              <a:ahLst/>
              <a:cxnLst>
                <a:cxn ang="0">
                  <a:pos x="T0" y="T1"/>
                </a:cxn>
                <a:cxn ang="0">
                  <a:pos x="T2" y="T3"/>
                </a:cxn>
                <a:cxn ang="0">
                  <a:pos x="T4" y="T5"/>
                </a:cxn>
                <a:cxn ang="0">
                  <a:pos x="T6" y="T7"/>
                </a:cxn>
                <a:cxn ang="0">
                  <a:pos x="T8" y="T9"/>
                </a:cxn>
              </a:cxnLst>
              <a:rect l="0" t="0" r="r" b="b"/>
              <a:pathLst>
                <a:path w="21" h="24">
                  <a:moveTo>
                    <a:pt x="21" y="5"/>
                  </a:moveTo>
                  <a:lnTo>
                    <a:pt x="12" y="24"/>
                  </a:lnTo>
                  <a:lnTo>
                    <a:pt x="0" y="19"/>
                  </a:lnTo>
                  <a:lnTo>
                    <a:pt x="7" y="0"/>
                  </a:lnTo>
                  <a:lnTo>
                    <a:pt x="2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2" name="Freeform 249"/>
            <p:cNvSpPr/>
            <p:nvPr/>
          </p:nvSpPr>
          <p:spPr bwMode="auto">
            <a:xfrm>
              <a:off x="3686175" y="6429375"/>
              <a:ext cx="38100" cy="30163"/>
            </a:xfrm>
            <a:custGeom>
              <a:avLst/>
              <a:gdLst>
                <a:gd name="T0" fmla="*/ 19 w 24"/>
                <a:gd name="T1" fmla="*/ 19 h 19"/>
                <a:gd name="T2" fmla="*/ 0 w 24"/>
                <a:gd name="T3" fmla="*/ 12 h 19"/>
                <a:gd name="T4" fmla="*/ 7 w 24"/>
                <a:gd name="T5" fmla="*/ 0 h 19"/>
                <a:gd name="T6" fmla="*/ 24 w 24"/>
                <a:gd name="T7" fmla="*/ 7 h 19"/>
                <a:gd name="T8" fmla="*/ 19 w 24"/>
                <a:gd name="T9" fmla="*/ 19 h 19"/>
              </a:gdLst>
              <a:ahLst/>
              <a:cxnLst>
                <a:cxn ang="0">
                  <a:pos x="T0" y="T1"/>
                </a:cxn>
                <a:cxn ang="0">
                  <a:pos x="T2" y="T3"/>
                </a:cxn>
                <a:cxn ang="0">
                  <a:pos x="T4" y="T5"/>
                </a:cxn>
                <a:cxn ang="0">
                  <a:pos x="T6" y="T7"/>
                </a:cxn>
                <a:cxn ang="0">
                  <a:pos x="T8" y="T9"/>
                </a:cxn>
              </a:cxnLst>
              <a:rect l="0" t="0" r="r" b="b"/>
              <a:pathLst>
                <a:path w="24" h="19">
                  <a:moveTo>
                    <a:pt x="19" y="19"/>
                  </a:moveTo>
                  <a:lnTo>
                    <a:pt x="0" y="12"/>
                  </a:lnTo>
                  <a:lnTo>
                    <a:pt x="7" y="0"/>
                  </a:lnTo>
                  <a:lnTo>
                    <a:pt x="24" y="7"/>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3" name="Freeform 250"/>
            <p:cNvSpPr/>
            <p:nvPr/>
          </p:nvSpPr>
          <p:spPr bwMode="auto">
            <a:xfrm>
              <a:off x="3892550" y="6429375"/>
              <a:ext cx="38100" cy="30163"/>
            </a:xfrm>
            <a:custGeom>
              <a:avLst/>
              <a:gdLst>
                <a:gd name="T0" fmla="*/ 0 w 24"/>
                <a:gd name="T1" fmla="*/ 7 h 19"/>
                <a:gd name="T2" fmla="*/ 19 w 24"/>
                <a:gd name="T3" fmla="*/ 0 h 19"/>
                <a:gd name="T4" fmla="*/ 24 w 24"/>
                <a:gd name="T5" fmla="*/ 12 h 19"/>
                <a:gd name="T6" fmla="*/ 5 w 24"/>
                <a:gd name="T7" fmla="*/ 19 h 19"/>
                <a:gd name="T8" fmla="*/ 0 w 24"/>
                <a:gd name="T9" fmla="*/ 7 h 19"/>
              </a:gdLst>
              <a:ahLst/>
              <a:cxnLst>
                <a:cxn ang="0">
                  <a:pos x="T0" y="T1"/>
                </a:cxn>
                <a:cxn ang="0">
                  <a:pos x="T2" y="T3"/>
                </a:cxn>
                <a:cxn ang="0">
                  <a:pos x="T4" y="T5"/>
                </a:cxn>
                <a:cxn ang="0">
                  <a:pos x="T6" y="T7"/>
                </a:cxn>
                <a:cxn ang="0">
                  <a:pos x="T8" y="T9"/>
                </a:cxn>
              </a:cxnLst>
              <a:rect l="0" t="0" r="r" b="b"/>
              <a:pathLst>
                <a:path w="24" h="19">
                  <a:moveTo>
                    <a:pt x="0" y="7"/>
                  </a:moveTo>
                  <a:lnTo>
                    <a:pt x="19" y="0"/>
                  </a:lnTo>
                  <a:lnTo>
                    <a:pt x="24" y="12"/>
                  </a:lnTo>
                  <a:lnTo>
                    <a:pt x="5" y="19"/>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4" name="Freeform 251"/>
            <p:cNvSpPr/>
            <p:nvPr/>
          </p:nvSpPr>
          <p:spPr bwMode="auto">
            <a:xfrm>
              <a:off x="3836988" y="6572250"/>
              <a:ext cx="28575" cy="38100"/>
            </a:xfrm>
            <a:custGeom>
              <a:avLst/>
              <a:gdLst>
                <a:gd name="T0" fmla="*/ 18 w 18"/>
                <a:gd name="T1" fmla="*/ 17 h 24"/>
                <a:gd name="T2" fmla="*/ 7 w 18"/>
                <a:gd name="T3" fmla="*/ 24 h 24"/>
                <a:gd name="T4" fmla="*/ 0 w 18"/>
                <a:gd name="T5" fmla="*/ 5 h 24"/>
                <a:gd name="T6" fmla="*/ 11 w 18"/>
                <a:gd name="T7" fmla="*/ 0 h 24"/>
                <a:gd name="T8" fmla="*/ 18 w 18"/>
                <a:gd name="T9" fmla="*/ 17 h 24"/>
              </a:gdLst>
              <a:ahLst/>
              <a:cxnLst>
                <a:cxn ang="0">
                  <a:pos x="T0" y="T1"/>
                </a:cxn>
                <a:cxn ang="0">
                  <a:pos x="T2" y="T3"/>
                </a:cxn>
                <a:cxn ang="0">
                  <a:pos x="T4" y="T5"/>
                </a:cxn>
                <a:cxn ang="0">
                  <a:pos x="T6" y="T7"/>
                </a:cxn>
                <a:cxn ang="0">
                  <a:pos x="T8" y="T9"/>
                </a:cxn>
              </a:cxnLst>
              <a:rect l="0" t="0" r="r" b="b"/>
              <a:pathLst>
                <a:path w="18" h="24">
                  <a:moveTo>
                    <a:pt x="18" y="17"/>
                  </a:moveTo>
                  <a:lnTo>
                    <a:pt x="7" y="24"/>
                  </a:lnTo>
                  <a:lnTo>
                    <a:pt x="0" y="5"/>
                  </a:lnTo>
                  <a:lnTo>
                    <a:pt x="11" y="0"/>
                  </a:lnTo>
                  <a:lnTo>
                    <a:pt x="1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5" name="Freeform 252"/>
            <p:cNvSpPr/>
            <p:nvPr/>
          </p:nvSpPr>
          <p:spPr bwMode="auto">
            <a:xfrm>
              <a:off x="3686175" y="6516688"/>
              <a:ext cx="38100" cy="30163"/>
            </a:xfrm>
            <a:custGeom>
              <a:avLst/>
              <a:gdLst>
                <a:gd name="T0" fmla="*/ 24 w 24"/>
                <a:gd name="T1" fmla="*/ 11 h 19"/>
                <a:gd name="T2" fmla="*/ 7 w 24"/>
                <a:gd name="T3" fmla="*/ 19 h 19"/>
                <a:gd name="T4" fmla="*/ 0 w 24"/>
                <a:gd name="T5" fmla="*/ 7 h 19"/>
                <a:gd name="T6" fmla="*/ 19 w 24"/>
                <a:gd name="T7" fmla="*/ 0 h 19"/>
                <a:gd name="T8" fmla="*/ 24 w 24"/>
                <a:gd name="T9" fmla="*/ 11 h 19"/>
              </a:gdLst>
              <a:ahLst/>
              <a:cxnLst>
                <a:cxn ang="0">
                  <a:pos x="T0" y="T1"/>
                </a:cxn>
                <a:cxn ang="0">
                  <a:pos x="T2" y="T3"/>
                </a:cxn>
                <a:cxn ang="0">
                  <a:pos x="T4" y="T5"/>
                </a:cxn>
                <a:cxn ang="0">
                  <a:pos x="T6" y="T7"/>
                </a:cxn>
                <a:cxn ang="0">
                  <a:pos x="T8" y="T9"/>
                </a:cxn>
              </a:cxnLst>
              <a:rect l="0" t="0" r="r" b="b"/>
              <a:pathLst>
                <a:path w="24" h="19">
                  <a:moveTo>
                    <a:pt x="24" y="11"/>
                  </a:moveTo>
                  <a:lnTo>
                    <a:pt x="7" y="19"/>
                  </a:lnTo>
                  <a:lnTo>
                    <a:pt x="0" y="7"/>
                  </a:lnTo>
                  <a:lnTo>
                    <a:pt x="19" y="0"/>
                  </a:lnTo>
                  <a:lnTo>
                    <a:pt x="24"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6" name="Freeform 253"/>
            <p:cNvSpPr/>
            <p:nvPr/>
          </p:nvSpPr>
          <p:spPr bwMode="auto">
            <a:xfrm>
              <a:off x="3749675" y="6365875"/>
              <a:ext cx="30163" cy="38100"/>
            </a:xfrm>
            <a:custGeom>
              <a:avLst/>
              <a:gdLst>
                <a:gd name="T0" fmla="*/ 19 w 19"/>
                <a:gd name="T1" fmla="*/ 19 h 24"/>
                <a:gd name="T2" fmla="*/ 7 w 19"/>
                <a:gd name="T3" fmla="*/ 24 h 24"/>
                <a:gd name="T4" fmla="*/ 0 w 19"/>
                <a:gd name="T5" fmla="*/ 7 h 24"/>
                <a:gd name="T6" fmla="*/ 12 w 19"/>
                <a:gd name="T7" fmla="*/ 0 h 24"/>
                <a:gd name="T8" fmla="*/ 19 w 19"/>
                <a:gd name="T9" fmla="*/ 19 h 24"/>
              </a:gdLst>
              <a:ahLst/>
              <a:cxnLst>
                <a:cxn ang="0">
                  <a:pos x="T0" y="T1"/>
                </a:cxn>
                <a:cxn ang="0">
                  <a:pos x="T2" y="T3"/>
                </a:cxn>
                <a:cxn ang="0">
                  <a:pos x="T4" y="T5"/>
                </a:cxn>
                <a:cxn ang="0">
                  <a:pos x="T6" y="T7"/>
                </a:cxn>
                <a:cxn ang="0">
                  <a:pos x="T8" y="T9"/>
                </a:cxn>
              </a:cxnLst>
              <a:rect l="0" t="0" r="r" b="b"/>
              <a:pathLst>
                <a:path w="19" h="24">
                  <a:moveTo>
                    <a:pt x="19" y="19"/>
                  </a:moveTo>
                  <a:lnTo>
                    <a:pt x="7" y="24"/>
                  </a:lnTo>
                  <a:lnTo>
                    <a:pt x="0" y="7"/>
                  </a:lnTo>
                  <a:lnTo>
                    <a:pt x="12" y="0"/>
                  </a:lnTo>
                  <a:lnTo>
                    <a:pt x="19"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grpSp>
      <p:grpSp>
        <p:nvGrpSpPr>
          <p:cNvPr id="217" name="Group 19"/>
          <p:cNvGrpSpPr/>
          <p:nvPr/>
        </p:nvGrpSpPr>
        <p:grpSpPr>
          <a:xfrm>
            <a:off x="-24521" y="-25465"/>
            <a:ext cx="7492786" cy="3953571"/>
            <a:chOff x="-17463" y="12700"/>
            <a:chExt cx="11753852" cy="6546851"/>
          </a:xfrm>
          <a:solidFill>
            <a:srgbClr val="0083E6"/>
          </a:solidFill>
        </p:grpSpPr>
        <p:sp>
          <p:nvSpPr>
            <p:cNvPr id="218" name="Freeform 319"/>
            <p:cNvSpPr/>
            <p:nvPr/>
          </p:nvSpPr>
          <p:spPr bwMode="auto">
            <a:xfrm>
              <a:off x="4257675" y="2344738"/>
              <a:ext cx="484188" cy="436563"/>
            </a:xfrm>
            <a:custGeom>
              <a:avLst/>
              <a:gdLst>
                <a:gd name="T0" fmla="*/ 13 w 129"/>
                <a:gd name="T1" fmla="*/ 12 h 116"/>
                <a:gd name="T2" fmla="*/ 1 w 129"/>
                <a:gd name="T3" fmla="*/ 35 h 116"/>
                <a:gd name="T4" fmla="*/ 0 w 129"/>
                <a:gd name="T5" fmla="*/ 42 h 116"/>
                <a:gd name="T6" fmla="*/ 0 w 129"/>
                <a:gd name="T7" fmla="*/ 43 h 116"/>
                <a:gd name="T8" fmla="*/ 0 w 129"/>
                <a:gd name="T9" fmla="*/ 50 h 116"/>
                <a:gd name="T10" fmla="*/ 1 w 129"/>
                <a:gd name="T11" fmla="*/ 54 h 116"/>
                <a:gd name="T12" fmla="*/ 6 w 129"/>
                <a:gd name="T13" fmla="*/ 76 h 116"/>
                <a:gd name="T14" fmla="*/ 19 w 129"/>
                <a:gd name="T15" fmla="*/ 101 h 116"/>
                <a:gd name="T16" fmla="*/ 20 w 129"/>
                <a:gd name="T17" fmla="*/ 102 h 116"/>
                <a:gd name="T18" fmla="*/ 29 w 129"/>
                <a:gd name="T19" fmla="*/ 111 h 116"/>
                <a:gd name="T20" fmla="*/ 31 w 129"/>
                <a:gd name="T21" fmla="*/ 113 h 116"/>
                <a:gd name="T22" fmla="*/ 45 w 129"/>
                <a:gd name="T23" fmla="*/ 115 h 116"/>
                <a:gd name="T24" fmla="*/ 45 w 129"/>
                <a:gd name="T25" fmla="*/ 115 h 116"/>
                <a:gd name="T26" fmla="*/ 52 w 129"/>
                <a:gd name="T27" fmla="*/ 112 h 116"/>
                <a:gd name="T28" fmla="*/ 56 w 129"/>
                <a:gd name="T29" fmla="*/ 111 h 116"/>
                <a:gd name="T30" fmla="*/ 65 w 129"/>
                <a:gd name="T31" fmla="*/ 109 h 116"/>
                <a:gd name="T32" fmla="*/ 65 w 129"/>
                <a:gd name="T33" fmla="*/ 109 h 116"/>
                <a:gd name="T34" fmla="*/ 73 w 129"/>
                <a:gd name="T35" fmla="*/ 111 h 116"/>
                <a:gd name="T36" fmla="*/ 77 w 129"/>
                <a:gd name="T37" fmla="*/ 112 h 116"/>
                <a:gd name="T38" fmla="*/ 84 w 129"/>
                <a:gd name="T39" fmla="*/ 115 h 116"/>
                <a:gd name="T40" fmla="*/ 84 w 129"/>
                <a:gd name="T41" fmla="*/ 115 h 116"/>
                <a:gd name="T42" fmla="*/ 98 w 129"/>
                <a:gd name="T43" fmla="*/ 113 h 116"/>
                <a:gd name="T44" fmla="*/ 101 w 129"/>
                <a:gd name="T45" fmla="*/ 111 h 116"/>
                <a:gd name="T46" fmla="*/ 109 w 129"/>
                <a:gd name="T47" fmla="*/ 102 h 116"/>
                <a:gd name="T48" fmla="*/ 110 w 129"/>
                <a:gd name="T49" fmla="*/ 101 h 116"/>
                <a:gd name="T50" fmla="*/ 124 w 129"/>
                <a:gd name="T51" fmla="*/ 76 h 116"/>
                <a:gd name="T52" fmla="*/ 129 w 129"/>
                <a:gd name="T53" fmla="*/ 54 h 116"/>
                <a:gd name="T54" fmla="*/ 129 w 129"/>
                <a:gd name="T55" fmla="*/ 50 h 116"/>
                <a:gd name="T56" fmla="*/ 129 w 129"/>
                <a:gd name="T57" fmla="*/ 43 h 116"/>
                <a:gd name="T58" fmla="*/ 129 w 129"/>
                <a:gd name="T59" fmla="*/ 42 h 116"/>
                <a:gd name="T60" fmla="*/ 128 w 129"/>
                <a:gd name="T61" fmla="*/ 35 h 116"/>
                <a:gd name="T62" fmla="*/ 116 w 129"/>
                <a:gd name="T63" fmla="*/ 12 h 116"/>
                <a:gd name="T64" fmla="*/ 113 w 129"/>
                <a:gd name="T65" fmla="*/ 9 h 116"/>
                <a:gd name="T66" fmla="*/ 95 w 129"/>
                <a:gd name="T67" fmla="*/ 1 h 116"/>
                <a:gd name="T68" fmla="*/ 75 w 129"/>
                <a:gd name="T69" fmla="*/ 4 h 116"/>
                <a:gd name="T70" fmla="*/ 65 w 129"/>
                <a:gd name="T71" fmla="*/ 8 h 116"/>
                <a:gd name="T72" fmla="*/ 54 w 129"/>
                <a:gd name="T73" fmla="*/ 4 h 116"/>
                <a:gd name="T74" fmla="*/ 34 w 129"/>
                <a:gd name="T75" fmla="*/ 1 h 116"/>
                <a:gd name="T76" fmla="*/ 16 w 129"/>
                <a:gd name="T77" fmla="*/ 9 h 116"/>
                <a:gd name="T78" fmla="*/ 13 w 129"/>
                <a:gd name="T79" fmla="*/ 1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9" h="116">
                  <a:moveTo>
                    <a:pt x="13" y="12"/>
                  </a:moveTo>
                  <a:cubicBezTo>
                    <a:pt x="7" y="18"/>
                    <a:pt x="3" y="26"/>
                    <a:pt x="1" y="35"/>
                  </a:cubicBezTo>
                  <a:cubicBezTo>
                    <a:pt x="1" y="38"/>
                    <a:pt x="1" y="40"/>
                    <a:pt x="0" y="42"/>
                  </a:cubicBezTo>
                  <a:cubicBezTo>
                    <a:pt x="0" y="42"/>
                    <a:pt x="0" y="43"/>
                    <a:pt x="0" y="43"/>
                  </a:cubicBezTo>
                  <a:cubicBezTo>
                    <a:pt x="0" y="45"/>
                    <a:pt x="0" y="47"/>
                    <a:pt x="0" y="50"/>
                  </a:cubicBezTo>
                  <a:cubicBezTo>
                    <a:pt x="0" y="51"/>
                    <a:pt x="0" y="53"/>
                    <a:pt x="1" y="54"/>
                  </a:cubicBezTo>
                  <a:cubicBezTo>
                    <a:pt x="1" y="62"/>
                    <a:pt x="3" y="69"/>
                    <a:pt x="6" y="76"/>
                  </a:cubicBezTo>
                  <a:cubicBezTo>
                    <a:pt x="9" y="85"/>
                    <a:pt x="13" y="93"/>
                    <a:pt x="19" y="101"/>
                  </a:cubicBezTo>
                  <a:cubicBezTo>
                    <a:pt x="20" y="101"/>
                    <a:pt x="20" y="102"/>
                    <a:pt x="20" y="102"/>
                  </a:cubicBezTo>
                  <a:cubicBezTo>
                    <a:pt x="23" y="105"/>
                    <a:pt x="25" y="109"/>
                    <a:pt x="29" y="111"/>
                  </a:cubicBezTo>
                  <a:cubicBezTo>
                    <a:pt x="29" y="112"/>
                    <a:pt x="30" y="112"/>
                    <a:pt x="31" y="113"/>
                  </a:cubicBezTo>
                  <a:cubicBezTo>
                    <a:pt x="35" y="116"/>
                    <a:pt x="40" y="116"/>
                    <a:pt x="45" y="115"/>
                  </a:cubicBezTo>
                  <a:cubicBezTo>
                    <a:pt x="45" y="115"/>
                    <a:pt x="45" y="115"/>
                    <a:pt x="45" y="115"/>
                  </a:cubicBezTo>
                  <a:cubicBezTo>
                    <a:pt x="48" y="114"/>
                    <a:pt x="50" y="113"/>
                    <a:pt x="52" y="112"/>
                  </a:cubicBezTo>
                  <a:cubicBezTo>
                    <a:pt x="53" y="112"/>
                    <a:pt x="55" y="111"/>
                    <a:pt x="56" y="111"/>
                  </a:cubicBezTo>
                  <a:cubicBezTo>
                    <a:pt x="59" y="110"/>
                    <a:pt x="64" y="109"/>
                    <a:pt x="65" y="109"/>
                  </a:cubicBezTo>
                  <a:cubicBezTo>
                    <a:pt x="65" y="109"/>
                    <a:pt x="65" y="109"/>
                    <a:pt x="65" y="109"/>
                  </a:cubicBezTo>
                  <a:cubicBezTo>
                    <a:pt x="68" y="109"/>
                    <a:pt x="70" y="110"/>
                    <a:pt x="73" y="111"/>
                  </a:cubicBezTo>
                  <a:cubicBezTo>
                    <a:pt x="74" y="111"/>
                    <a:pt x="76" y="112"/>
                    <a:pt x="77" y="112"/>
                  </a:cubicBezTo>
                  <a:cubicBezTo>
                    <a:pt x="79" y="113"/>
                    <a:pt x="82" y="114"/>
                    <a:pt x="84" y="115"/>
                  </a:cubicBezTo>
                  <a:cubicBezTo>
                    <a:pt x="84" y="115"/>
                    <a:pt x="84" y="115"/>
                    <a:pt x="84" y="115"/>
                  </a:cubicBezTo>
                  <a:cubicBezTo>
                    <a:pt x="89" y="116"/>
                    <a:pt x="94" y="116"/>
                    <a:pt x="98" y="113"/>
                  </a:cubicBezTo>
                  <a:cubicBezTo>
                    <a:pt x="99" y="112"/>
                    <a:pt x="100" y="112"/>
                    <a:pt x="101" y="111"/>
                  </a:cubicBezTo>
                  <a:cubicBezTo>
                    <a:pt x="104" y="109"/>
                    <a:pt x="107" y="105"/>
                    <a:pt x="109" y="102"/>
                  </a:cubicBezTo>
                  <a:cubicBezTo>
                    <a:pt x="109" y="102"/>
                    <a:pt x="110" y="101"/>
                    <a:pt x="110" y="101"/>
                  </a:cubicBezTo>
                  <a:cubicBezTo>
                    <a:pt x="116" y="93"/>
                    <a:pt x="120" y="85"/>
                    <a:pt x="124" y="76"/>
                  </a:cubicBezTo>
                  <a:cubicBezTo>
                    <a:pt x="126" y="69"/>
                    <a:pt x="128" y="62"/>
                    <a:pt x="129" y="54"/>
                  </a:cubicBezTo>
                  <a:cubicBezTo>
                    <a:pt x="129" y="53"/>
                    <a:pt x="129" y="51"/>
                    <a:pt x="129" y="50"/>
                  </a:cubicBezTo>
                  <a:cubicBezTo>
                    <a:pt x="129" y="47"/>
                    <a:pt x="129" y="45"/>
                    <a:pt x="129" y="43"/>
                  </a:cubicBezTo>
                  <a:cubicBezTo>
                    <a:pt x="129" y="43"/>
                    <a:pt x="129" y="42"/>
                    <a:pt x="129" y="42"/>
                  </a:cubicBezTo>
                  <a:cubicBezTo>
                    <a:pt x="129" y="40"/>
                    <a:pt x="129" y="38"/>
                    <a:pt x="128" y="35"/>
                  </a:cubicBezTo>
                  <a:cubicBezTo>
                    <a:pt x="126" y="26"/>
                    <a:pt x="123" y="18"/>
                    <a:pt x="116" y="12"/>
                  </a:cubicBezTo>
                  <a:cubicBezTo>
                    <a:pt x="115" y="11"/>
                    <a:pt x="114" y="10"/>
                    <a:pt x="113" y="9"/>
                  </a:cubicBezTo>
                  <a:cubicBezTo>
                    <a:pt x="108" y="5"/>
                    <a:pt x="102" y="2"/>
                    <a:pt x="95" y="1"/>
                  </a:cubicBezTo>
                  <a:cubicBezTo>
                    <a:pt x="88" y="0"/>
                    <a:pt x="81" y="2"/>
                    <a:pt x="75" y="4"/>
                  </a:cubicBezTo>
                  <a:cubicBezTo>
                    <a:pt x="72" y="5"/>
                    <a:pt x="65" y="8"/>
                    <a:pt x="65" y="8"/>
                  </a:cubicBezTo>
                  <a:cubicBezTo>
                    <a:pt x="64" y="8"/>
                    <a:pt x="57" y="5"/>
                    <a:pt x="54" y="4"/>
                  </a:cubicBezTo>
                  <a:cubicBezTo>
                    <a:pt x="48" y="2"/>
                    <a:pt x="41" y="0"/>
                    <a:pt x="34" y="1"/>
                  </a:cubicBezTo>
                  <a:cubicBezTo>
                    <a:pt x="27" y="2"/>
                    <a:pt x="21" y="5"/>
                    <a:pt x="16" y="9"/>
                  </a:cubicBezTo>
                  <a:cubicBezTo>
                    <a:pt x="15" y="10"/>
                    <a:pt x="14" y="11"/>
                    <a:pt x="1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19" name="Freeform 320"/>
            <p:cNvSpPr/>
            <p:nvPr/>
          </p:nvSpPr>
          <p:spPr bwMode="auto">
            <a:xfrm>
              <a:off x="4384675" y="2209800"/>
              <a:ext cx="115888" cy="131763"/>
            </a:xfrm>
            <a:custGeom>
              <a:avLst/>
              <a:gdLst>
                <a:gd name="T0" fmla="*/ 10 w 31"/>
                <a:gd name="T1" fmla="*/ 26 h 35"/>
                <a:gd name="T2" fmla="*/ 22 w 31"/>
                <a:gd name="T3" fmla="*/ 35 h 35"/>
                <a:gd name="T4" fmla="*/ 30 w 31"/>
                <a:gd name="T5" fmla="*/ 35 h 35"/>
                <a:gd name="T6" fmla="*/ 31 w 31"/>
                <a:gd name="T7" fmla="*/ 35 h 35"/>
                <a:gd name="T8" fmla="*/ 24 w 31"/>
                <a:gd name="T9" fmla="*/ 14 h 35"/>
                <a:gd name="T10" fmla="*/ 3 w 31"/>
                <a:gd name="T11" fmla="*/ 1 h 35"/>
                <a:gd name="T12" fmla="*/ 1 w 31"/>
                <a:gd name="T13" fmla="*/ 0 h 35"/>
                <a:gd name="T14" fmla="*/ 0 w 31"/>
                <a:gd name="T15" fmla="*/ 0 h 35"/>
                <a:gd name="T16" fmla="*/ 1 w 31"/>
                <a:gd name="T17" fmla="*/ 9 h 35"/>
                <a:gd name="T18" fmla="*/ 10 w 31"/>
                <a:gd name="T19"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5">
                  <a:moveTo>
                    <a:pt x="10" y="26"/>
                  </a:moveTo>
                  <a:cubicBezTo>
                    <a:pt x="13" y="30"/>
                    <a:pt x="17" y="33"/>
                    <a:pt x="22" y="35"/>
                  </a:cubicBezTo>
                  <a:cubicBezTo>
                    <a:pt x="25" y="35"/>
                    <a:pt x="27" y="35"/>
                    <a:pt x="30" y="35"/>
                  </a:cubicBezTo>
                  <a:cubicBezTo>
                    <a:pt x="30" y="35"/>
                    <a:pt x="30" y="35"/>
                    <a:pt x="31" y="35"/>
                  </a:cubicBezTo>
                  <a:cubicBezTo>
                    <a:pt x="31" y="27"/>
                    <a:pt x="29" y="20"/>
                    <a:pt x="24" y="14"/>
                  </a:cubicBezTo>
                  <a:cubicBezTo>
                    <a:pt x="19" y="7"/>
                    <a:pt x="11" y="2"/>
                    <a:pt x="3" y="1"/>
                  </a:cubicBezTo>
                  <a:cubicBezTo>
                    <a:pt x="2" y="1"/>
                    <a:pt x="2" y="1"/>
                    <a:pt x="1" y="0"/>
                  </a:cubicBezTo>
                  <a:cubicBezTo>
                    <a:pt x="1" y="0"/>
                    <a:pt x="1" y="0"/>
                    <a:pt x="0" y="0"/>
                  </a:cubicBezTo>
                  <a:cubicBezTo>
                    <a:pt x="0" y="3"/>
                    <a:pt x="0" y="6"/>
                    <a:pt x="1" y="9"/>
                  </a:cubicBezTo>
                  <a:cubicBezTo>
                    <a:pt x="2" y="16"/>
                    <a:pt x="5" y="22"/>
                    <a:pt x="1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0" name="Freeform 321"/>
            <p:cNvSpPr/>
            <p:nvPr/>
          </p:nvSpPr>
          <p:spPr bwMode="auto">
            <a:xfrm>
              <a:off x="3473450" y="3798888"/>
              <a:ext cx="520700" cy="123825"/>
            </a:xfrm>
            <a:custGeom>
              <a:avLst/>
              <a:gdLst>
                <a:gd name="T0" fmla="*/ 328 w 328"/>
                <a:gd name="T1" fmla="*/ 0 h 78"/>
                <a:gd name="T2" fmla="*/ 298 w 328"/>
                <a:gd name="T3" fmla="*/ 0 h 78"/>
                <a:gd name="T4" fmla="*/ 298 w 328"/>
                <a:gd name="T5" fmla="*/ 47 h 78"/>
                <a:gd name="T6" fmla="*/ 28 w 328"/>
                <a:gd name="T7" fmla="*/ 47 h 78"/>
                <a:gd name="T8" fmla="*/ 28 w 328"/>
                <a:gd name="T9" fmla="*/ 0 h 78"/>
                <a:gd name="T10" fmla="*/ 0 w 328"/>
                <a:gd name="T11" fmla="*/ 0 h 78"/>
                <a:gd name="T12" fmla="*/ 0 w 328"/>
                <a:gd name="T13" fmla="*/ 78 h 78"/>
                <a:gd name="T14" fmla="*/ 328 w 328"/>
                <a:gd name="T15" fmla="*/ 78 h 78"/>
                <a:gd name="T16" fmla="*/ 328 w 328"/>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8" h="78">
                  <a:moveTo>
                    <a:pt x="328" y="0"/>
                  </a:moveTo>
                  <a:lnTo>
                    <a:pt x="298" y="0"/>
                  </a:lnTo>
                  <a:lnTo>
                    <a:pt x="298" y="47"/>
                  </a:lnTo>
                  <a:lnTo>
                    <a:pt x="28" y="47"/>
                  </a:lnTo>
                  <a:lnTo>
                    <a:pt x="28" y="0"/>
                  </a:lnTo>
                  <a:lnTo>
                    <a:pt x="0" y="0"/>
                  </a:lnTo>
                  <a:lnTo>
                    <a:pt x="0" y="78"/>
                  </a:lnTo>
                  <a:lnTo>
                    <a:pt x="328" y="78"/>
                  </a:lnTo>
                  <a:lnTo>
                    <a:pt x="3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1" name="Freeform 322"/>
            <p:cNvSpPr/>
            <p:nvPr/>
          </p:nvSpPr>
          <p:spPr bwMode="auto">
            <a:xfrm>
              <a:off x="3544887" y="3427413"/>
              <a:ext cx="385763" cy="412750"/>
            </a:xfrm>
            <a:custGeom>
              <a:avLst/>
              <a:gdLst>
                <a:gd name="T0" fmla="*/ 42 w 243"/>
                <a:gd name="T1" fmla="*/ 109 h 260"/>
                <a:gd name="T2" fmla="*/ 0 w 243"/>
                <a:gd name="T3" fmla="*/ 109 h 260"/>
                <a:gd name="T4" fmla="*/ 120 w 243"/>
                <a:gd name="T5" fmla="*/ 260 h 260"/>
                <a:gd name="T6" fmla="*/ 243 w 243"/>
                <a:gd name="T7" fmla="*/ 109 h 260"/>
                <a:gd name="T8" fmla="*/ 201 w 243"/>
                <a:gd name="T9" fmla="*/ 109 h 260"/>
                <a:gd name="T10" fmla="*/ 201 w 243"/>
                <a:gd name="T11" fmla="*/ 0 h 260"/>
                <a:gd name="T12" fmla="*/ 42 w 243"/>
                <a:gd name="T13" fmla="*/ 0 h 260"/>
                <a:gd name="T14" fmla="*/ 42 w 243"/>
                <a:gd name="T15" fmla="*/ 109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260">
                  <a:moveTo>
                    <a:pt x="42" y="109"/>
                  </a:moveTo>
                  <a:lnTo>
                    <a:pt x="0" y="109"/>
                  </a:lnTo>
                  <a:lnTo>
                    <a:pt x="120" y="260"/>
                  </a:lnTo>
                  <a:lnTo>
                    <a:pt x="243" y="109"/>
                  </a:lnTo>
                  <a:lnTo>
                    <a:pt x="201" y="109"/>
                  </a:lnTo>
                  <a:lnTo>
                    <a:pt x="201" y="0"/>
                  </a:lnTo>
                  <a:lnTo>
                    <a:pt x="42" y="0"/>
                  </a:lnTo>
                  <a:lnTo>
                    <a:pt x="42" y="1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2" name="Freeform 323"/>
            <p:cNvSpPr>
              <a:spLocks noEditPoints="1"/>
            </p:cNvSpPr>
            <p:nvPr/>
          </p:nvSpPr>
          <p:spPr bwMode="auto">
            <a:xfrm>
              <a:off x="2932112" y="3430588"/>
              <a:ext cx="608013" cy="747713"/>
            </a:xfrm>
            <a:custGeom>
              <a:avLst/>
              <a:gdLst>
                <a:gd name="T0" fmla="*/ 113 w 162"/>
                <a:gd name="T1" fmla="*/ 183 h 199"/>
                <a:gd name="T2" fmla="*/ 162 w 162"/>
                <a:gd name="T3" fmla="*/ 199 h 199"/>
                <a:gd name="T4" fmla="*/ 113 w 162"/>
                <a:gd name="T5" fmla="*/ 114 h 199"/>
                <a:gd name="T6" fmla="*/ 102 w 162"/>
                <a:gd name="T7" fmla="*/ 97 h 199"/>
                <a:gd name="T8" fmla="*/ 93 w 162"/>
                <a:gd name="T9" fmla="*/ 138 h 199"/>
                <a:gd name="T10" fmla="*/ 97 w 162"/>
                <a:gd name="T11" fmla="*/ 151 h 199"/>
                <a:gd name="T12" fmla="*/ 93 w 162"/>
                <a:gd name="T13" fmla="*/ 147 h 199"/>
                <a:gd name="T14" fmla="*/ 100 w 162"/>
                <a:gd name="T15" fmla="*/ 169 h 199"/>
                <a:gd name="T16" fmla="*/ 93 w 162"/>
                <a:gd name="T17" fmla="*/ 183 h 199"/>
                <a:gd name="T18" fmla="*/ 93 w 162"/>
                <a:gd name="T19" fmla="*/ 183 h 199"/>
                <a:gd name="T20" fmla="*/ 81 w 162"/>
                <a:gd name="T21" fmla="*/ 169 h 199"/>
                <a:gd name="T22" fmla="*/ 93 w 162"/>
                <a:gd name="T23" fmla="*/ 53 h 199"/>
                <a:gd name="T24" fmla="*/ 86 w 162"/>
                <a:gd name="T25" fmla="*/ 30 h 199"/>
                <a:gd name="T26" fmla="*/ 81 w 162"/>
                <a:gd name="T27" fmla="*/ 59 h 199"/>
                <a:gd name="T28" fmla="*/ 81 w 162"/>
                <a:gd name="T29" fmla="*/ 97 h 199"/>
                <a:gd name="T30" fmla="*/ 88 w 162"/>
                <a:gd name="T31" fmla="*/ 114 h 199"/>
                <a:gd name="T32" fmla="*/ 81 w 162"/>
                <a:gd name="T33" fmla="*/ 135 h 199"/>
                <a:gd name="T34" fmla="*/ 93 w 162"/>
                <a:gd name="T35" fmla="*/ 161 h 199"/>
                <a:gd name="T36" fmla="*/ 88 w 162"/>
                <a:gd name="T37" fmla="*/ 142 h 199"/>
                <a:gd name="T38" fmla="*/ 93 w 162"/>
                <a:gd name="T39" fmla="*/ 53 h 199"/>
                <a:gd name="T40" fmla="*/ 81 w 162"/>
                <a:gd name="T41" fmla="*/ 183 h 199"/>
                <a:gd name="T42" fmla="*/ 81 w 162"/>
                <a:gd name="T43" fmla="*/ 169 h 199"/>
                <a:gd name="T44" fmla="*/ 81 w 162"/>
                <a:gd name="T45" fmla="*/ 169 h 199"/>
                <a:gd name="T46" fmla="*/ 69 w 162"/>
                <a:gd name="T47" fmla="*/ 183 h 199"/>
                <a:gd name="T48" fmla="*/ 81 w 162"/>
                <a:gd name="T49" fmla="*/ 0 h 199"/>
                <a:gd name="T50" fmla="*/ 73 w 162"/>
                <a:gd name="T51" fmla="*/ 30 h 199"/>
                <a:gd name="T52" fmla="*/ 69 w 162"/>
                <a:gd name="T53" fmla="*/ 138 h 199"/>
                <a:gd name="T54" fmla="*/ 69 w 162"/>
                <a:gd name="T55" fmla="*/ 147 h 199"/>
                <a:gd name="T56" fmla="*/ 81 w 162"/>
                <a:gd name="T57" fmla="*/ 150 h 199"/>
                <a:gd name="T58" fmla="*/ 81 w 162"/>
                <a:gd name="T59" fmla="*/ 135 h 199"/>
                <a:gd name="T60" fmla="*/ 71 w 162"/>
                <a:gd name="T61" fmla="*/ 125 h 199"/>
                <a:gd name="T62" fmla="*/ 81 w 162"/>
                <a:gd name="T63" fmla="*/ 114 h 199"/>
                <a:gd name="T64" fmla="*/ 81 w 162"/>
                <a:gd name="T65" fmla="*/ 114 h 199"/>
                <a:gd name="T66" fmla="*/ 81 w 162"/>
                <a:gd name="T67" fmla="*/ 97 h 199"/>
                <a:gd name="T68" fmla="*/ 81 w 162"/>
                <a:gd name="T69" fmla="*/ 59 h 199"/>
                <a:gd name="T70" fmla="*/ 81 w 162"/>
                <a:gd name="T71" fmla="*/ 59 h 199"/>
                <a:gd name="T72" fmla="*/ 0 w 162"/>
                <a:gd name="T73" fmla="*/ 199 h 199"/>
                <a:gd name="T74" fmla="*/ 49 w 162"/>
                <a:gd name="T75" fmla="*/ 183 h 199"/>
                <a:gd name="T76" fmla="*/ 69 w 162"/>
                <a:gd name="T77" fmla="*/ 169 h 199"/>
                <a:gd name="T78" fmla="*/ 69 w 162"/>
                <a:gd name="T79" fmla="*/ 161 h 199"/>
                <a:gd name="T80" fmla="*/ 65 w 162"/>
                <a:gd name="T81" fmla="*/ 151 h 199"/>
                <a:gd name="T82" fmla="*/ 69 w 162"/>
                <a:gd name="T83" fmla="*/ 137 h 199"/>
                <a:gd name="T84" fmla="*/ 69 w 162"/>
                <a:gd name="T85" fmla="*/ 53 h 199"/>
                <a:gd name="T86" fmla="*/ 49 w 162"/>
                <a:gd name="T87" fmla="*/ 97 h 199"/>
                <a:gd name="T88" fmla="*/ 55 w 162"/>
                <a:gd name="T89" fmla="*/ 11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2" h="199">
                  <a:moveTo>
                    <a:pt x="93" y="183"/>
                  </a:moveTo>
                  <a:cubicBezTo>
                    <a:pt x="113" y="183"/>
                    <a:pt x="113" y="183"/>
                    <a:pt x="113" y="183"/>
                  </a:cubicBezTo>
                  <a:cubicBezTo>
                    <a:pt x="129" y="199"/>
                    <a:pt x="129" y="199"/>
                    <a:pt x="129" y="199"/>
                  </a:cubicBezTo>
                  <a:cubicBezTo>
                    <a:pt x="162" y="199"/>
                    <a:pt x="162" y="199"/>
                    <a:pt x="162" y="199"/>
                  </a:cubicBezTo>
                  <a:cubicBezTo>
                    <a:pt x="136" y="185"/>
                    <a:pt x="119" y="149"/>
                    <a:pt x="107" y="114"/>
                  </a:cubicBezTo>
                  <a:cubicBezTo>
                    <a:pt x="113" y="114"/>
                    <a:pt x="113" y="114"/>
                    <a:pt x="113" y="114"/>
                  </a:cubicBezTo>
                  <a:cubicBezTo>
                    <a:pt x="113" y="97"/>
                    <a:pt x="113" y="97"/>
                    <a:pt x="113" y="97"/>
                  </a:cubicBezTo>
                  <a:cubicBezTo>
                    <a:pt x="102" y="97"/>
                    <a:pt x="102" y="97"/>
                    <a:pt x="102" y="97"/>
                  </a:cubicBezTo>
                  <a:cubicBezTo>
                    <a:pt x="98" y="80"/>
                    <a:pt x="95" y="65"/>
                    <a:pt x="93" y="53"/>
                  </a:cubicBezTo>
                  <a:cubicBezTo>
                    <a:pt x="93" y="138"/>
                    <a:pt x="93" y="138"/>
                    <a:pt x="93" y="138"/>
                  </a:cubicBezTo>
                  <a:cubicBezTo>
                    <a:pt x="93" y="137"/>
                    <a:pt x="93" y="137"/>
                    <a:pt x="93" y="137"/>
                  </a:cubicBezTo>
                  <a:cubicBezTo>
                    <a:pt x="94" y="142"/>
                    <a:pt x="96" y="146"/>
                    <a:pt x="97" y="151"/>
                  </a:cubicBezTo>
                  <a:cubicBezTo>
                    <a:pt x="97" y="151"/>
                    <a:pt x="97" y="151"/>
                    <a:pt x="97" y="151"/>
                  </a:cubicBezTo>
                  <a:cubicBezTo>
                    <a:pt x="93" y="147"/>
                    <a:pt x="93" y="147"/>
                    <a:pt x="93" y="147"/>
                  </a:cubicBezTo>
                  <a:cubicBezTo>
                    <a:pt x="93" y="161"/>
                    <a:pt x="93" y="161"/>
                    <a:pt x="93" y="161"/>
                  </a:cubicBezTo>
                  <a:cubicBezTo>
                    <a:pt x="100" y="169"/>
                    <a:pt x="100" y="169"/>
                    <a:pt x="100" y="169"/>
                  </a:cubicBezTo>
                  <a:cubicBezTo>
                    <a:pt x="93" y="169"/>
                    <a:pt x="93" y="169"/>
                    <a:pt x="93" y="169"/>
                  </a:cubicBezTo>
                  <a:lnTo>
                    <a:pt x="93" y="183"/>
                  </a:lnTo>
                  <a:close/>
                  <a:moveTo>
                    <a:pt x="81" y="183"/>
                  </a:moveTo>
                  <a:cubicBezTo>
                    <a:pt x="93" y="183"/>
                    <a:pt x="93" y="183"/>
                    <a:pt x="93" y="183"/>
                  </a:cubicBezTo>
                  <a:cubicBezTo>
                    <a:pt x="93" y="169"/>
                    <a:pt x="93" y="169"/>
                    <a:pt x="93" y="169"/>
                  </a:cubicBezTo>
                  <a:cubicBezTo>
                    <a:pt x="81" y="169"/>
                    <a:pt x="81" y="169"/>
                    <a:pt x="81" y="169"/>
                  </a:cubicBezTo>
                  <a:cubicBezTo>
                    <a:pt x="81" y="183"/>
                    <a:pt x="81" y="183"/>
                    <a:pt x="81" y="183"/>
                  </a:cubicBezTo>
                  <a:close/>
                  <a:moveTo>
                    <a:pt x="93" y="53"/>
                  </a:moveTo>
                  <a:cubicBezTo>
                    <a:pt x="90" y="39"/>
                    <a:pt x="89" y="30"/>
                    <a:pt x="89" y="30"/>
                  </a:cubicBezTo>
                  <a:cubicBezTo>
                    <a:pt x="86" y="30"/>
                    <a:pt x="86" y="30"/>
                    <a:pt x="86" y="30"/>
                  </a:cubicBezTo>
                  <a:cubicBezTo>
                    <a:pt x="81" y="0"/>
                    <a:pt x="81" y="0"/>
                    <a:pt x="81" y="0"/>
                  </a:cubicBezTo>
                  <a:cubicBezTo>
                    <a:pt x="81" y="59"/>
                    <a:pt x="81" y="59"/>
                    <a:pt x="81" y="59"/>
                  </a:cubicBezTo>
                  <a:cubicBezTo>
                    <a:pt x="81" y="61"/>
                    <a:pt x="83" y="88"/>
                    <a:pt x="84" y="97"/>
                  </a:cubicBezTo>
                  <a:cubicBezTo>
                    <a:pt x="81" y="97"/>
                    <a:pt x="81" y="97"/>
                    <a:pt x="81" y="97"/>
                  </a:cubicBezTo>
                  <a:cubicBezTo>
                    <a:pt x="81" y="114"/>
                    <a:pt x="81" y="114"/>
                    <a:pt x="81" y="114"/>
                  </a:cubicBezTo>
                  <a:cubicBezTo>
                    <a:pt x="88" y="114"/>
                    <a:pt x="88" y="114"/>
                    <a:pt x="88" y="114"/>
                  </a:cubicBezTo>
                  <a:cubicBezTo>
                    <a:pt x="88" y="114"/>
                    <a:pt x="89" y="118"/>
                    <a:pt x="91" y="125"/>
                  </a:cubicBezTo>
                  <a:cubicBezTo>
                    <a:pt x="81" y="135"/>
                    <a:pt x="81" y="135"/>
                    <a:pt x="81" y="135"/>
                  </a:cubicBezTo>
                  <a:cubicBezTo>
                    <a:pt x="81" y="150"/>
                    <a:pt x="81" y="150"/>
                    <a:pt x="81" y="150"/>
                  </a:cubicBezTo>
                  <a:cubicBezTo>
                    <a:pt x="93" y="161"/>
                    <a:pt x="93" y="161"/>
                    <a:pt x="93" y="161"/>
                  </a:cubicBezTo>
                  <a:cubicBezTo>
                    <a:pt x="93" y="147"/>
                    <a:pt x="93" y="147"/>
                    <a:pt x="93" y="147"/>
                  </a:cubicBezTo>
                  <a:cubicBezTo>
                    <a:pt x="88" y="142"/>
                    <a:pt x="88" y="142"/>
                    <a:pt x="88" y="142"/>
                  </a:cubicBezTo>
                  <a:cubicBezTo>
                    <a:pt x="93" y="138"/>
                    <a:pt x="93" y="138"/>
                    <a:pt x="93" y="138"/>
                  </a:cubicBezTo>
                  <a:lnTo>
                    <a:pt x="93" y="53"/>
                  </a:lnTo>
                  <a:close/>
                  <a:moveTo>
                    <a:pt x="69" y="183"/>
                  </a:moveTo>
                  <a:cubicBezTo>
                    <a:pt x="81" y="183"/>
                    <a:pt x="81" y="183"/>
                    <a:pt x="81" y="183"/>
                  </a:cubicBezTo>
                  <a:cubicBezTo>
                    <a:pt x="81" y="183"/>
                    <a:pt x="81" y="183"/>
                    <a:pt x="81" y="183"/>
                  </a:cubicBezTo>
                  <a:cubicBezTo>
                    <a:pt x="81" y="169"/>
                    <a:pt x="81" y="169"/>
                    <a:pt x="81" y="169"/>
                  </a:cubicBezTo>
                  <a:cubicBezTo>
                    <a:pt x="81" y="169"/>
                    <a:pt x="81" y="169"/>
                    <a:pt x="81" y="169"/>
                  </a:cubicBezTo>
                  <a:cubicBezTo>
                    <a:pt x="81" y="169"/>
                    <a:pt x="81" y="169"/>
                    <a:pt x="81" y="169"/>
                  </a:cubicBezTo>
                  <a:cubicBezTo>
                    <a:pt x="69" y="169"/>
                    <a:pt x="69" y="169"/>
                    <a:pt x="69" y="169"/>
                  </a:cubicBezTo>
                  <a:cubicBezTo>
                    <a:pt x="69" y="183"/>
                    <a:pt x="69" y="183"/>
                    <a:pt x="69" y="183"/>
                  </a:cubicBezTo>
                  <a:close/>
                  <a:moveTo>
                    <a:pt x="81" y="0"/>
                  </a:moveTo>
                  <a:cubicBezTo>
                    <a:pt x="81" y="0"/>
                    <a:pt x="81" y="0"/>
                    <a:pt x="81" y="0"/>
                  </a:cubicBezTo>
                  <a:cubicBezTo>
                    <a:pt x="76" y="30"/>
                    <a:pt x="76" y="30"/>
                    <a:pt x="76" y="30"/>
                  </a:cubicBezTo>
                  <a:cubicBezTo>
                    <a:pt x="73" y="30"/>
                    <a:pt x="73" y="30"/>
                    <a:pt x="73" y="30"/>
                  </a:cubicBezTo>
                  <a:cubicBezTo>
                    <a:pt x="73" y="30"/>
                    <a:pt x="72" y="39"/>
                    <a:pt x="69" y="53"/>
                  </a:cubicBezTo>
                  <a:cubicBezTo>
                    <a:pt x="69" y="138"/>
                    <a:pt x="69" y="138"/>
                    <a:pt x="69" y="138"/>
                  </a:cubicBezTo>
                  <a:cubicBezTo>
                    <a:pt x="74" y="142"/>
                    <a:pt x="74" y="142"/>
                    <a:pt x="74" y="142"/>
                  </a:cubicBezTo>
                  <a:cubicBezTo>
                    <a:pt x="69" y="147"/>
                    <a:pt x="69" y="147"/>
                    <a:pt x="69" y="147"/>
                  </a:cubicBezTo>
                  <a:cubicBezTo>
                    <a:pt x="69" y="161"/>
                    <a:pt x="69" y="161"/>
                    <a:pt x="69" y="161"/>
                  </a:cubicBezTo>
                  <a:cubicBezTo>
                    <a:pt x="81" y="150"/>
                    <a:pt x="81" y="150"/>
                    <a:pt x="81" y="150"/>
                  </a:cubicBezTo>
                  <a:cubicBezTo>
                    <a:pt x="81" y="150"/>
                    <a:pt x="81" y="150"/>
                    <a:pt x="81" y="150"/>
                  </a:cubicBezTo>
                  <a:cubicBezTo>
                    <a:pt x="81" y="135"/>
                    <a:pt x="81" y="135"/>
                    <a:pt x="81" y="135"/>
                  </a:cubicBezTo>
                  <a:cubicBezTo>
                    <a:pt x="81" y="135"/>
                    <a:pt x="81" y="135"/>
                    <a:pt x="81" y="135"/>
                  </a:cubicBezTo>
                  <a:cubicBezTo>
                    <a:pt x="71" y="125"/>
                    <a:pt x="71" y="125"/>
                    <a:pt x="71" y="125"/>
                  </a:cubicBezTo>
                  <a:cubicBezTo>
                    <a:pt x="73" y="118"/>
                    <a:pt x="73" y="114"/>
                    <a:pt x="73" y="114"/>
                  </a:cubicBezTo>
                  <a:cubicBezTo>
                    <a:pt x="81" y="114"/>
                    <a:pt x="81" y="114"/>
                    <a:pt x="81" y="114"/>
                  </a:cubicBezTo>
                  <a:cubicBezTo>
                    <a:pt x="81" y="114"/>
                    <a:pt x="81" y="114"/>
                    <a:pt x="81" y="114"/>
                  </a:cubicBezTo>
                  <a:cubicBezTo>
                    <a:pt x="81" y="114"/>
                    <a:pt x="81" y="114"/>
                    <a:pt x="81" y="114"/>
                  </a:cubicBezTo>
                  <a:cubicBezTo>
                    <a:pt x="81" y="97"/>
                    <a:pt x="81" y="97"/>
                    <a:pt x="81" y="97"/>
                  </a:cubicBezTo>
                  <a:cubicBezTo>
                    <a:pt x="81" y="97"/>
                    <a:pt x="81" y="97"/>
                    <a:pt x="81" y="97"/>
                  </a:cubicBezTo>
                  <a:cubicBezTo>
                    <a:pt x="78" y="97"/>
                    <a:pt x="78" y="97"/>
                    <a:pt x="78" y="97"/>
                  </a:cubicBezTo>
                  <a:cubicBezTo>
                    <a:pt x="79" y="88"/>
                    <a:pt x="81" y="59"/>
                    <a:pt x="81" y="59"/>
                  </a:cubicBezTo>
                  <a:cubicBezTo>
                    <a:pt x="81" y="59"/>
                    <a:pt x="81" y="59"/>
                    <a:pt x="81" y="59"/>
                  </a:cubicBezTo>
                  <a:cubicBezTo>
                    <a:pt x="81" y="59"/>
                    <a:pt x="81" y="59"/>
                    <a:pt x="81" y="59"/>
                  </a:cubicBezTo>
                  <a:lnTo>
                    <a:pt x="81" y="0"/>
                  </a:lnTo>
                  <a:close/>
                  <a:moveTo>
                    <a:pt x="0" y="199"/>
                  </a:moveTo>
                  <a:cubicBezTo>
                    <a:pt x="32" y="199"/>
                    <a:pt x="32" y="199"/>
                    <a:pt x="32" y="199"/>
                  </a:cubicBezTo>
                  <a:cubicBezTo>
                    <a:pt x="49" y="183"/>
                    <a:pt x="49" y="183"/>
                    <a:pt x="49" y="183"/>
                  </a:cubicBezTo>
                  <a:cubicBezTo>
                    <a:pt x="69" y="183"/>
                    <a:pt x="69" y="183"/>
                    <a:pt x="69" y="183"/>
                  </a:cubicBezTo>
                  <a:cubicBezTo>
                    <a:pt x="69" y="169"/>
                    <a:pt x="69" y="169"/>
                    <a:pt x="69" y="169"/>
                  </a:cubicBezTo>
                  <a:cubicBezTo>
                    <a:pt x="62" y="169"/>
                    <a:pt x="62" y="169"/>
                    <a:pt x="62" y="169"/>
                  </a:cubicBezTo>
                  <a:cubicBezTo>
                    <a:pt x="69" y="161"/>
                    <a:pt x="69" y="161"/>
                    <a:pt x="69" y="161"/>
                  </a:cubicBezTo>
                  <a:cubicBezTo>
                    <a:pt x="69" y="147"/>
                    <a:pt x="69" y="147"/>
                    <a:pt x="69" y="147"/>
                  </a:cubicBezTo>
                  <a:cubicBezTo>
                    <a:pt x="65" y="151"/>
                    <a:pt x="65" y="151"/>
                    <a:pt x="65" y="151"/>
                  </a:cubicBezTo>
                  <a:cubicBezTo>
                    <a:pt x="66" y="146"/>
                    <a:pt x="67" y="142"/>
                    <a:pt x="69" y="137"/>
                  </a:cubicBezTo>
                  <a:cubicBezTo>
                    <a:pt x="69" y="137"/>
                    <a:pt x="69" y="137"/>
                    <a:pt x="69" y="137"/>
                  </a:cubicBezTo>
                  <a:cubicBezTo>
                    <a:pt x="69" y="138"/>
                    <a:pt x="69" y="138"/>
                    <a:pt x="69" y="138"/>
                  </a:cubicBezTo>
                  <a:cubicBezTo>
                    <a:pt x="69" y="53"/>
                    <a:pt x="69" y="53"/>
                    <a:pt x="69" y="53"/>
                  </a:cubicBezTo>
                  <a:cubicBezTo>
                    <a:pt x="67" y="65"/>
                    <a:pt x="64" y="80"/>
                    <a:pt x="59" y="97"/>
                  </a:cubicBezTo>
                  <a:cubicBezTo>
                    <a:pt x="49" y="97"/>
                    <a:pt x="49" y="97"/>
                    <a:pt x="49" y="97"/>
                  </a:cubicBezTo>
                  <a:cubicBezTo>
                    <a:pt x="49" y="114"/>
                    <a:pt x="49" y="114"/>
                    <a:pt x="49" y="114"/>
                  </a:cubicBezTo>
                  <a:cubicBezTo>
                    <a:pt x="55" y="114"/>
                    <a:pt x="55" y="114"/>
                    <a:pt x="55" y="114"/>
                  </a:cubicBezTo>
                  <a:cubicBezTo>
                    <a:pt x="43" y="149"/>
                    <a:pt x="26" y="185"/>
                    <a:pt x="0" y="1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3" name="Freeform 324"/>
            <p:cNvSpPr>
              <a:spLocks noEditPoints="1"/>
            </p:cNvSpPr>
            <p:nvPr/>
          </p:nvSpPr>
          <p:spPr bwMode="auto">
            <a:xfrm>
              <a:off x="3498850" y="1793875"/>
              <a:ext cx="736600" cy="735013"/>
            </a:xfrm>
            <a:custGeom>
              <a:avLst/>
              <a:gdLst>
                <a:gd name="T0" fmla="*/ 98 w 196"/>
                <a:gd name="T1" fmla="*/ 196 h 196"/>
                <a:gd name="T2" fmla="*/ 196 w 196"/>
                <a:gd name="T3" fmla="*/ 98 h 196"/>
                <a:gd name="T4" fmla="*/ 98 w 196"/>
                <a:gd name="T5" fmla="*/ 0 h 196"/>
                <a:gd name="T6" fmla="*/ 98 w 196"/>
                <a:gd name="T7" fmla="*/ 69 h 196"/>
                <a:gd name="T8" fmla="*/ 127 w 196"/>
                <a:gd name="T9" fmla="*/ 98 h 196"/>
                <a:gd name="T10" fmla="*/ 98 w 196"/>
                <a:gd name="T11" fmla="*/ 126 h 196"/>
                <a:gd name="T12" fmla="*/ 98 w 196"/>
                <a:gd name="T13" fmla="*/ 196 h 196"/>
                <a:gd name="T14" fmla="*/ 98 w 196"/>
                <a:gd name="T15" fmla="*/ 0 h 196"/>
                <a:gd name="T16" fmla="*/ 0 w 196"/>
                <a:gd name="T17" fmla="*/ 98 h 196"/>
                <a:gd name="T18" fmla="*/ 98 w 196"/>
                <a:gd name="T19" fmla="*/ 196 h 196"/>
                <a:gd name="T20" fmla="*/ 98 w 196"/>
                <a:gd name="T21" fmla="*/ 196 h 196"/>
                <a:gd name="T22" fmla="*/ 98 w 196"/>
                <a:gd name="T23" fmla="*/ 126 h 196"/>
                <a:gd name="T24" fmla="*/ 98 w 196"/>
                <a:gd name="T25" fmla="*/ 126 h 196"/>
                <a:gd name="T26" fmla="*/ 98 w 196"/>
                <a:gd name="T27" fmla="*/ 126 h 196"/>
                <a:gd name="T28" fmla="*/ 70 w 196"/>
                <a:gd name="T29" fmla="*/ 98 h 196"/>
                <a:gd name="T30" fmla="*/ 98 w 196"/>
                <a:gd name="T31" fmla="*/ 69 h 196"/>
                <a:gd name="T32" fmla="*/ 98 w 196"/>
                <a:gd name="T33" fmla="*/ 69 h 196"/>
                <a:gd name="T34" fmla="*/ 98 w 196"/>
                <a:gd name="T35"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6">
                  <a:moveTo>
                    <a:pt x="98" y="196"/>
                  </a:moveTo>
                  <a:cubicBezTo>
                    <a:pt x="152" y="196"/>
                    <a:pt x="196" y="152"/>
                    <a:pt x="196" y="98"/>
                  </a:cubicBezTo>
                  <a:cubicBezTo>
                    <a:pt x="196" y="44"/>
                    <a:pt x="152" y="0"/>
                    <a:pt x="98" y="0"/>
                  </a:cubicBezTo>
                  <a:cubicBezTo>
                    <a:pt x="98" y="69"/>
                    <a:pt x="98" y="69"/>
                    <a:pt x="98" y="69"/>
                  </a:cubicBezTo>
                  <a:cubicBezTo>
                    <a:pt x="114" y="69"/>
                    <a:pt x="127" y="82"/>
                    <a:pt x="127" y="98"/>
                  </a:cubicBezTo>
                  <a:cubicBezTo>
                    <a:pt x="127" y="113"/>
                    <a:pt x="114" y="126"/>
                    <a:pt x="98" y="126"/>
                  </a:cubicBezTo>
                  <a:lnTo>
                    <a:pt x="98" y="196"/>
                  </a:lnTo>
                  <a:close/>
                  <a:moveTo>
                    <a:pt x="98" y="0"/>
                  </a:moveTo>
                  <a:cubicBezTo>
                    <a:pt x="44" y="0"/>
                    <a:pt x="0" y="44"/>
                    <a:pt x="0" y="98"/>
                  </a:cubicBezTo>
                  <a:cubicBezTo>
                    <a:pt x="0" y="152"/>
                    <a:pt x="44" y="196"/>
                    <a:pt x="98" y="196"/>
                  </a:cubicBezTo>
                  <a:cubicBezTo>
                    <a:pt x="98" y="196"/>
                    <a:pt x="98" y="196"/>
                    <a:pt x="98" y="196"/>
                  </a:cubicBezTo>
                  <a:cubicBezTo>
                    <a:pt x="98" y="126"/>
                    <a:pt x="98" y="126"/>
                    <a:pt x="98" y="126"/>
                  </a:cubicBezTo>
                  <a:cubicBezTo>
                    <a:pt x="98" y="126"/>
                    <a:pt x="98" y="126"/>
                    <a:pt x="98" y="126"/>
                  </a:cubicBezTo>
                  <a:cubicBezTo>
                    <a:pt x="98" y="126"/>
                    <a:pt x="98" y="126"/>
                    <a:pt x="98" y="126"/>
                  </a:cubicBezTo>
                  <a:cubicBezTo>
                    <a:pt x="83" y="126"/>
                    <a:pt x="70" y="113"/>
                    <a:pt x="70" y="98"/>
                  </a:cubicBezTo>
                  <a:cubicBezTo>
                    <a:pt x="70" y="82"/>
                    <a:pt x="83" y="69"/>
                    <a:pt x="98" y="69"/>
                  </a:cubicBezTo>
                  <a:cubicBezTo>
                    <a:pt x="98" y="69"/>
                    <a:pt x="98" y="69"/>
                    <a:pt x="98" y="69"/>
                  </a:cubicBezTo>
                  <a:cubicBezTo>
                    <a:pt x="98" y="0"/>
                    <a:pt x="98" y="0"/>
                    <a:pt x="9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4" name="Freeform 325"/>
            <p:cNvSpPr>
              <a:spLocks noEditPoints="1"/>
            </p:cNvSpPr>
            <p:nvPr/>
          </p:nvSpPr>
          <p:spPr bwMode="auto">
            <a:xfrm>
              <a:off x="3781425" y="2074863"/>
              <a:ext cx="171450" cy="173038"/>
            </a:xfrm>
            <a:custGeom>
              <a:avLst/>
              <a:gdLst>
                <a:gd name="T0" fmla="*/ 23 w 46"/>
                <a:gd name="T1" fmla="*/ 46 h 46"/>
                <a:gd name="T2" fmla="*/ 46 w 46"/>
                <a:gd name="T3" fmla="*/ 23 h 46"/>
                <a:gd name="T4" fmla="*/ 23 w 46"/>
                <a:gd name="T5" fmla="*/ 0 h 46"/>
                <a:gd name="T6" fmla="*/ 23 w 46"/>
                <a:gd name="T7" fmla="*/ 7 h 46"/>
                <a:gd name="T8" fmla="*/ 39 w 46"/>
                <a:gd name="T9" fmla="*/ 23 h 46"/>
                <a:gd name="T10" fmla="*/ 23 w 46"/>
                <a:gd name="T11" fmla="*/ 39 h 46"/>
                <a:gd name="T12" fmla="*/ 23 w 46"/>
                <a:gd name="T13" fmla="*/ 46 h 46"/>
                <a:gd name="T14" fmla="*/ 23 w 46"/>
                <a:gd name="T15" fmla="*/ 0 h 46"/>
                <a:gd name="T16" fmla="*/ 0 w 46"/>
                <a:gd name="T17" fmla="*/ 23 h 46"/>
                <a:gd name="T18" fmla="*/ 23 w 46"/>
                <a:gd name="T19" fmla="*/ 46 h 46"/>
                <a:gd name="T20" fmla="*/ 23 w 46"/>
                <a:gd name="T21" fmla="*/ 46 h 46"/>
                <a:gd name="T22" fmla="*/ 23 w 46"/>
                <a:gd name="T23" fmla="*/ 39 h 46"/>
                <a:gd name="T24" fmla="*/ 23 w 46"/>
                <a:gd name="T25" fmla="*/ 39 h 46"/>
                <a:gd name="T26" fmla="*/ 23 w 46"/>
                <a:gd name="T27" fmla="*/ 39 h 46"/>
                <a:gd name="T28" fmla="*/ 7 w 46"/>
                <a:gd name="T29" fmla="*/ 23 h 46"/>
                <a:gd name="T30" fmla="*/ 23 w 46"/>
                <a:gd name="T31" fmla="*/ 7 h 46"/>
                <a:gd name="T32" fmla="*/ 23 w 46"/>
                <a:gd name="T33" fmla="*/ 7 h 46"/>
                <a:gd name="T34" fmla="*/ 23 w 46"/>
                <a:gd name="T3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46">
                  <a:moveTo>
                    <a:pt x="23" y="46"/>
                  </a:moveTo>
                  <a:cubicBezTo>
                    <a:pt x="36" y="46"/>
                    <a:pt x="46" y="35"/>
                    <a:pt x="46" y="23"/>
                  </a:cubicBezTo>
                  <a:cubicBezTo>
                    <a:pt x="46" y="10"/>
                    <a:pt x="36" y="0"/>
                    <a:pt x="23" y="0"/>
                  </a:cubicBezTo>
                  <a:cubicBezTo>
                    <a:pt x="23" y="7"/>
                    <a:pt x="23" y="7"/>
                    <a:pt x="23" y="7"/>
                  </a:cubicBezTo>
                  <a:cubicBezTo>
                    <a:pt x="32" y="7"/>
                    <a:pt x="39" y="14"/>
                    <a:pt x="39" y="23"/>
                  </a:cubicBezTo>
                  <a:cubicBezTo>
                    <a:pt x="39" y="32"/>
                    <a:pt x="32" y="39"/>
                    <a:pt x="23" y="39"/>
                  </a:cubicBezTo>
                  <a:lnTo>
                    <a:pt x="23" y="46"/>
                  </a:lnTo>
                  <a:close/>
                  <a:moveTo>
                    <a:pt x="23" y="0"/>
                  </a:moveTo>
                  <a:cubicBezTo>
                    <a:pt x="11" y="0"/>
                    <a:pt x="0" y="10"/>
                    <a:pt x="0" y="23"/>
                  </a:cubicBezTo>
                  <a:cubicBezTo>
                    <a:pt x="0" y="35"/>
                    <a:pt x="11" y="46"/>
                    <a:pt x="23" y="46"/>
                  </a:cubicBezTo>
                  <a:cubicBezTo>
                    <a:pt x="23" y="46"/>
                    <a:pt x="23" y="46"/>
                    <a:pt x="23" y="46"/>
                  </a:cubicBezTo>
                  <a:cubicBezTo>
                    <a:pt x="23" y="39"/>
                    <a:pt x="23" y="39"/>
                    <a:pt x="23" y="39"/>
                  </a:cubicBezTo>
                  <a:cubicBezTo>
                    <a:pt x="23" y="39"/>
                    <a:pt x="23" y="39"/>
                    <a:pt x="23" y="39"/>
                  </a:cubicBezTo>
                  <a:cubicBezTo>
                    <a:pt x="23" y="39"/>
                    <a:pt x="23" y="39"/>
                    <a:pt x="23" y="39"/>
                  </a:cubicBezTo>
                  <a:cubicBezTo>
                    <a:pt x="14" y="39"/>
                    <a:pt x="7" y="32"/>
                    <a:pt x="7" y="23"/>
                  </a:cubicBezTo>
                  <a:cubicBezTo>
                    <a:pt x="7" y="14"/>
                    <a:pt x="14" y="7"/>
                    <a:pt x="23" y="7"/>
                  </a:cubicBezTo>
                  <a:cubicBezTo>
                    <a:pt x="23" y="7"/>
                    <a:pt x="23" y="7"/>
                    <a:pt x="23" y="7"/>
                  </a:cubicBezTo>
                  <a:cubicBezTo>
                    <a:pt x="23" y="0"/>
                    <a:pt x="23" y="0"/>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5" name="Freeform 326"/>
            <p:cNvSpPr>
              <a:spLocks noEditPoints="1"/>
            </p:cNvSpPr>
            <p:nvPr/>
          </p:nvSpPr>
          <p:spPr bwMode="auto">
            <a:xfrm>
              <a:off x="7597775" y="2435225"/>
              <a:ext cx="266700" cy="555625"/>
            </a:xfrm>
            <a:custGeom>
              <a:avLst/>
              <a:gdLst>
                <a:gd name="T0" fmla="*/ 36 w 71"/>
                <a:gd name="T1" fmla="*/ 127 h 148"/>
                <a:gd name="T2" fmla="*/ 71 w 71"/>
                <a:gd name="T3" fmla="*/ 143 h 148"/>
                <a:gd name="T4" fmla="*/ 69 w 71"/>
                <a:gd name="T5" fmla="*/ 15 h 148"/>
                <a:gd name="T6" fmla="*/ 36 w 71"/>
                <a:gd name="T7" fmla="*/ 0 h 148"/>
                <a:gd name="T8" fmla="*/ 36 w 71"/>
                <a:gd name="T9" fmla="*/ 20 h 148"/>
                <a:gd name="T10" fmla="*/ 61 w 71"/>
                <a:gd name="T11" fmla="*/ 27 h 148"/>
                <a:gd name="T12" fmla="*/ 58 w 71"/>
                <a:gd name="T13" fmla="*/ 28 h 148"/>
                <a:gd name="T14" fmla="*/ 36 w 71"/>
                <a:gd name="T15" fmla="*/ 24 h 148"/>
                <a:gd name="T16" fmla="*/ 36 w 71"/>
                <a:gd name="T17" fmla="*/ 40 h 148"/>
                <a:gd name="T18" fmla="*/ 60 w 71"/>
                <a:gd name="T19" fmla="*/ 44 h 148"/>
                <a:gd name="T20" fmla="*/ 59 w 71"/>
                <a:gd name="T21" fmla="*/ 48 h 148"/>
                <a:gd name="T22" fmla="*/ 53 w 71"/>
                <a:gd name="T23" fmla="*/ 46 h 148"/>
                <a:gd name="T24" fmla="*/ 36 w 71"/>
                <a:gd name="T25" fmla="*/ 44 h 148"/>
                <a:gd name="T26" fmla="*/ 36 w 71"/>
                <a:gd name="T27" fmla="*/ 60 h 148"/>
                <a:gd name="T28" fmla="*/ 61 w 71"/>
                <a:gd name="T29" fmla="*/ 67 h 148"/>
                <a:gd name="T30" fmla="*/ 58 w 71"/>
                <a:gd name="T31" fmla="*/ 68 h 148"/>
                <a:gd name="T32" fmla="*/ 36 w 71"/>
                <a:gd name="T33" fmla="*/ 64 h 148"/>
                <a:gd name="T34" fmla="*/ 36 w 71"/>
                <a:gd name="T35" fmla="*/ 127 h 148"/>
                <a:gd name="T36" fmla="*/ 36 w 71"/>
                <a:gd name="T37" fmla="*/ 127 h 148"/>
                <a:gd name="T38" fmla="*/ 18 w 71"/>
                <a:gd name="T39" fmla="*/ 66 h 148"/>
                <a:gd name="T40" fmla="*/ 11 w 71"/>
                <a:gd name="T41" fmla="*/ 67 h 148"/>
                <a:gd name="T42" fmla="*/ 12 w 71"/>
                <a:gd name="T43" fmla="*/ 64 h 148"/>
                <a:gd name="T44" fmla="*/ 36 w 71"/>
                <a:gd name="T45" fmla="*/ 44 h 148"/>
                <a:gd name="T46" fmla="*/ 13 w 71"/>
                <a:gd name="T47" fmla="*/ 48 h 148"/>
                <a:gd name="T48" fmla="*/ 12 w 71"/>
                <a:gd name="T49" fmla="*/ 44 h 148"/>
                <a:gd name="T50" fmla="*/ 36 w 71"/>
                <a:gd name="T51" fmla="*/ 40 h 148"/>
                <a:gd name="T52" fmla="*/ 18 w 71"/>
                <a:gd name="T53" fmla="*/ 26 h 148"/>
                <a:gd name="T54" fmla="*/ 11 w 71"/>
                <a:gd name="T55" fmla="*/ 27 h 148"/>
                <a:gd name="T56" fmla="*/ 12 w 71"/>
                <a:gd name="T57" fmla="*/ 24 h 148"/>
                <a:gd name="T58" fmla="*/ 36 w 71"/>
                <a:gd name="T59" fmla="*/ 0 h 148"/>
                <a:gd name="T60" fmla="*/ 1 w 71"/>
                <a:gd name="T61" fmla="*/ 32 h 148"/>
                <a:gd name="T62" fmla="*/ 2 w 71"/>
                <a:gd name="T63" fmla="*/ 143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148">
                  <a:moveTo>
                    <a:pt x="36" y="127"/>
                  </a:moveTo>
                  <a:cubicBezTo>
                    <a:pt x="36" y="127"/>
                    <a:pt x="36" y="127"/>
                    <a:pt x="36" y="127"/>
                  </a:cubicBezTo>
                  <a:cubicBezTo>
                    <a:pt x="52" y="127"/>
                    <a:pt x="66" y="131"/>
                    <a:pt x="70" y="143"/>
                  </a:cubicBezTo>
                  <a:cubicBezTo>
                    <a:pt x="71" y="148"/>
                    <a:pt x="71" y="148"/>
                    <a:pt x="71" y="143"/>
                  </a:cubicBezTo>
                  <a:cubicBezTo>
                    <a:pt x="71" y="120"/>
                    <a:pt x="71" y="55"/>
                    <a:pt x="71" y="32"/>
                  </a:cubicBezTo>
                  <a:cubicBezTo>
                    <a:pt x="71" y="27"/>
                    <a:pt x="71" y="20"/>
                    <a:pt x="69" y="15"/>
                  </a:cubicBezTo>
                  <a:cubicBezTo>
                    <a:pt x="65" y="3"/>
                    <a:pt x="52" y="0"/>
                    <a:pt x="36" y="0"/>
                  </a:cubicBezTo>
                  <a:cubicBezTo>
                    <a:pt x="36" y="0"/>
                    <a:pt x="36" y="0"/>
                    <a:pt x="36" y="0"/>
                  </a:cubicBezTo>
                  <a:cubicBezTo>
                    <a:pt x="36" y="20"/>
                    <a:pt x="36" y="20"/>
                    <a:pt x="36" y="20"/>
                  </a:cubicBezTo>
                  <a:cubicBezTo>
                    <a:pt x="36" y="20"/>
                    <a:pt x="36" y="20"/>
                    <a:pt x="36" y="20"/>
                  </a:cubicBezTo>
                  <a:cubicBezTo>
                    <a:pt x="46" y="20"/>
                    <a:pt x="54" y="21"/>
                    <a:pt x="60" y="24"/>
                  </a:cubicBezTo>
                  <a:cubicBezTo>
                    <a:pt x="61" y="25"/>
                    <a:pt x="61" y="26"/>
                    <a:pt x="61" y="27"/>
                  </a:cubicBezTo>
                  <a:cubicBezTo>
                    <a:pt x="60" y="28"/>
                    <a:pt x="60" y="28"/>
                    <a:pt x="59" y="28"/>
                  </a:cubicBezTo>
                  <a:cubicBezTo>
                    <a:pt x="59" y="28"/>
                    <a:pt x="58" y="28"/>
                    <a:pt x="58" y="28"/>
                  </a:cubicBezTo>
                  <a:cubicBezTo>
                    <a:pt x="57" y="27"/>
                    <a:pt x="55" y="26"/>
                    <a:pt x="53" y="26"/>
                  </a:cubicBezTo>
                  <a:cubicBezTo>
                    <a:pt x="49" y="25"/>
                    <a:pt x="43" y="24"/>
                    <a:pt x="36" y="24"/>
                  </a:cubicBezTo>
                  <a:cubicBezTo>
                    <a:pt x="36" y="24"/>
                    <a:pt x="36" y="24"/>
                    <a:pt x="36" y="24"/>
                  </a:cubicBezTo>
                  <a:cubicBezTo>
                    <a:pt x="36" y="40"/>
                    <a:pt x="36" y="40"/>
                    <a:pt x="36" y="40"/>
                  </a:cubicBezTo>
                  <a:cubicBezTo>
                    <a:pt x="36" y="40"/>
                    <a:pt x="36" y="40"/>
                    <a:pt x="36" y="40"/>
                  </a:cubicBezTo>
                  <a:cubicBezTo>
                    <a:pt x="46" y="40"/>
                    <a:pt x="54" y="41"/>
                    <a:pt x="60" y="44"/>
                  </a:cubicBezTo>
                  <a:cubicBezTo>
                    <a:pt x="61" y="45"/>
                    <a:pt x="61" y="46"/>
                    <a:pt x="61" y="47"/>
                  </a:cubicBezTo>
                  <a:cubicBezTo>
                    <a:pt x="60" y="47"/>
                    <a:pt x="60" y="48"/>
                    <a:pt x="59" y="48"/>
                  </a:cubicBezTo>
                  <a:cubicBezTo>
                    <a:pt x="59" y="48"/>
                    <a:pt x="58" y="48"/>
                    <a:pt x="58" y="48"/>
                  </a:cubicBezTo>
                  <a:cubicBezTo>
                    <a:pt x="57" y="47"/>
                    <a:pt x="55" y="46"/>
                    <a:pt x="53" y="46"/>
                  </a:cubicBezTo>
                  <a:cubicBezTo>
                    <a:pt x="49" y="44"/>
                    <a:pt x="43" y="44"/>
                    <a:pt x="36" y="44"/>
                  </a:cubicBezTo>
                  <a:cubicBezTo>
                    <a:pt x="36" y="44"/>
                    <a:pt x="36" y="44"/>
                    <a:pt x="36" y="44"/>
                  </a:cubicBezTo>
                  <a:cubicBezTo>
                    <a:pt x="36" y="60"/>
                    <a:pt x="36" y="60"/>
                    <a:pt x="36" y="60"/>
                  </a:cubicBezTo>
                  <a:cubicBezTo>
                    <a:pt x="36" y="60"/>
                    <a:pt x="36" y="60"/>
                    <a:pt x="36" y="60"/>
                  </a:cubicBezTo>
                  <a:cubicBezTo>
                    <a:pt x="46" y="60"/>
                    <a:pt x="54" y="61"/>
                    <a:pt x="60" y="64"/>
                  </a:cubicBezTo>
                  <a:cubicBezTo>
                    <a:pt x="61" y="64"/>
                    <a:pt x="61" y="66"/>
                    <a:pt x="61" y="67"/>
                  </a:cubicBezTo>
                  <a:cubicBezTo>
                    <a:pt x="60" y="67"/>
                    <a:pt x="60" y="68"/>
                    <a:pt x="59" y="68"/>
                  </a:cubicBezTo>
                  <a:cubicBezTo>
                    <a:pt x="59" y="68"/>
                    <a:pt x="58" y="68"/>
                    <a:pt x="58" y="68"/>
                  </a:cubicBezTo>
                  <a:cubicBezTo>
                    <a:pt x="57" y="67"/>
                    <a:pt x="55" y="66"/>
                    <a:pt x="53" y="66"/>
                  </a:cubicBezTo>
                  <a:cubicBezTo>
                    <a:pt x="49" y="64"/>
                    <a:pt x="43" y="64"/>
                    <a:pt x="36" y="64"/>
                  </a:cubicBezTo>
                  <a:cubicBezTo>
                    <a:pt x="36" y="64"/>
                    <a:pt x="36" y="64"/>
                    <a:pt x="36" y="64"/>
                  </a:cubicBezTo>
                  <a:lnTo>
                    <a:pt x="36" y="127"/>
                  </a:lnTo>
                  <a:close/>
                  <a:moveTo>
                    <a:pt x="2" y="143"/>
                  </a:moveTo>
                  <a:cubicBezTo>
                    <a:pt x="6" y="131"/>
                    <a:pt x="19" y="127"/>
                    <a:pt x="36" y="127"/>
                  </a:cubicBezTo>
                  <a:cubicBezTo>
                    <a:pt x="36" y="64"/>
                    <a:pt x="36" y="64"/>
                    <a:pt x="36" y="64"/>
                  </a:cubicBezTo>
                  <a:cubicBezTo>
                    <a:pt x="29" y="64"/>
                    <a:pt x="23" y="64"/>
                    <a:pt x="18" y="66"/>
                  </a:cubicBezTo>
                  <a:cubicBezTo>
                    <a:pt x="16" y="66"/>
                    <a:pt x="15" y="67"/>
                    <a:pt x="13" y="68"/>
                  </a:cubicBezTo>
                  <a:cubicBezTo>
                    <a:pt x="12" y="68"/>
                    <a:pt x="11" y="68"/>
                    <a:pt x="11" y="67"/>
                  </a:cubicBezTo>
                  <a:cubicBezTo>
                    <a:pt x="10" y="66"/>
                    <a:pt x="11" y="64"/>
                    <a:pt x="12" y="64"/>
                  </a:cubicBezTo>
                  <a:cubicBezTo>
                    <a:pt x="12" y="64"/>
                    <a:pt x="12" y="64"/>
                    <a:pt x="12" y="64"/>
                  </a:cubicBezTo>
                  <a:cubicBezTo>
                    <a:pt x="18" y="61"/>
                    <a:pt x="25" y="60"/>
                    <a:pt x="36" y="60"/>
                  </a:cubicBezTo>
                  <a:cubicBezTo>
                    <a:pt x="36" y="44"/>
                    <a:pt x="36" y="44"/>
                    <a:pt x="36" y="44"/>
                  </a:cubicBezTo>
                  <a:cubicBezTo>
                    <a:pt x="29" y="44"/>
                    <a:pt x="23" y="44"/>
                    <a:pt x="18" y="46"/>
                  </a:cubicBezTo>
                  <a:cubicBezTo>
                    <a:pt x="16" y="46"/>
                    <a:pt x="15" y="47"/>
                    <a:pt x="13" y="48"/>
                  </a:cubicBezTo>
                  <a:cubicBezTo>
                    <a:pt x="12" y="48"/>
                    <a:pt x="11" y="48"/>
                    <a:pt x="11" y="47"/>
                  </a:cubicBezTo>
                  <a:cubicBezTo>
                    <a:pt x="10" y="46"/>
                    <a:pt x="11" y="45"/>
                    <a:pt x="12" y="44"/>
                  </a:cubicBezTo>
                  <a:cubicBezTo>
                    <a:pt x="12" y="44"/>
                    <a:pt x="12" y="44"/>
                    <a:pt x="12" y="44"/>
                  </a:cubicBezTo>
                  <a:cubicBezTo>
                    <a:pt x="18" y="41"/>
                    <a:pt x="25" y="40"/>
                    <a:pt x="36" y="40"/>
                  </a:cubicBezTo>
                  <a:cubicBezTo>
                    <a:pt x="36" y="24"/>
                    <a:pt x="36" y="24"/>
                    <a:pt x="36" y="24"/>
                  </a:cubicBezTo>
                  <a:cubicBezTo>
                    <a:pt x="29" y="24"/>
                    <a:pt x="23" y="25"/>
                    <a:pt x="18" y="26"/>
                  </a:cubicBezTo>
                  <a:cubicBezTo>
                    <a:pt x="16" y="26"/>
                    <a:pt x="15" y="27"/>
                    <a:pt x="13" y="28"/>
                  </a:cubicBezTo>
                  <a:cubicBezTo>
                    <a:pt x="12" y="28"/>
                    <a:pt x="11" y="28"/>
                    <a:pt x="11" y="27"/>
                  </a:cubicBezTo>
                  <a:cubicBezTo>
                    <a:pt x="10" y="26"/>
                    <a:pt x="11" y="25"/>
                    <a:pt x="12" y="24"/>
                  </a:cubicBezTo>
                  <a:cubicBezTo>
                    <a:pt x="12" y="24"/>
                    <a:pt x="12" y="24"/>
                    <a:pt x="12" y="24"/>
                  </a:cubicBezTo>
                  <a:cubicBezTo>
                    <a:pt x="18" y="21"/>
                    <a:pt x="25" y="20"/>
                    <a:pt x="36" y="20"/>
                  </a:cubicBezTo>
                  <a:cubicBezTo>
                    <a:pt x="36" y="0"/>
                    <a:pt x="36" y="0"/>
                    <a:pt x="36" y="0"/>
                  </a:cubicBezTo>
                  <a:cubicBezTo>
                    <a:pt x="20" y="0"/>
                    <a:pt x="6" y="3"/>
                    <a:pt x="2" y="15"/>
                  </a:cubicBezTo>
                  <a:cubicBezTo>
                    <a:pt x="1" y="20"/>
                    <a:pt x="1" y="27"/>
                    <a:pt x="1" y="32"/>
                  </a:cubicBezTo>
                  <a:cubicBezTo>
                    <a:pt x="1" y="55"/>
                    <a:pt x="1" y="120"/>
                    <a:pt x="1" y="143"/>
                  </a:cubicBezTo>
                  <a:cubicBezTo>
                    <a:pt x="1" y="148"/>
                    <a:pt x="0" y="148"/>
                    <a:pt x="2" y="1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6" name="Freeform 327"/>
            <p:cNvSpPr>
              <a:spLocks noEditPoints="1"/>
            </p:cNvSpPr>
            <p:nvPr/>
          </p:nvSpPr>
          <p:spPr bwMode="auto">
            <a:xfrm>
              <a:off x="7886700" y="2435225"/>
              <a:ext cx="261938" cy="555625"/>
            </a:xfrm>
            <a:custGeom>
              <a:avLst/>
              <a:gdLst>
                <a:gd name="T0" fmla="*/ 70 w 70"/>
                <a:gd name="T1" fmla="*/ 143 h 148"/>
                <a:gd name="T2" fmla="*/ 69 w 70"/>
                <a:gd name="T3" fmla="*/ 15 h 148"/>
                <a:gd name="T4" fmla="*/ 35 w 70"/>
                <a:gd name="T5" fmla="*/ 20 h 148"/>
                <a:gd name="T6" fmla="*/ 60 w 70"/>
                <a:gd name="T7" fmla="*/ 27 h 148"/>
                <a:gd name="T8" fmla="*/ 58 w 70"/>
                <a:gd name="T9" fmla="*/ 28 h 148"/>
                <a:gd name="T10" fmla="*/ 53 w 70"/>
                <a:gd name="T11" fmla="*/ 26 h 148"/>
                <a:gd name="T12" fmla="*/ 35 w 70"/>
                <a:gd name="T13" fmla="*/ 40 h 148"/>
                <a:gd name="T14" fmla="*/ 60 w 70"/>
                <a:gd name="T15" fmla="*/ 47 h 148"/>
                <a:gd name="T16" fmla="*/ 58 w 70"/>
                <a:gd name="T17" fmla="*/ 48 h 148"/>
                <a:gd name="T18" fmla="*/ 53 w 70"/>
                <a:gd name="T19" fmla="*/ 46 h 148"/>
                <a:gd name="T20" fmla="*/ 35 w 70"/>
                <a:gd name="T21" fmla="*/ 60 h 148"/>
                <a:gd name="T22" fmla="*/ 60 w 70"/>
                <a:gd name="T23" fmla="*/ 67 h 148"/>
                <a:gd name="T24" fmla="*/ 58 w 70"/>
                <a:gd name="T25" fmla="*/ 68 h 148"/>
                <a:gd name="T26" fmla="*/ 53 w 70"/>
                <a:gd name="T27" fmla="*/ 66 h 148"/>
                <a:gd name="T28" fmla="*/ 35 w 70"/>
                <a:gd name="T29" fmla="*/ 127 h 148"/>
                <a:gd name="T30" fmla="*/ 69 w 70"/>
                <a:gd name="T31" fmla="*/ 143 h 148"/>
                <a:gd name="T32" fmla="*/ 35 w 70"/>
                <a:gd name="T33" fmla="*/ 0 h 148"/>
                <a:gd name="T34" fmla="*/ 0 w 70"/>
                <a:gd name="T35" fmla="*/ 32 h 148"/>
                <a:gd name="T36" fmla="*/ 1 w 70"/>
                <a:gd name="T37" fmla="*/ 143 h 148"/>
                <a:gd name="T38" fmla="*/ 35 w 70"/>
                <a:gd name="T39" fmla="*/ 64 h 148"/>
                <a:gd name="T40" fmla="*/ 18 w 70"/>
                <a:gd name="T41" fmla="*/ 66 h 148"/>
                <a:gd name="T42" fmla="*/ 10 w 70"/>
                <a:gd name="T43" fmla="*/ 67 h 148"/>
                <a:gd name="T44" fmla="*/ 35 w 70"/>
                <a:gd name="T45" fmla="*/ 60 h 148"/>
                <a:gd name="T46" fmla="*/ 35 w 70"/>
                <a:gd name="T47" fmla="*/ 44 h 148"/>
                <a:gd name="T48" fmla="*/ 18 w 70"/>
                <a:gd name="T49" fmla="*/ 46 h 148"/>
                <a:gd name="T50" fmla="*/ 10 w 70"/>
                <a:gd name="T51" fmla="*/ 47 h 148"/>
                <a:gd name="T52" fmla="*/ 35 w 70"/>
                <a:gd name="T53" fmla="*/ 40 h 148"/>
                <a:gd name="T54" fmla="*/ 35 w 70"/>
                <a:gd name="T55" fmla="*/ 24 h 148"/>
                <a:gd name="T56" fmla="*/ 18 w 70"/>
                <a:gd name="T57" fmla="*/ 26 h 148"/>
                <a:gd name="T58" fmla="*/ 10 w 70"/>
                <a:gd name="T59" fmla="*/ 27 h 148"/>
                <a:gd name="T60" fmla="*/ 35 w 70"/>
                <a:gd name="T61" fmla="*/ 20 h 148"/>
                <a:gd name="T62" fmla="*/ 35 w 70"/>
                <a:gd name="T6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148">
                  <a:moveTo>
                    <a:pt x="69" y="143"/>
                  </a:moveTo>
                  <a:cubicBezTo>
                    <a:pt x="70" y="148"/>
                    <a:pt x="70" y="148"/>
                    <a:pt x="70" y="143"/>
                  </a:cubicBezTo>
                  <a:cubicBezTo>
                    <a:pt x="70" y="120"/>
                    <a:pt x="70" y="55"/>
                    <a:pt x="70" y="32"/>
                  </a:cubicBezTo>
                  <a:cubicBezTo>
                    <a:pt x="70" y="27"/>
                    <a:pt x="70" y="20"/>
                    <a:pt x="69" y="15"/>
                  </a:cubicBezTo>
                  <a:cubicBezTo>
                    <a:pt x="65" y="3"/>
                    <a:pt x="51" y="0"/>
                    <a:pt x="35" y="0"/>
                  </a:cubicBezTo>
                  <a:cubicBezTo>
                    <a:pt x="35" y="20"/>
                    <a:pt x="35" y="20"/>
                    <a:pt x="35" y="20"/>
                  </a:cubicBezTo>
                  <a:cubicBezTo>
                    <a:pt x="46" y="20"/>
                    <a:pt x="53" y="21"/>
                    <a:pt x="59" y="24"/>
                  </a:cubicBezTo>
                  <a:cubicBezTo>
                    <a:pt x="60" y="25"/>
                    <a:pt x="61" y="26"/>
                    <a:pt x="60" y="27"/>
                  </a:cubicBezTo>
                  <a:cubicBezTo>
                    <a:pt x="60" y="27"/>
                    <a:pt x="60" y="27"/>
                    <a:pt x="60" y="27"/>
                  </a:cubicBezTo>
                  <a:cubicBezTo>
                    <a:pt x="60" y="28"/>
                    <a:pt x="59" y="28"/>
                    <a:pt x="58" y="28"/>
                  </a:cubicBezTo>
                  <a:cubicBezTo>
                    <a:pt x="58" y="28"/>
                    <a:pt x="58" y="28"/>
                    <a:pt x="57" y="28"/>
                  </a:cubicBezTo>
                  <a:cubicBezTo>
                    <a:pt x="56" y="27"/>
                    <a:pt x="54" y="26"/>
                    <a:pt x="53" y="26"/>
                  </a:cubicBezTo>
                  <a:cubicBezTo>
                    <a:pt x="48" y="25"/>
                    <a:pt x="42" y="24"/>
                    <a:pt x="35" y="24"/>
                  </a:cubicBezTo>
                  <a:cubicBezTo>
                    <a:pt x="35" y="40"/>
                    <a:pt x="35" y="40"/>
                    <a:pt x="35" y="40"/>
                  </a:cubicBezTo>
                  <a:cubicBezTo>
                    <a:pt x="46" y="40"/>
                    <a:pt x="53" y="41"/>
                    <a:pt x="59" y="44"/>
                  </a:cubicBezTo>
                  <a:cubicBezTo>
                    <a:pt x="60" y="45"/>
                    <a:pt x="61" y="46"/>
                    <a:pt x="60" y="47"/>
                  </a:cubicBezTo>
                  <a:cubicBezTo>
                    <a:pt x="60" y="47"/>
                    <a:pt x="60" y="47"/>
                    <a:pt x="60" y="47"/>
                  </a:cubicBezTo>
                  <a:cubicBezTo>
                    <a:pt x="60" y="47"/>
                    <a:pt x="59" y="48"/>
                    <a:pt x="58" y="48"/>
                  </a:cubicBezTo>
                  <a:cubicBezTo>
                    <a:pt x="58" y="48"/>
                    <a:pt x="58" y="48"/>
                    <a:pt x="57" y="48"/>
                  </a:cubicBezTo>
                  <a:cubicBezTo>
                    <a:pt x="56" y="47"/>
                    <a:pt x="54" y="46"/>
                    <a:pt x="53" y="46"/>
                  </a:cubicBezTo>
                  <a:cubicBezTo>
                    <a:pt x="48" y="44"/>
                    <a:pt x="42" y="44"/>
                    <a:pt x="35" y="44"/>
                  </a:cubicBezTo>
                  <a:cubicBezTo>
                    <a:pt x="35" y="60"/>
                    <a:pt x="35" y="60"/>
                    <a:pt x="35" y="60"/>
                  </a:cubicBezTo>
                  <a:cubicBezTo>
                    <a:pt x="46" y="60"/>
                    <a:pt x="53" y="61"/>
                    <a:pt x="59" y="64"/>
                  </a:cubicBezTo>
                  <a:cubicBezTo>
                    <a:pt x="60" y="64"/>
                    <a:pt x="61" y="66"/>
                    <a:pt x="60" y="67"/>
                  </a:cubicBezTo>
                  <a:cubicBezTo>
                    <a:pt x="60" y="67"/>
                    <a:pt x="60" y="67"/>
                    <a:pt x="60" y="67"/>
                  </a:cubicBezTo>
                  <a:cubicBezTo>
                    <a:pt x="60" y="67"/>
                    <a:pt x="59" y="68"/>
                    <a:pt x="58" y="68"/>
                  </a:cubicBezTo>
                  <a:cubicBezTo>
                    <a:pt x="58" y="68"/>
                    <a:pt x="58" y="68"/>
                    <a:pt x="57" y="68"/>
                  </a:cubicBezTo>
                  <a:cubicBezTo>
                    <a:pt x="56" y="67"/>
                    <a:pt x="54" y="66"/>
                    <a:pt x="53" y="66"/>
                  </a:cubicBezTo>
                  <a:cubicBezTo>
                    <a:pt x="48" y="64"/>
                    <a:pt x="42" y="64"/>
                    <a:pt x="35" y="64"/>
                  </a:cubicBezTo>
                  <a:cubicBezTo>
                    <a:pt x="35" y="127"/>
                    <a:pt x="35" y="127"/>
                    <a:pt x="35" y="127"/>
                  </a:cubicBezTo>
                  <a:cubicBezTo>
                    <a:pt x="35" y="127"/>
                    <a:pt x="35" y="127"/>
                    <a:pt x="35" y="127"/>
                  </a:cubicBezTo>
                  <a:cubicBezTo>
                    <a:pt x="52" y="127"/>
                    <a:pt x="65" y="131"/>
                    <a:pt x="69" y="143"/>
                  </a:cubicBezTo>
                  <a:close/>
                  <a:moveTo>
                    <a:pt x="35" y="0"/>
                  </a:moveTo>
                  <a:cubicBezTo>
                    <a:pt x="35" y="0"/>
                    <a:pt x="35" y="0"/>
                    <a:pt x="35" y="0"/>
                  </a:cubicBezTo>
                  <a:cubicBezTo>
                    <a:pt x="19" y="0"/>
                    <a:pt x="6" y="3"/>
                    <a:pt x="2" y="15"/>
                  </a:cubicBezTo>
                  <a:cubicBezTo>
                    <a:pt x="0" y="20"/>
                    <a:pt x="0" y="27"/>
                    <a:pt x="0" y="32"/>
                  </a:cubicBezTo>
                  <a:cubicBezTo>
                    <a:pt x="0" y="55"/>
                    <a:pt x="0" y="120"/>
                    <a:pt x="0" y="143"/>
                  </a:cubicBezTo>
                  <a:cubicBezTo>
                    <a:pt x="0" y="148"/>
                    <a:pt x="0" y="148"/>
                    <a:pt x="1" y="143"/>
                  </a:cubicBezTo>
                  <a:cubicBezTo>
                    <a:pt x="5" y="131"/>
                    <a:pt x="19" y="127"/>
                    <a:pt x="35" y="127"/>
                  </a:cubicBezTo>
                  <a:cubicBezTo>
                    <a:pt x="35" y="64"/>
                    <a:pt x="35" y="64"/>
                    <a:pt x="35" y="64"/>
                  </a:cubicBezTo>
                  <a:cubicBezTo>
                    <a:pt x="35" y="64"/>
                    <a:pt x="35" y="64"/>
                    <a:pt x="35" y="64"/>
                  </a:cubicBezTo>
                  <a:cubicBezTo>
                    <a:pt x="28" y="64"/>
                    <a:pt x="22" y="64"/>
                    <a:pt x="18" y="66"/>
                  </a:cubicBezTo>
                  <a:cubicBezTo>
                    <a:pt x="16" y="66"/>
                    <a:pt x="14" y="67"/>
                    <a:pt x="13" y="68"/>
                  </a:cubicBezTo>
                  <a:cubicBezTo>
                    <a:pt x="12" y="68"/>
                    <a:pt x="11" y="68"/>
                    <a:pt x="10" y="67"/>
                  </a:cubicBezTo>
                  <a:cubicBezTo>
                    <a:pt x="10" y="66"/>
                    <a:pt x="10" y="64"/>
                    <a:pt x="11" y="64"/>
                  </a:cubicBezTo>
                  <a:cubicBezTo>
                    <a:pt x="17" y="61"/>
                    <a:pt x="25" y="60"/>
                    <a:pt x="35" y="60"/>
                  </a:cubicBezTo>
                  <a:cubicBezTo>
                    <a:pt x="35" y="60"/>
                    <a:pt x="35" y="60"/>
                    <a:pt x="35" y="60"/>
                  </a:cubicBezTo>
                  <a:cubicBezTo>
                    <a:pt x="35" y="44"/>
                    <a:pt x="35" y="44"/>
                    <a:pt x="35" y="44"/>
                  </a:cubicBezTo>
                  <a:cubicBezTo>
                    <a:pt x="35" y="44"/>
                    <a:pt x="35" y="44"/>
                    <a:pt x="35" y="44"/>
                  </a:cubicBezTo>
                  <a:cubicBezTo>
                    <a:pt x="28" y="44"/>
                    <a:pt x="22" y="44"/>
                    <a:pt x="18" y="46"/>
                  </a:cubicBezTo>
                  <a:cubicBezTo>
                    <a:pt x="16" y="46"/>
                    <a:pt x="14" y="47"/>
                    <a:pt x="13" y="48"/>
                  </a:cubicBezTo>
                  <a:cubicBezTo>
                    <a:pt x="12" y="48"/>
                    <a:pt x="11" y="48"/>
                    <a:pt x="10" y="47"/>
                  </a:cubicBezTo>
                  <a:cubicBezTo>
                    <a:pt x="10" y="46"/>
                    <a:pt x="10" y="45"/>
                    <a:pt x="11" y="44"/>
                  </a:cubicBezTo>
                  <a:cubicBezTo>
                    <a:pt x="17" y="41"/>
                    <a:pt x="25" y="40"/>
                    <a:pt x="35" y="40"/>
                  </a:cubicBezTo>
                  <a:cubicBezTo>
                    <a:pt x="35" y="40"/>
                    <a:pt x="35" y="40"/>
                    <a:pt x="35" y="40"/>
                  </a:cubicBezTo>
                  <a:cubicBezTo>
                    <a:pt x="35" y="24"/>
                    <a:pt x="35" y="24"/>
                    <a:pt x="35" y="24"/>
                  </a:cubicBezTo>
                  <a:cubicBezTo>
                    <a:pt x="35" y="24"/>
                    <a:pt x="35" y="24"/>
                    <a:pt x="35" y="24"/>
                  </a:cubicBezTo>
                  <a:cubicBezTo>
                    <a:pt x="28" y="24"/>
                    <a:pt x="22" y="25"/>
                    <a:pt x="18" y="26"/>
                  </a:cubicBezTo>
                  <a:cubicBezTo>
                    <a:pt x="16" y="26"/>
                    <a:pt x="14" y="27"/>
                    <a:pt x="13" y="28"/>
                  </a:cubicBezTo>
                  <a:cubicBezTo>
                    <a:pt x="12" y="28"/>
                    <a:pt x="11" y="28"/>
                    <a:pt x="10" y="27"/>
                  </a:cubicBezTo>
                  <a:cubicBezTo>
                    <a:pt x="10" y="26"/>
                    <a:pt x="10" y="25"/>
                    <a:pt x="11" y="24"/>
                  </a:cubicBezTo>
                  <a:cubicBezTo>
                    <a:pt x="17" y="21"/>
                    <a:pt x="25" y="20"/>
                    <a:pt x="35" y="20"/>
                  </a:cubicBezTo>
                  <a:cubicBezTo>
                    <a:pt x="35" y="20"/>
                    <a:pt x="35" y="20"/>
                    <a:pt x="35" y="20"/>
                  </a:cubicBezTo>
                  <a:lnTo>
                    <a:pt x="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7" name="Freeform 328"/>
            <p:cNvSpPr/>
            <p:nvPr/>
          </p:nvSpPr>
          <p:spPr bwMode="auto">
            <a:xfrm>
              <a:off x="57150" y="2638425"/>
              <a:ext cx="390525" cy="93663"/>
            </a:xfrm>
            <a:custGeom>
              <a:avLst/>
              <a:gdLst>
                <a:gd name="T0" fmla="*/ 104 w 104"/>
                <a:gd name="T1" fmla="*/ 4 h 25"/>
                <a:gd name="T2" fmla="*/ 94 w 104"/>
                <a:gd name="T3" fmla="*/ 7 h 25"/>
                <a:gd name="T4" fmla="*/ 80 w 104"/>
                <a:gd name="T5" fmla="*/ 0 h 25"/>
                <a:gd name="T6" fmla="*/ 66 w 104"/>
                <a:gd name="T7" fmla="*/ 7 h 25"/>
                <a:gd name="T8" fmla="*/ 52 w 104"/>
                <a:gd name="T9" fmla="*/ 0 h 25"/>
                <a:gd name="T10" fmla="*/ 38 w 104"/>
                <a:gd name="T11" fmla="*/ 7 h 25"/>
                <a:gd name="T12" fmla="*/ 24 w 104"/>
                <a:gd name="T13" fmla="*/ 0 h 25"/>
                <a:gd name="T14" fmla="*/ 10 w 104"/>
                <a:gd name="T15" fmla="*/ 7 h 25"/>
                <a:gd name="T16" fmla="*/ 0 w 104"/>
                <a:gd name="T17" fmla="*/ 4 h 25"/>
                <a:gd name="T18" fmla="*/ 0 w 104"/>
                <a:gd name="T19" fmla="*/ 18 h 25"/>
                <a:gd name="T20" fmla="*/ 7 w 104"/>
                <a:gd name="T21" fmla="*/ 16 h 25"/>
                <a:gd name="T22" fmla="*/ 24 w 104"/>
                <a:gd name="T23" fmla="*/ 20 h 25"/>
                <a:gd name="T24" fmla="*/ 32 w 104"/>
                <a:gd name="T25" fmla="*/ 23 h 25"/>
                <a:gd name="T26" fmla="*/ 39 w 104"/>
                <a:gd name="T27" fmla="*/ 21 h 25"/>
                <a:gd name="T28" fmla="*/ 54 w 104"/>
                <a:gd name="T29" fmla="*/ 16 h 25"/>
                <a:gd name="T30" fmla="*/ 70 w 104"/>
                <a:gd name="T31" fmla="*/ 21 h 25"/>
                <a:gd name="T32" fmla="*/ 84 w 104"/>
                <a:gd name="T33" fmla="*/ 23 h 25"/>
                <a:gd name="T34" fmla="*/ 101 w 104"/>
                <a:gd name="T35" fmla="*/ 15 h 25"/>
                <a:gd name="T36" fmla="*/ 104 w 104"/>
                <a:gd name="T37" fmla="*/ 15 h 25"/>
                <a:gd name="T38" fmla="*/ 104 w 104"/>
                <a:gd name="T39"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25">
                  <a:moveTo>
                    <a:pt x="104" y="4"/>
                  </a:moveTo>
                  <a:cubicBezTo>
                    <a:pt x="102" y="6"/>
                    <a:pt x="98" y="7"/>
                    <a:pt x="94" y="7"/>
                  </a:cubicBezTo>
                  <a:cubicBezTo>
                    <a:pt x="89" y="7"/>
                    <a:pt x="84" y="5"/>
                    <a:pt x="80" y="0"/>
                  </a:cubicBezTo>
                  <a:cubicBezTo>
                    <a:pt x="77" y="5"/>
                    <a:pt x="72" y="7"/>
                    <a:pt x="66" y="7"/>
                  </a:cubicBezTo>
                  <a:cubicBezTo>
                    <a:pt x="61" y="7"/>
                    <a:pt x="55" y="5"/>
                    <a:pt x="52" y="0"/>
                  </a:cubicBezTo>
                  <a:cubicBezTo>
                    <a:pt x="49" y="5"/>
                    <a:pt x="44" y="7"/>
                    <a:pt x="38" y="7"/>
                  </a:cubicBezTo>
                  <a:cubicBezTo>
                    <a:pt x="32" y="7"/>
                    <a:pt x="27" y="5"/>
                    <a:pt x="24" y="0"/>
                  </a:cubicBezTo>
                  <a:cubicBezTo>
                    <a:pt x="21" y="5"/>
                    <a:pt x="16" y="7"/>
                    <a:pt x="10" y="7"/>
                  </a:cubicBezTo>
                  <a:cubicBezTo>
                    <a:pt x="6" y="7"/>
                    <a:pt x="3" y="6"/>
                    <a:pt x="0" y="4"/>
                  </a:cubicBezTo>
                  <a:cubicBezTo>
                    <a:pt x="0" y="18"/>
                    <a:pt x="0" y="18"/>
                    <a:pt x="0" y="18"/>
                  </a:cubicBezTo>
                  <a:cubicBezTo>
                    <a:pt x="2" y="17"/>
                    <a:pt x="4" y="17"/>
                    <a:pt x="7" y="16"/>
                  </a:cubicBezTo>
                  <a:cubicBezTo>
                    <a:pt x="13" y="16"/>
                    <a:pt x="18" y="17"/>
                    <a:pt x="24" y="20"/>
                  </a:cubicBezTo>
                  <a:cubicBezTo>
                    <a:pt x="26" y="21"/>
                    <a:pt x="29" y="23"/>
                    <a:pt x="32" y="23"/>
                  </a:cubicBezTo>
                  <a:cubicBezTo>
                    <a:pt x="34" y="23"/>
                    <a:pt x="37" y="22"/>
                    <a:pt x="39" y="21"/>
                  </a:cubicBezTo>
                  <a:cubicBezTo>
                    <a:pt x="44" y="18"/>
                    <a:pt x="49" y="16"/>
                    <a:pt x="54" y="16"/>
                  </a:cubicBezTo>
                  <a:cubicBezTo>
                    <a:pt x="60" y="16"/>
                    <a:pt x="65" y="18"/>
                    <a:pt x="70" y="21"/>
                  </a:cubicBezTo>
                  <a:cubicBezTo>
                    <a:pt x="74" y="23"/>
                    <a:pt x="79" y="25"/>
                    <a:pt x="84" y="23"/>
                  </a:cubicBezTo>
                  <a:cubicBezTo>
                    <a:pt x="89" y="20"/>
                    <a:pt x="94" y="16"/>
                    <a:pt x="101" y="15"/>
                  </a:cubicBezTo>
                  <a:cubicBezTo>
                    <a:pt x="102" y="15"/>
                    <a:pt x="103" y="15"/>
                    <a:pt x="104" y="15"/>
                  </a:cubicBezTo>
                  <a:lnTo>
                    <a:pt x="10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8" name="Freeform 329"/>
            <p:cNvSpPr/>
            <p:nvPr/>
          </p:nvSpPr>
          <p:spPr bwMode="auto">
            <a:xfrm>
              <a:off x="57150" y="2732088"/>
              <a:ext cx="390525" cy="63500"/>
            </a:xfrm>
            <a:custGeom>
              <a:avLst/>
              <a:gdLst>
                <a:gd name="T0" fmla="*/ 95 w 104"/>
                <a:gd name="T1" fmla="*/ 3 h 17"/>
                <a:gd name="T2" fmla="*/ 80 w 104"/>
                <a:gd name="T3" fmla="*/ 9 h 17"/>
                <a:gd name="T4" fmla="*/ 66 w 104"/>
                <a:gd name="T5" fmla="*/ 6 h 17"/>
                <a:gd name="T6" fmla="*/ 54 w 104"/>
                <a:gd name="T7" fmla="*/ 1 h 17"/>
                <a:gd name="T8" fmla="*/ 40 w 104"/>
                <a:gd name="T9" fmla="*/ 7 h 17"/>
                <a:gd name="T10" fmla="*/ 25 w 104"/>
                <a:gd name="T11" fmla="*/ 7 h 17"/>
                <a:gd name="T12" fmla="*/ 11 w 104"/>
                <a:gd name="T13" fmla="*/ 2 h 17"/>
                <a:gd name="T14" fmla="*/ 0 w 104"/>
                <a:gd name="T15" fmla="*/ 7 h 17"/>
                <a:gd name="T16" fmla="*/ 0 w 104"/>
                <a:gd name="T17" fmla="*/ 17 h 17"/>
                <a:gd name="T18" fmla="*/ 104 w 104"/>
                <a:gd name="T19" fmla="*/ 17 h 17"/>
                <a:gd name="T20" fmla="*/ 104 w 104"/>
                <a:gd name="T21" fmla="*/ 0 h 17"/>
                <a:gd name="T22" fmla="*/ 95 w 104"/>
                <a:gd name="T23"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17">
                  <a:moveTo>
                    <a:pt x="95" y="3"/>
                  </a:moveTo>
                  <a:cubicBezTo>
                    <a:pt x="90" y="6"/>
                    <a:pt x="86" y="9"/>
                    <a:pt x="80" y="9"/>
                  </a:cubicBezTo>
                  <a:cubicBezTo>
                    <a:pt x="75" y="10"/>
                    <a:pt x="70" y="8"/>
                    <a:pt x="66" y="6"/>
                  </a:cubicBezTo>
                  <a:cubicBezTo>
                    <a:pt x="62" y="4"/>
                    <a:pt x="58" y="1"/>
                    <a:pt x="54" y="1"/>
                  </a:cubicBezTo>
                  <a:cubicBezTo>
                    <a:pt x="49" y="2"/>
                    <a:pt x="44" y="5"/>
                    <a:pt x="40" y="7"/>
                  </a:cubicBezTo>
                  <a:cubicBezTo>
                    <a:pt x="35" y="8"/>
                    <a:pt x="30" y="9"/>
                    <a:pt x="25" y="7"/>
                  </a:cubicBezTo>
                  <a:cubicBezTo>
                    <a:pt x="20" y="5"/>
                    <a:pt x="16" y="2"/>
                    <a:pt x="11" y="2"/>
                  </a:cubicBezTo>
                  <a:cubicBezTo>
                    <a:pt x="6" y="2"/>
                    <a:pt x="3" y="3"/>
                    <a:pt x="0" y="7"/>
                  </a:cubicBezTo>
                  <a:cubicBezTo>
                    <a:pt x="0" y="17"/>
                    <a:pt x="0" y="17"/>
                    <a:pt x="0" y="17"/>
                  </a:cubicBezTo>
                  <a:cubicBezTo>
                    <a:pt x="104" y="17"/>
                    <a:pt x="104" y="17"/>
                    <a:pt x="104" y="17"/>
                  </a:cubicBezTo>
                  <a:cubicBezTo>
                    <a:pt x="104" y="0"/>
                    <a:pt x="104" y="0"/>
                    <a:pt x="104" y="0"/>
                  </a:cubicBezTo>
                  <a:cubicBezTo>
                    <a:pt x="101" y="0"/>
                    <a:pt x="98" y="2"/>
                    <a:pt x="9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29" name="Freeform 330"/>
            <p:cNvSpPr/>
            <p:nvPr/>
          </p:nvSpPr>
          <p:spPr bwMode="auto">
            <a:xfrm>
              <a:off x="42862" y="2465388"/>
              <a:ext cx="420688" cy="187325"/>
            </a:xfrm>
            <a:custGeom>
              <a:avLst/>
              <a:gdLst>
                <a:gd name="T0" fmla="*/ 109 w 112"/>
                <a:gd name="T1" fmla="*/ 45 h 50"/>
                <a:gd name="T2" fmla="*/ 109 w 112"/>
                <a:gd name="T3" fmla="*/ 45 h 50"/>
                <a:gd name="T4" fmla="*/ 112 w 112"/>
                <a:gd name="T5" fmla="*/ 36 h 50"/>
                <a:gd name="T6" fmla="*/ 112 w 112"/>
                <a:gd name="T7" fmla="*/ 12 h 50"/>
                <a:gd name="T8" fmla="*/ 62 w 112"/>
                <a:gd name="T9" fmla="*/ 12 h 50"/>
                <a:gd name="T10" fmla="*/ 62 w 112"/>
                <a:gd name="T11" fmla="*/ 11 h 50"/>
                <a:gd name="T12" fmla="*/ 62 w 112"/>
                <a:gd name="T13" fmla="*/ 9 h 50"/>
                <a:gd name="T14" fmla="*/ 62 w 112"/>
                <a:gd name="T15" fmla="*/ 0 h 50"/>
                <a:gd name="T16" fmla="*/ 56 w 112"/>
                <a:gd name="T17" fmla="*/ 1 h 50"/>
                <a:gd name="T18" fmla="*/ 51 w 112"/>
                <a:gd name="T19" fmla="*/ 0 h 50"/>
                <a:gd name="T20" fmla="*/ 51 w 112"/>
                <a:gd name="T21" fmla="*/ 9 h 50"/>
                <a:gd name="T22" fmla="*/ 51 w 112"/>
                <a:gd name="T23" fmla="*/ 11 h 50"/>
                <a:gd name="T24" fmla="*/ 51 w 112"/>
                <a:gd name="T25" fmla="*/ 12 h 50"/>
                <a:gd name="T26" fmla="*/ 0 w 112"/>
                <a:gd name="T27" fmla="*/ 12 h 50"/>
                <a:gd name="T28" fmla="*/ 0 w 112"/>
                <a:gd name="T29" fmla="*/ 36 h 50"/>
                <a:gd name="T30" fmla="*/ 3 w 112"/>
                <a:gd name="T31" fmla="*/ 45 h 50"/>
                <a:gd name="T32" fmla="*/ 4 w 112"/>
                <a:gd name="T33" fmla="*/ 45 h 50"/>
                <a:gd name="T34" fmla="*/ 4 w 112"/>
                <a:gd name="T35" fmla="*/ 46 h 50"/>
                <a:gd name="T36" fmla="*/ 14 w 112"/>
                <a:gd name="T37" fmla="*/ 50 h 50"/>
                <a:gd name="T38" fmla="*/ 28 w 112"/>
                <a:gd name="T39" fmla="*/ 36 h 50"/>
                <a:gd name="T40" fmla="*/ 42 w 112"/>
                <a:gd name="T41" fmla="*/ 50 h 50"/>
                <a:gd name="T42" fmla="*/ 56 w 112"/>
                <a:gd name="T43" fmla="*/ 36 h 50"/>
                <a:gd name="T44" fmla="*/ 70 w 112"/>
                <a:gd name="T45" fmla="*/ 50 h 50"/>
                <a:gd name="T46" fmla="*/ 84 w 112"/>
                <a:gd name="T47" fmla="*/ 36 h 50"/>
                <a:gd name="T48" fmla="*/ 98 w 112"/>
                <a:gd name="T49" fmla="*/ 50 h 50"/>
                <a:gd name="T50" fmla="*/ 108 w 112"/>
                <a:gd name="T51" fmla="*/ 46 h 50"/>
                <a:gd name="T52" fmla="*/ 109 w 112"/>
                <a:gd name="T53"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50">
                  <a:moveTo>
                    <a:pt x="109" y="45"/>
                  </a:moveTo>
                  <a:cubicBezTo>
                    <a:pt x="109" y="45"/>
                    <a:pt x="109" y="45"/>
                    <a:pt x="109" y="45"/>
                  </a:cubicBezTo>
                  <a:cubicBezTo>
                    <a:pt x="111" y="42"/>
                    <a:pt x="112" y="39"/>
                    <a:pt x="112" y="36"/>
                  </a:cubicBezTo>
                  <a:cubicBezTo>
                    <a:pt x="112" y="12"/>
                    <a:pt x="112" y="12"/>
                    <a:pt x="112" y="12"/>
                  </a:cubicBezTo>
                  <a:cubicBezTo>
                    <a:pt x="62" y="12"/>
                    <a:pt x="62" y="12"/>
                    <a:pt x="62" y="12"/>
                  </a:cubicBezTo>
                  <a:cubicBezTo>
                    <a:pt x="62" y="11"/>
                    <a:pt x="62" y="11"/>
                    <a:pt x="62" y="11"/>
                  </a:cubicBezTo>
                  <a:cubicBezTo>
                    <a:pt x="62" y="9"/>
                    <a:pt x="62" y="9"/>
                    <a:pt x="62" y="9"/>
                  </a:cubicBezTo>
                  <a:cubicBezTo>
                    <a:pt x="62" y="0"/>
                    <a:pt x="62" y="0"/>
                    <a:pt x="62" y="0"/>
                  </a:cubicBezTo>
                  <a:cubicBezTo>
                    <a:pt x="60" y="1"/>
                    <a:pt x="58" y="1"/>
                    <a:pt x="56" y="1"/>
                  </a:cubicBezTo>
                  <a:cubicBezTo>
                    <a:pt x="54" y="1"/>
                    <a:pt x="52" y="1"/>
                    <a:pt x="51" y="0"/>
                  </a:cubicBezTo>
                  <a:cubicBezTo>
                    <a:pt x="51" y="9"/>
                    <a:pt x="51" y="9"/>
                    <a:pt x="51" y="9"/>
                  </a:cubicBezTo>
                  <a:cubicBezTo>
                    <a:pt x="51" y="11"/>
                    <a:pt x="51" y="11"/>
                    <a:pt x="51" y="11"/>
                  </a:cubicBezTo>
                  <a:cubicBezTo>
                    <a:pt x="51" y="12"/>
                    <a:pt x="51" y="12"/>
                    <a:pt x="51" y="12"/>
                  </a:cubicBezTo>
                  <a:cubicBezTo>
                    <a:pt x="0" y="12"/>
                    <a:pt x="0" y="12"/>
                    <a:pt x="0" y="12"/>
                  </a:cubicBezTo>
                  <a:cubicBezTo>
                    <a:pt x="0" y="36"/>
                    <a:pt x="0" y="36"/>
                    <a:pt x="0" y="36"/>
                  </a:cubicBezTo>
                  <a:cubicBezTo>
                    <a:pt x="0" y="39"/>
                    <a:pt x="1" y="42"/>
                    <a:pt x="3" y="45"/>
                  </a:cubicBezTo>
                  <a:cubicBezTo>
                    <a:pt x="3" y="45"/>
                    <a:pt x="4" y="45"/>
                    <a:pt x="4" y="45"/>
                  </a:cubicBezTo>
                  <a:cubicBezTo>
                    <a:pt x="4" y="45"/>
                    <a:pt x="4" y="46"/>
                    <a:pt x="4" y="46"/>
                  </a:cubicBezTo>
                  <a:cubicBezTo>
                    <a:pt x="7" y="48"/>
                    <a:pt x="10" y="50"/>
                    <a:pt x="14" y="50"/>
                  </a:cubicBezTo>
                  <a:cubicBezTo>
                    <a:pt x="22" y="50"/>
                    <a:pt x="28" y="44"/>
                    <a:pt x="28" y="36"/>
                  </a:cubicBezTo>
                  <a:cubicBezTo>
                    <a:pt x="28" y="44"/>
                    <a:pt x="34" y="50"/>
                    <a:pt x="42" y="50"/>
                  </a:cubicBezTo>
                  <a:cubicBezTo>
                    <a:pt x="50" y="50"/>
                    <a:pt x="56" y="44"/>
                    <a:pt x="56" y="36"/>
                  </a:cubicBezTo>
                  <a:cubicBezTo>
                    <a:pt x="56" y="44"/>
                    <a:pt x="63" y="50"/>
                    <a:pt x="70" y="50"/>
                  </a:cubicBezTo>
                  <a:cubicBezTo>
                    <a:pt x="78" y="50"/>
                    <a:pt x="84" y="44"/>
                    <a:pt x="84" y="36"/>
                  </a:cubicBezTo>
                  <a:cubicBezTo>
                    <a:pt x="84" y="44"/>
                    <a:pt x="91" y="50"/>
                    <a:pt x="98" y="50"/>
                  </a:cubicBezTo>
                  <a:cubicBezTo>
                    <a:pt x="102" y="50"/>
                    <a:pt x="106" y="48"/>
                    <a:pt x="108" y="46"/>
                  </a:cubicBezTo>
                  <a:cubicBezTo>
                    <a:pt x="109" y="46"/>
                    <a:pt x="109" y="45"/>
                    <a:pt x="109"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0" name="Freeform 331"/>
            <p:cNvSpPr/>
            <p:nvPr/>
          </p:nvSpPr>
          <p:spPr bwMode="auto">
            <a:xfrm>
              <a:off x="15875" y="2806700"/>
              <a:ext cx="473075" cy="57150"/>
            </a:xfrm>
            <a:custGeom>
              <a:avLst/>
              <a:gdLst>
                <a:gd name="T0" fmla="*/ 63 w 126"/>
                <a:gd name="T1" fmla="*/ 15 h 15"/>
                <a:gd name="T2" fmla="*/ 126 w 126"/>
                <a:gd name="T3" fmla="*/ 0 h 15"/>
                <a:gd name="T4" fmla="*/ 116 w 126"/>
                <a:gd name="T5" fmla="*/ 0 h 15"/>
                <a:gd name="T6" fmla="*/ 116 w 126"/>
                <a:gd name="T7" fmla="*/ 0 h 15"/>
                <a:gd name="T8" fmla="*/ 115 w 126"/>
                <a:gd name="T9" fmla="*/ 0 h 15"/>
                <a:gd name="T10" fmla="*/ 11 w 126"/>
                <a:gd name="T11" fmla="*/ 0 h 15"/>
                <a:gd name="T12" fmla="*/ 11 w 126"/>
                <a:gd name="T13" fmla="*/ 0 h 15"/>
                <a:gd name="T14" fmla="*/ 10 w 126"/>
                <a:gd name="T15" fmla="*/ 0 h 15"/>
                <a:gd name="T16" fmla="*/ 0 w 126"/>
                <a:gd name="T17" fmla="*/ 0 h 15"/>
                <a:gd name="T18" fmla="*/ 63 w 126"/>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5">
                  <a:moveTo>
                    <a:pt x="63" y="15"/>
                  </a:moveTo>
                  <a:cubicBezTo>
                    <a:pt x="98" y="15"/>
                    <a:pt x="126" y="8"/>
                    <a:pt x="126" y="0"/>
                  </a:cubicBezTo>
                  <a:cubicBezTo>
                    <a:pt x="116" y="0"/>
                    <a:pt x="116" y="0"/>
                    <a:pt x="116" y="0"/>
                  </a:cubicBezTo>
                  <a:cubicBezTo>
                    <a:pt x="116" y="0"/>
                    <a:pt x="116" y="0"/>
                    <a:pt x="116" y="0"/>
                  </a:cubicBezTo>
                  <a:cubicBezTo>
                    <a:pt x="115" y="0"/>
                    <a:pt x="115" y="0"/>
                    <a:pt x="115" y="0"/>
                  </a:cubicBezTo>
                  <a:cubicBezTo>
                    <a:pt x="11" y="0"/>
                    <a:pt x="11" y="0"/>
                    <a:pt x="11" y="0"/>
                  </a:cubicBezTo>
                  <a:cubicBezTo>
                    <a:pt x="11" y="0"/>
                    <a:pt x="11" y="0"/>
                    <a:pt x="11" y="0"/>
                  </a:cubicBezTo>
                  <a:cubicBezTo>
                    <a:pt x="10" y="0"/>
                    <a:pt x="10" y="0"/>
                    <a:pt x="10" y="0"/>
                  </a:cubicBezTo>
                  <a:cubicBezTo>
                    <a:pt x="0" y="0"/>
                    <a:pt x="0" y="0"/>
                    <a:pt x="0" y="0"/>
                  </a:cubicBezTo>
                  <a:cubicBezTo>
                    <a:pt x="0" y="8"/>
                    <a:pt x="29" y="15"/>
                    <a:pt x="63"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1" name="Freeform 332"/>
            <p:cNvSpPr/>
            <p:nvPr/>
          </p:nvSpPr>
          <p:spPr bwMode="auto">
            <a:xfrm>
              <a:off x="222250" y="2360613"/>
              <a:ext cx="60325" cy="96838"/>
            </a:xfrm>
            <a:custGeom>
              <a:avLst/>
              <a:gdLst>
                <a:gd name="T0" fmla="*/ 5 w 16"/>
                <a:gd name="T1" fmla="*/ 25 h 26"/>
                <a:gd name="T2" fmla="*/ 8 w 16"/>
                <a:gd name="T3" fmla="*/ 26 h 26"/>
                <a:gd name="T4" fmla="*/ 12 w 16"/>
                <a:gd name="T5" fmla="*/ 25 h 26"/>
                <a:gd name="T6" fmla="*/ 16 w 16"/>
                <a:gd name="T7" fmla="*/ 17 h 26"/>
                <a:gd name="T8" fmla="*/ 8 w 16"/>
                <a:gd name="T9" fmla="*/ 0 h 26"/>
                <a:gd name="T10" fmla="*/ 8 w 16"/>
                <a:gd name="T11" fmla="*/ 0 h 26"/>
                <a:gd name="T12" fmla="*/ 0 w 16"/>
                <a:gd name="T13" fmla="*/ 17 h 26"/>
                <a:gd name="T14" fmla="*/ 5 w 16"/>
                <a:gd name="T15" fmla="*/ 25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6">
                  <a:moveTo>
                    <a:pt x="5" y="25"/>
                  </a:moveTo>
                  <a:cubicBezTo>
                    <a:pt x="6" y="25"/>
                    <a:pt x="7" y="26"/>
                    <a:pt x="8" y="26"/>
                  </a:cubicBezTo>
                  <a:cubicBezTo>
                    <a:pt x="10" y="26"/>
                    <a:pt x="11" y="25"/>
                    <a:pt x="12" y="25"/>
                  </a:cubicBezTo>
                  <a:cubicBezTo>
                    <a:pt x="14" y="23"/>
                    <a:pt x="16" y="20"/>
                    <a:pt x="16" y="17"/>
                  </a:cubicBezTo>
                  <a:cubicBezTo>
                    <a:pt x="16" y="14"/>
                    <a:pt x="12" y="0"/>
                    <a:pt x="8" y="0"/>
                  </a:cubicBezTo>
                  <a:cubicBezTo>
                    <a:pt x="8" y="0"/>
                    <a:pt x="8" y="0"/>
                    <a:pt x="8" y="0"/>
                  </a:cubicBezTo>
                  <a:cubicBezTo>
                    <a:pt x="4" y="0"/>
                    <a:pt x="0" y="14"/>
                    <a:pt x="0" y="17"/>
                  </a:cubicBezTo>
                  <a:cubicBezTo>
                    <a:pt x="0" y="20"/>
                    <a:pt x="2" y="23"/>
                    <a:pt x="5"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2" name="Freeform 333"/>
            <p:cNvSpPr/>
            <p:nvPr/>
          </p:nvSpPr>
          <p:spPr bwMode="auto">
            <a:xfrm>
              <a:off x="1314450" y="1609725"/>
              <a:ext cx="323850" cy="322263"/>
            </a:xfrm>
            <a:custGeom>
              <a:avLst/>
              <a:gdLst>
                <a:gd name="T0" fmla="*/ 41 w 86"/>
                <a:gd name="T1" fmla="*/ 86 h 86"/>
                <a:gd name="T2" fmla="*/ 43 w 86"/>
                <a:gd name="T3" fmla="*/ 86 h 86"/>
                <a:gd name="T4" fmla="*/ 86 w 86"/>
                <a:gd name="T5" fmla="*/ 43 h 86"/>
                <a:gd name="T6" fmla="*/ 43 w 86"/>
                <a:gd name="T7" fmla="*/ 0 h 86"/>
                <a:gd name="T8" fmla="*/ 0 w 86"/>
                <a:gd name="T9" fmla="*/ 42 h 86"/>
                <a:gd name="T10" fmla="*/ 24 w 86"/>
                <a:gd name="T11" fmla="*/ 57 h 86"/>
                <a:gd name="T12" fmla="*/ 41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41" y="86"/>
                  </a:moveTo>
                  <a:cubicBezTo>
                    <a:pt x="42" y="86"/>
                    <a:pt x="43" y="86"/>
                    <a:pt x="43" y="86"/>
                  </a:cubicBezTo>
                  <a:cubicBezTo>
                    <a:pt x="67" y="86"/>
                    <a:pt x="86" y="67"/>
                    <a:pt x="86" y="43"/>
                  </a:cubicBezTo>
                  <a:cubicBezTo>
                    <a:pt x="86" y="19"/>
                    <a:pt x="67" y="0"/>
                    <a:pt x="43" y="0"/>
                  </a:cubicBezTo>
                  <a:cubicBezTo>
                    <a:pt x="20" y="0"/>
                    <a:pt x="1" y="19"/>
                    <a:pt x="0" y="42"/>
                  </a:cubicBezTo>
                  <a:cubicBezTo>
                    <a:pt x="9" y="45"/>
                    <a:pt x="17" y="50"/>
                    <a:pt x="24" y="57"/>
                  </a:cubicBezTo>
                  <a:cubicBezTo>
                    <a:pt x="32" y="65"/>
                    <a:pt x="38" y="75"/>
                    <a:pt x="41"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3" name="Freeform 334"/>
            <p:cNvSpPr/>
            <p:nvPr/>
          </p:nvSpPr>
          <p:spPr bwMode="auto">
            <a:xfrm>
              <a:off x="1431925" y="1514475"/>
              <a:ext cx="88900" cy="71438"/>
            </a:xfrm>
            <a:custGeom>
              <a:avLst/>
              <a:gdLst>
                <a:gd name="T0" fmla="*/ 56 w 56"/>
                <a:gd name="T1" fmla="*/ 45 h 45"/>
                <a:gd name="T2" fmla="*/ 28 w 56"/>
                <a:gd name="T3" fmla="*/ 0 h 45"/>
                <a:gd name="T4" fmla="*/ 0 w 56"/>
                <a:gd name="T5" fmla="*/ 45 h 45"/>
                <a:gd name="T6" fmla="*/ 56 w 56"/>
                <a:gd name="T7" fmla="*/ 45 h 45"/>
              </a:gdLst>
              <a:ahLst/>
              <a:cxnLst>
                <a:cxn ang="0">
                  <a:pos x="T0" y="T1"/>
                </a:cxn>
                <a:cxn ang="0">
                  <a:pos x="T2" y="T3"/>
                </a:cxn>
                <a:cxn ang="0">
                  <a:pos x="T4" y="T5"/>
                </a:cxn>
                <a:cxn ang="0">
                  <a:pos x="T6" y="T7"/>
                </a:cxn>
              </a:cxnLst>
              <a:rect l="0" t="0" r="r" b="b"/>
              <a:pathLst>
                <a:path w="56" h="45">
                  <a:moveTo>
                    <a:pt x="56" y="45"/>
                  </a:moveTo>
                  <a:lnTo>
                    <a:pt x="28" y="0"/>
                  </a:lnTo>
                  <a:lnTo>
                    <a:pt x="0" y="45"/>
                  </a:lnTo>
                  <a:lnTo>
                    <a:pt x="56"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4" name="Freeform 335"/>
            <p:cNvSpPr/>
            <p:nvPr/>
          </p:nvSpPr>
          <p:spPr bwMode="auto">
            <a:xfrm>
              <a:off x="1660525" y="1725613"/>
              <a:ext cx="71438" cy="90488"/>
            </a:xfrm>
            <a:custGeom>
              <a:avLst/>
              <a:gdLst>
                <a:gd name="T0" fmla="*/ 0 w 45"/>
                <a:gd name="T1" fmla="*/ 57 h 57"/>
                <a:gd name="T2" fmla="*/ 45 w 45"/>
                <a:gd name="T3" fmla="*/ 28 h 57"/>
                <a:gd name="T4" fmla="*/ 0 w 45"/>
                <a:gd name="T5" fmla="*/ 0 h 57"/>
                <a:gd name="T6" fmla="*/ 0 w 45"/>
                <a:gd name="T7" fmla="*/ 57 h 57"/>
              </a:gdLst>
              <a:ahLst/>
              <a:cxnLst>
                <a:cxn ang="0">
                  <a:pos x="T0" y="T1"/>
                </a:cxn>
                <a:cxn ang="0">
                  <a:pos x="T2" y="T3"/>
                </a:cxn>
                <a:cxn ang="0">
                  <a:pos x="T4" y="T5"/>
                </a:cxn>
                <a:cxn ang="0">
                  <a:pos x="T6" y="T7"/>
                </a:cxn>
              </a:cxnLst>
              <a:rect l="0" t="0" r="r" b="b"/>
              <a:pathLst>
                <a:path w="45" h="57">
                  <a:moveTo>
                    <a:pt x="0" y="57"/>
                  </a:moveTo>
                  <a:lnTo>
                    <a:pt x="45" y="28"/>
                  </a:lnTo>
                  <a:lnTo>
                    <a:pt x="0" y="0"/>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5" name="Freeform 336"/>
            <p:cNvSpPr/>
            <p:nvPr/>
          </p:nvSpPr>
          <p:spPr bwMode="auto">
            <a:xfrm>
              <a:off x="1250950" y="1725613"/>
              <a:ext cx="44450" cy="33338"/>
            </a:xfrm>
            <a:custGeom>
              <a:avLst/>
              <a:gdLst>
                <a:gd name="T0" fmla="*/ 12 w 12"/>
                <a:gd name="T1" fmla="*/ 0 h 9"/>
                <a:gd name="T2" fmla="*/ 0 w 12"/>
                <a:gd name="T3" fmla="*/ 7 h 9"/>
                <a:gd name="T4" fmla="*/ 12 w 12"/>
                <a:gd name="T5" fmla="*/ 9 h 9"/>
                <a:gd name="T6" fmla="*/ 12 w 12"/>
                <a:gd name="T7" fmla="*/ 0 h 9"/>
              </a:gdLst>
              <a:ahLst/>
              <a:cxnLst>
                <a:cxn ang="0">
                  <a:pos x="T0" y="T1"/>
                </a:cxn>
                <a:cxn ang="0">
                  <a:pos x="T2" y="T3"/>
                </a:cxn>
                <a:cxn ang="0">
                  <a:pos x="T4" y="T5"/>
                </a:cxn>
                <a:cxn ang="0">
                  <a:pos x="T6" y="T7"/>
                </a:cxn>
              </a:cxnLst>
              <a:rect l="0" t="0" r="r" b="b"/>
              <a:pathLst>
                <a:path w="12" h="9">
                  <a:moveTo>
                    <a:pt x="12" y="0"/>
                  </a:moveTo>
                  <a:cubicBezTo>
                    <a:pt x="0" y="7"/>
                    <a:pt x="0" y="7"/>
                    <a:pt x="0" y="7"/>
                  </a:cubicBezTo>
                  <a:cubicBezTo>
                    <a:pt x="4" y="8"/>
                    <a:pt x="8" y="8"/>
                    <a:pt x="12" y="9"/>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6" name="Freeform 337"/>
            <p:cNvSpPr/>
            <p:nvPr/>
          </p:nvSpPr>
          <p:spPr bwMode="auto">
            <a:xfrm>
              <a:off x="1573212" y="1590675"/>
              <a:ext cx="82550" cy="82550"/>
            </a:xfrm>
            <a:custGeom>
              <a:avLst/>
              <a:gdLst>
                <a:gd name="T0" fmla="*/ 0 w 52"/>
                <a:gd name="T1" fmla="*/ 12 h 52"/>
                <a:gd name="T2" fmla="*/ 41 w 52"/>
                <a:gd name="T3" fmla="*/ 52 h 52"/>
                <a:gd name="T4" fmla="*/ 52 w 52"/>
                <a:gd name="T5" fmla="*/ 0 h 52"/>
                <a:gd name="T6" fmla="*/ 0 w 52"/>
                <a:gd name="T7" fmla="*/ 12 h 52"/>
              </a:gdLst>
              <a:ahLst/>
              <a:cxnLst>
                <a:cxn ang="0">
                  <a:pos x="T0" y="T1"/>
                </a:cxn>
                <a:cxn ang="0">
                  <a:pos x="T2" y="T3"/>
                </a:cxn>
                <a:cxn ang="0">
                  <a:pos x="T4" y="T5"/>
                </a:cxn>
                <a:cxn ang="0">
                  <a:pos x="T6" y="T7"/>
                </a:cxn>
              </a:cxnLst>
              <a:rect l="0" t="0" r="r" b="b"/>
              <a:pathLst>
                <a:path w="52" h="52">
                  <a:moveTo>
                    <a:pt x="0" y="12"/>
                  </a:moveTo>
                  <a:lnTo>
                    <a:pt x="41" y="52"/>
                  </a:lnTo>
                  <a:lnTo>
                    <a:pt x="52" y="0"/>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7" name="Freeform 338"/>
            <p:cNvSpPr/>
            <p:nvPr/>
          </p:nvSpPr>
          <p:spPr bwMode="auto">
            <a:xfrm>
              <a:off x="1573212" y="1868488"/>
              <a:ext cx="82550" cy="82550"/>
            </a:xfrm>
            <a:custGeom>
              <a:avLst/>
              <a:gdLst>
                <a:gd name="T0" fmla="*/ 41 w 52"/>
                <a:gd name="T1" fmla="*/ 0 h 52"/>
                <a:gd name="T2" fmla="*/ 0 w 52"/>
                <a:gd name="T3" fmla="*/ 40 h 52"/>
                <a:gd name="T4" fmla="*/ 52 w 52"/>
                <a:gd name="T5" fmla="*/ 52 h 52"/>
                <a:gd name="T6" fmla="*/ 41 w 52"/>
                <a:gd name="T7" fmla="*/ 0 h 52"/>
              </a:gdLst>
              <a:ahLst/>
              <a:cxnLst>
                <a:cxn ang="0">
                  <a:pos x="T0" y="T1"/>
                </a:cxn>
                <a:cxn ang="0">
                  <a:pos x="T2" y="T3"/>
                </a:cxn>
                <a:cxn ang="0">
                  <a:pos x="T4" y="T5"/>
                </a:cxn>
                <a:cxn ang="0">
                  <a:pos x="T6" y="T7"/>
                </a:cxn>
              </a:cxnLst>
              <a:rect l="0" t="0" r="r" b="b"/>
              <a:pathLst>
                <a:path w="52" h="52">
                  <a:moveTo>
                    <a:pt x="41" y="0"/>
                  </a:moveTo>
                  <a:lnTo>
                    <a:pt x="0" y="40"/>
                  </a:lnTo>
                  <a:lnTo>
                    <a:pt x="52" y="52"/>
                  </a:lnTo>
                  <a:lnTo>
                    <a:pt x="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8" name="Freeform 339"/>
            <p:cNvSpPr/>
            <p:nvPr/>
          </p:nvSpPr>
          <p:spPr bwMode="auto">
            <a:xfrm>
              <a:off x="1295400" y="1590675"/>
              <a:ext cx="82550" cy="82550"/>
            </a:xfrm>
            <a:custGeom>
              <a:avLst/>
              <a:gdLst>
                <a:gd name="T0" fmla="*/ 12 w 52"/>
                <a:gd name="T1" fmla="*/ 52 h 52"/>
                <a:gd name="T2" fmla="*/ 52 w 52"/>
                <a:gd name="T3" fmla="*/ 12 h 52"/>
                <a:gd name="T4" fmla="*/ 0 w 52"/>
                <a:gd name="T5" fmla="*/ 0 h 52"/>
                <a:gd name="T6" fmla="*/ 12 w 52"/>
                <a:gd name="T7" fmla="*/ 52 h 52"/>
              </a:gdLst>
              <a:ahLst/>
              <a:cxnLst>
                <a:cxn ang="0">
                  <a:pos x="T0" y="T1"/>
                </a:cxn>
                <a:cxn ang="0">
                  <a:pos x="T2" y="T3"/>
                </a:cxn>
                <a:cxn ang="0">
                  <a:pos x="T4" y="T5"/>
                </a:cxn>
                <a:cxn ang="0">
                  <a:pos x="T6" y="T7"/>
                </a:cxn>
              </a:cxnLst>
              <a:rect l="0" t="0" r="r" b="b"/>
              <a:pathLst>
                <a:path w="52" h="52">
                  <a:moveTo>
                    <a:pt x="12" y="52"/>
                  </a:moveTo>
                  <a:lnTo>
                    <a:pt x="52" y="12"/>
                  </a:lnTo>
                  <a:lnTo>
                    <a:pt x="0" y="0"/>
                  </a:lnTo>
                  <a:lnTo>
                    <a:pt x="12"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39" name="Freeform 340"/>
            <p:cNvSpPr/>
            <p:nvPr/>
          </p:nvSpPr>
          <p:spPr bwMode="auto">
            <a:xfrm>
              <a:off x="954087" y="1774825"/>
              <a:ext cx="709613" cy="434975"/>
            </a:xfrm>
            <a:custGeom>
              <a:avLst/>
              <a:gdLst>
                <a:gd name="T0" fmla="*/ 155 w 189"/>
                <a:gd name="T1" fmla="*/ 49 h 116"/>
                <a:gd name="T2" fmla="*/ 150 w 189"/>
                <a:gd name="T3" fmla="*/ 49 h 116"/>
                <a:gd name="T4" fmla="*/ 134 w 189"/>
                <a:gd name="T5" fmla="*/ 57 h 116"/>
                <a:gd name="T6" fmla="*/ 133 w 189"/>
                <a:gd name="T7" fmla="*/ 48 h 116"/>
                <a:gd name="T8" fmla="*/ 131 w 189"/>
                <a:gd name="T9" fmla="*/ 41 h 116"/>
                <a:gd name="T10" fmla="*/ 96 w 189"/>
                <a:gd name="T11" fmla="*/ 4 h 116"/>
                <a:gd name="T12" fmla="*/ 91 w 189"/>
                <a:gd name="T13" fmla="*/ 2 h 116"/>
                <a:gd name="T14" fmla="*/ 76 w 189"/>
                <a:gd name="T15" fmla="*/ 0 h 116"/>
                <a:gd name="T16" fmla="*/ 73 w 189"/>
                <a:gd name="T17" fmla="*/ 0 h 116"/>
                <a:gd name="T18" fmla="*/ 17 w 189"/>
                <a:gd name="T19" fmla="*/ 58 h 116"/>
                <a:gd name="T20" fmla="*/ 20 w 189"/>
                <a:gd name="T21" fmla="*/ 75 h 116"/>
                <a:gd name="T22" fmla="*/ 0 w 189"/>
                <a:gd name="T23" fmla="*/ 95 h 116"/>
                <a:gd name="T24" fmla="*/ 21 w 189"/>
                <a:gd name="T25" fmla="*/ 116 h 116"/>
                <a:gd name="T26" fmla="*/ 76 w 189"/>
                <a:gd name="T27" fmla="*/ 116 h 116"/>
                <a:gd name="T28" fmla="*/ 78 w 189"/>
                <a:gd name="T29" fmla="*/ 116 h 116"/>
                <a:gd name="T30" fmla="*/ 155 w 189"/>
                <a:gd name="T31" fmla="*/ 116 h 116"/>
                <a:gd name="T32" fmla="*/ 189 w 189"/>
                <a:gd name="T33" fmla="*/ 82 h 116"/>
                <a:gd name="T34" fmla="*/ 155 w 189"/>
                <a:gd name="T35" fmla="*/ 4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9" h="116">
                  <a:moveTo>
                    <a:pt x="155" y="49"/>
                  </a:moveTo>
                  <a:cubicBezTo>
                    <a:pt x="154" y="49"/>
                    <a:pt x="152" y="49"/>
                    <a:pt x="150" y="49"/>
                  </a:cubicBezTo>
                  <a:cubicBezTo>
                    <a:pt x="144" y="50"/>
                    <a:pt x="138" y="53"/>
                    <a:pt x="134" y="57"/>
                  </a:cubicBezTo>
                  <a:cubicBezTo>
                    <a:pt x="134" y="54"/>
                    <a:pt x="133" y="51"/>
                    <a:pt x="133" y="48"/>
                  </a:cubicBezTo>
                  <a:cubicBezTo>
                    <a:pt x="132" y="45"/>
                    <a:pt x="132" y="43"/>
                    <a:pt x="131" y="41"/>
                  </a:cubicBezTo>
                  <a:cubicBezTo>
                    <a:pt x="126" y="24"/>
                    <a:pt x="113" y="10"/>
                    <a:pt x="96" y="4"/>
                  </a:cubicBezTo>
                  <a:cubicBezTo>
                    <a:pt x="95" y="3"/>
                    <a:pt x="93" y="2"/>
                    <a:pt x="91" y="2"/>
                  </a:cubicBezTo>
                  <a:cubicBezTo>
                    <a:pt x="86" y="1"/>
                    <a:pt x="81" y="0"/>
                    <a:pt x="76" y="0"/>
                  </a:cubicBezTo>
                  <a:cubicBezTo>
                    <a:pt x="75" y="0"/>
                    <a:pt x="74" y="0"/>
                    <a:pt x="73" y="0"/>
                  </a:cubicBezTo>
                  <a:cubicBezTo>
                    <a:pt x="42" y="1"/>
                    <a:pt x="17" y="27"/>
                    <a:pt x="17" y="58"/>
                  </a:cubicBezTo>
                  <a:cubicBezTo>
                    <a:pt x="17" y="64"/>
                    <a:pt x="18" y="70"/>
                    <a:pt x="20" y="75"/>
                  </a:cubicBezTo>
                  <a:cubicBezTo>
                    <a:pt x="9" y="75"/>
                    <a:pt x="0" y="84"/>
                    <a:pt x="0" y="95"/>
                  </a:cubicBezTo>
                  <a:cubicBezTo>
                    <a:pt x="0" y="107"/>
                    <a:pt x="9" y="116"/>
                    <a:pt x="21" y="116"/>
                  </a:cubicBezTo>
                  <a:cubicBezTo>
                    <a:pt x="76" y="116"/>
                    <a:pt x="76" y="116"/>
                    <a:pt x="76" y="116"/>
                  </a:cubicBezTo>
                  <a:cubicBezTo>
                    <a:pt x="78" y="116"/>
                    <a:pt x="78" y="116"/>
                    <a:pt x="78" y="116"/>
                  </a:cubicBezTo>
                  <a:cubicBezTo>
                    <a:pt x="155" y="116"/>
                    <a:pt x="155" y="116"/>
                    <a:pt x="155" y="116"/>
                  </a:cubicBezTo>
                  <a:cubicBezTo>
                    <a:pt x="174" y="116"/>
                    <a:pt x="189" y="101"/>
                    <a:pt x="189" y="82"/>
                  </a:cubicBezTo>
                  <a:cubicBezTo>
                    <a:pt x="189" y="64"/>
                    <a:pt x="174" y="49"/>
                    <a:pt x="155"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0" name="Rectangle 341"/>
            <p:cNvSpPr>
              <a:spLocks noChangeArrowheads="1"/>
            </p:cNvSpPr>
            <p:nvPr/>
          </p:nvSpPr>
          <p:spPr bwMode="auto">
            <a:xfrm>
              <a:off x="673100" y="169863"/>
              <a:ext cx="698500" cy="447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1" name="Freeform 342"/>
            <p:cNvSpPr/>
            <p:nvPr/>
          </p:nvSpPr>
          <p:spPr bwMode="auto">
            <a:xfrm>
              <a:off x="728662" y="681038"/>
              <a:ext cx="109538" cy="71438"/>
            </a:xfrm>
            <a:custGeom>
              <a:avLst/>
              <a:gdLst>
                <a:gd name="T0" fmla="*/ 2 w 29"/>
                <a:gd name="T1" fmla="*/ 18 h 19"/>
                <a:gd name="T2" fmla="*/ 3 w 29"/>
                <a:gd name="T3" fmla="*/ 19 h 19"/>
                <a:gd name="T4" fmla="*/ 26 w 29"/>
                <a:gd name="T5" fmla="*/ 19 h 19"/>
                <a:gd name="T6" fmla="*/ 27 w 29"/>
                <a:gd name="T7" fmla="*/ 18 h 19"/>
                <a:gd name="T8" fmla="*/ 29 w 29"/>
                <a:gd name="T9" fmla="*/ 16 h 19"/>
                <a:gd name="T10" fmla="*/ 29 w 29"/>
                <a:gd name="T11" fmla="*/ 14 h 19"/>
                <a:gd name="T12" fmla="*/ 14 w 29"/>
                <a:gd name="T13" fmla="*/ 0 h 19"/>
                <a:gd name="T14" fmla="*/ 0 w 29"/>
                <a:gd name="T15" fmla="*/ 14 h 19"/>
                <a:gd name="T16" fmla="*/ 0 w 29"/>
                <a:gd name="T17" fmla="*/ 16 h 19"/>
                <a:gd name="T18" fmla="*/ 2 w 29"/>
                <a:gd name="T1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9">
                  <a:moveTo>
                    <a:pt x="2" y="18"/>
                  </a:moveTo>
                  <a:cubicBezTo>
                    <a:pt x="2" y="19"/>
                    <a:pt x="2" y="19"/>
                    <a:pt x="3" y="19"/>
                  </a:cubicBezTo>
                  <a:cubicBezTo>
                    <a:pt x="26" y="19"/>
                    <a:pt x="26" y="19"/>
                    <a:pt x="26" y="19"/>
                  </a:cubicBezTo>
                  <a:cubicBezTo>
                    <a:pt x="27" y="19"/>
                    <a:pt x="27" y="19"/>
                    <a:pt x="27" y="18"/>
                  </a:cubicBezTo>
                  <a:cubicBezTo>
                    <a:pt x="28" y="18"/>
                    <a:pt x="28" y="17"/>
                    <a:pt x="29" y="16"/>
                  </a:cubicBezTo>
                  <a:cubicBezTo>
                    <a:pt x="29" y="16"/>
                    <a:pt x="29" y="15"/>
                    <a:pt x="29" y="14"/>
                  </a:cubicBezTo>
                  <a:cubicBezTo>
                    <a:pt x="29" y="6"/>
                    <a:pt x="23" y="0"/>
                    <a:pt x="14" y="0"/>
                  </a:cubicBezTo>
                  <a:cubicBezTo>
                    <a:pt x="6" y="0"/>
                    <a:pt x="0" y="6"/>
                    <a:pt x="0" y="14"/>
                  </a:cubicBezTo>
                  <a:cubicBezTo>
                    <a:pt x="0" y="15"/>
                    <a:pt x="0" y="16"/>
                    <a:pt x="0" y="16"/>
                  </a:cubicBezTo>
                  <a:cubicBezTo>
                    <a:pt x="0" y="17"/>
                    <a:pt x="1" y="18"/>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2" name="Freeform 343"/>
            <p:cNvSpPr/>
            <p:nvPr/>
          </p:nvSpPr>
          <p:spPr bwMode="auto">
            <a:xfrm>
              <a:off x="965200" y="681038"/>
              <a:ext cx="112713" cy="71438"/>
            </a:xfrm>
            <a:custGeom>
              <a:avLst/>
              <a:gdLst>
                <a:gd name="T0" fmla="*/ 2 w 30"/>
                <a:gd name="T1" fmla="*/ 18 h 19"/>
                <a:gd name="T2" fmla="*/ 3 w 30"/>
                <a:gd name="T3" fmla="*/ 19 h 19"/>
                <a:gd name="T4" fmla="*/ 27 w 30"/>
                <a:gd name="T5" fmla="*/ 19 h 19"/>
                <a:gd name="T6" fmla="*/ 27 w 30"/>
                <a:gd name="T7" fmla="*/ 18 h 19"/>
                <a:gd name="T8" fmla="*/ 30 w 30"/>
                <a:gd name="T9" fmla="*/ 16 h 19"/>
                <a:gd name="T10" fmla="*/ 30 w 30"/>
                <a:gd name="T11" fmla="*/ 14 h 19"/>
                <a:gd name="T12" fmla="*/ 15 w 30"/>
                <a:gd name="T13" fmla="*/ 0 h 19"/>
                <a:gd name="T14" fmla="*/ 0 w 30"/>
                <a:gd name="T15" fmla="*/ 14 h 19"/>
                <a:gd name="T16" fmla="*/ 0 w 30"/>
                <a:gd name="T17" fmla="*/ 16 h 19"/>
                <a:gd name="T18" fmla="*/ 2 w 30"/>
                <a:gd name="T19"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2" y="18"/>
                  </a:moveTo>
                  <a:cubicBezTo>
                    <a:pt x="2" y="19"/>
                    <a:pt x="3" y="19"/>
                    <a:pt x="3" y="19"/>
                  </a:cubicBezTo>
                  <a:cubicBezTo>
                    <a:pt x="27" y="19"/>
                    <a:pt x="27" y="19"/>
                    <a:pt x="27" y="19"/>
                  </a:cubicBezTo>
                  <a:cubicBezTo>
                    <a:pt x="27" y="19"/>
                    <a:pt x="27" y="19"/>
                    <a:pt x="27" y="18"/>
                  </a:cubicBezTo>
                  <a:cubicBezTo>
                    <a:pt x="28" y="18"/>
                    <a:pt x="29" y="17"/>
                    <a:pt x="30" y="16"/>
                  </a:cubicBezTo>
                  <a:cubicBezTo>
                    <a:pt x="30" y="16"/>
                    <a:pt x="30" y="15"/>
                    <a:pt x="30" y="14"/>
                  </a:cubicBezTo>
                  <a:cubicBezTo>
                    <a:pt x="30" y="6"/>
                    <a:pt x="23" y="0"/>
                    <a:pt x="15" y="0"/>
                  </a:cubicBezTo>
                  <a:cubicBezTo>
                    <a:pt x="7" y="0"/>
                    <a:pt x="0" y="6"/>
                    <a:pt x="0" y="14"/>
                  </a:cubicBezTo>
                  <a:cubicBezTo>
                    <a:pt x="0" y="15"/>
                    <a:pt x="0" y="16"/>
                    <a:pt x="0" y="16"/>
                  </a:cubicBezTo>
                  <a:cubicBezTo>
                    <a:pt x="1" y="17"/>
                    <a:pt x="2" y="18"/>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3" name="Freeform 344"/>
            <p:cNvSpPr/>
            <p:nvPr/>
          </p:nvSpPr>
          <p:spPr bwMode="auto">
            <a:xfrm>
              <a:off x="1206500" y="681038"/>
              <a:ext cx="112713" cy="71438"/>
            </a:xfrm>
            <a:custGeom>
              <a:avLst/>
              <a:gdLst>
                <a:gd name="T0" fmla="*/ 2 w 30"/>
                <a:gd name="T1" fmla="*/ 19 h 19"/>
                <a:gd name="T2" fmla="*/ 26 w 30"/>
                <a:gd name="T3" fmla="*/ 19 h 19"/>
                <a:gd name="T4" fmla="*/ 27 w 30"/>
                <a:gd name="T5" fmla="*/ 18 h 19"/>
                <a:gd name="T6" fmla="*/ 30 w 30"/>
                <a:gd name="T7" fmla="*/ 16 h 19"/>
                <a:gd name="T8" fmla="*/ 30 w 30"/>
                <a:gd name="T9" fmla="*/ 14 h 19"/>
                <a:gd name="T10" fmla="*/ 15 w 30"/>
                <a:gd name="T11" fmla="*/ 0 h 19"/>
                <a:gd name="T12" fmla="*/ 0 w 30"/>
                <a:gd name="T13" fmla="*/ 14 h 19"/>
                <a:gd name="T14" fmla="*/ 1 w 30"/>
                <a:gd name="T15" fmla="*/ 17 h 19"/>
                <a:gd name="T16" fmla="*/ 2 w 30"/>
                <a:gd name="T17" fmla="*/ 18 h 19"/>
                <a:gd name="T18" fmla="*/ 2 w 30"/>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2" y="19"/>
                  </a:moveTo>
                  <a:cubicBezTo>
                    <a:pt x="26" y="19"/>
                    <a:pt x="26" y="19"/>
                    <a:pt x="26" y="19"/>
                  </a:cubicBezTo>
                  <a:cubicBezTo>
                    <a:pt x="26" y="19"/>
                    <a:pt x="27" y="19"/>
                    <a:pt x="27" y="18"/>
                  </a:cubicBezTo>
                  <a:cubicBezTo>
                    <a:pt x="28" y="17"/>
                    <a:pt x="29" y="16"/>
                    <a:pt x="30" y="16"/>
                  </a:cubicBezTo>
                  <a:cubicBezTo>
                    <a:pt x="30" y="15"/>
                    <a:pt x="30" y="15"/>
                    <a:pt x="30" y="14"/>
                  </a:cubicBezTo>
                  <a:cubicBezTo>
                    <a:pt x="30" y="6"/>
                    <a:pt x="23" y="0"/>
                    <a:pt x="15" y="0"/>
                  </a:cubicBezTo>
                  <a:cubicBezTo>
                    <a:pt x="7" y="0"/>
                    <a:pt x="0" y="6"/>
                    <a:pt x="0" y="14"/>
                  </a:cubicBezTo>
                  <a:cubicBezTo>
                    <a:pt x="0" y="15"/>
                    <a:pt x="0" y="16"/>
                    <a:pt x="1" y="17"/>
                  </a:cubicBezTo>
                  <a:cubicBezTo>
                    <a:pt x="1" y="18"/>
                    <a:pt x="1" y="18"/>
                    <a:pt x="2" y="18"/>
                  </a:cubicBezTo>
                  <a:cubicBezTo>
                    <a:pt x="2" y="19"/>
                    <a:pt x="2" y="19"/>
                    <a:pt x="2"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4" name="Freeform 345"/>
            <p:cNvSpPr/>
            <p:nvPr/>
          </p:nvSpPr>
          <p:spPr bwMode="auto">
            <a:xfrm>
              <a:off x="669925" y="749300"/>
              <a:ext cx="228600" cy="74613"/>
            </a:xfrm>
            <a:custGeom>
              <a:avLst/>
              <a:gdLst>
                <a:gd name="T0" fmla="*/ 9 w 61"/>
                <a:gd name="T1" fmla="*/ 0 h 20"/>
                <a:gd name="T2" fmla="*/ 4 w 61"/>
                <a:gd name="T3" fmla="*/ 2 h 20"/>
                <a:gd name="T4" fmla="*/ 3 w 61"/>
                <a:gd name="T5" fmla="*/ 13 h 20"/>
                <a:gd name="T6" fmla="*/ 19 w 61"/>
                <a:gd name="T7" fmla="*/ 20 h 20"/>
                <a:gd name="T8" fmla="*/ 42 w 61"/>
                <a:gd name="T9" fmla="*/ 20 h 20"/>
                <a:gd name="T10" fmla="*/ 58 w 61"/>
                <a:gd name="T11" fmla="*/ 13 h 20"/>
                <a:gd name="T12" fmla="*/ 57 w 61"/>
                <a:gd name="T13" fmla="*/ 2 h 20"/>
                <a:gd name="T14" fmla="*/ 52 w 61"/>
                <a:gd name="T15" fmla="*/ 0 h 20"/>
                <a:gd name="T16" fmla="*/ 46 w 61"/>
                <a:gd name="T17" fmla="*/ 3 h 20"/>
                <a:gd name="T18" fmla="*/ 43 w 61"/>
                <a:gd name="T19" fmla="*/ 5 h 20"/>
                <a:gd name="T20" fmla="*/ 42 w 61"/>
                <a:gd name="T21" fmla="*/ 5 h 20"/>
                <a:gd name="T22" fmla="*/ 19 w 61"/>
                <a:gd name="T23" fmla="*/ 5 h 20"/>
                <a:gd name="T24" fmla="*/ 18 w 61"/>
                <a:gd name="T25" fmla="*/ 5 h 20"/>
                <a:gd name="T26" fmla="*/ 15 w 61"/>
                <a:gd name="T27" fmla="*/ 3 h 20"/>
                <a:gd name="T28" fmla="*/ 9 w 61"/>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20">
                  <a:moveTo>
                    <a:pt x="9" y="0"/>
                  </a:moveTo>
                  <a:cubicBezTo>
                    <a:pt x="7" y="0"/>
                    <a:pt x="5" y="1"/>
                    <a:pt x="4" y="2"/>
                  </a:cubicBezTo>
                  <a:cubicBezTo>
                    <a:pt x="1" y="5"/>
                    <a:pt x="0" y="10"/>
                    <a:pt x="3" y="13"/>
                  </a:cubicBezTo>
                  <a:cubicBezTo>
                    <a:pt x="7" y="18"/>
                    <a:pt x="13" y="20"/>
                    <a:pt x="19" y="20"/>
                  </a:cubicBezTo>
                  <a:cubicBezTo>
                    <a:pt x="42" y="20"/>
                    <a:pt x="42" y="20"/>
                    <a:pt x="42" y="20"/>
                  </a:cubicBezTo>
                  <a:cubicBezTo>
                    <a:pt x="48" y="20"/>
                    <a:pt x="54" y="18"/>
                    <a:pt x="58" y="13"/>
                  </a:cubicBezTo>
                  <a:cubicBezTo>
                    <a:pt x="61" y="10"/>
                    <a:pt x="60" y="5"/>
                    <a:pt x="57" y="2"/>
                  </a:cubicBezTo>
                  <a:cubicBezTo>
                    <a:pt x="56" y="1"/>
                    <a:pt x="54" y="0"/>
                    <a:pt x="52" y="0"/>
                  </a:cubicBezTo>
                  <a:cubicBezTo>
                    <a:pt x="50" y="0"/>
                    <a:pt x="48" y="1"/>
                    <a:pt x="46" y="3"/>
                  </a:cubicBezTo>
                  <a:cubicBezTo>
                    <a:pt x="45" y="4"/>
                    <a:pt x="44" y="5"/>
                    <a:pt x="43" y="5"/>
                  </a:cubicBezTo>
                  <a:cubicBezTo>
                    <a:pt x="43" y="5"/>
                    <a:pt x="42" y="5"/>
                    <a:pt x="42" y="5"/>
                  </a:cubicBezTo>
                  <a:cubicBezTo>
                    <a:pt x="19" y="5"/>
                    <a:pt x="19" y="5"/>
                    <a:pt x="19" y="5"/>
                  </a:cubicBezTo>
                  <a:cubicBezTo>
                    <a:pt x="18" y="5"/>
                    <a:pt x="18" y="5"/>
                    <a:pt x="18" y="5"/>
                  </a:cubicBezTo>
                  <a:cubicBezTo>
                    <a:pt x="17" y="5"/>
                    <a:pt x="16" y="4"/>
                    <a:pt x="15" y="3"/>
                  </a:cubicBezTo>
                  <a:cubicBezTo>
                    <a:pt x="13" y="1"/>
                    <a:pt x="11"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5" name="Freeform 346"/>
            <p:cNvSpPr/>
            <p:nvPr/>
          </p:nvSpPr>
          <p:spPr bwMode="auto">
            <a:xfrm>
              <a:off x="909637" y="749300"/>
              <a:ext cx="225425" cy="74613"/>
            </a:xfrm>
            <a:custGeom>
              <a:avLst/>
              <a:gdLst>
                <a:gd name="T0" fmla="*/ 14 w 60"/>
                <a:gd name="T1" fmla="*/ 2 h 20"/>
                <a:gd name="T2" fmla="*/ 13 w 60"/>
                <a:gd name="T3" fmla="*/ 2 h 20"/>
                <a:gd name="T4" fmla="*/ 13 w 60"/>
                <a:gd name="T5" fmla="*/ 2 h 20"/>
                <a:gd name="T6" fmla="*/ 13 w 60"/>
                <a:gd name="T7" fmla="*/ 2 h 20"/>
                <a:gd name="T8" fmla="*/ 12 w 60"/>
                <a:gd name="T9" fmla="*/ 1 h 20"/>
                <a:gd name="T10" fmla="*/ 12 w 60"/>
                <a:gd name="T11" fmla="*/ 1 h 20"/>
                <a:gd name="T12" fmla="*/ 12 w 60"/>
                <a:gd name="T13" fmla="*/ 1 h 20"/>
                <a:gd name="T14" fmla="*/ 11 w 60"/>
                <a:gd name="T15" fmla="*/ 1 h 20"/>
                <a:gd name="T16" fmla="*/ 11 w 60"/>
                <a:gd name="T17" fmla="*/ 1 h 20"/>
                <a:gd name="T18" fmla="*/ 10 w 60"/>
                <a:gd name="T19" fmla="*/ 1 h 20"/>
                <a:gd name="T20" fmla="*/ 10 w 60"/>
                <a:gd name="T21" fmla="*/ 0 h 20"/>
                <a:gd name="T22" fmla="*/ 10 w 60"/>
                <a:gd name="T23" fmla="*/ 0 h 20"/>
                <a:gd name="T24" fmla="*/ 9 w 60"/>
                <a:gd name="T25" fmla="*/ 0 h 20"/>
                <a:gd name="T26" fmla="*/ 9 w 60"/>
                <a:gd name="T27" fmla="*/ 0 h 20"/>
                <a:gd name="T28" fmla="*/ 8 w 60"/>
                <a:gd name="T29" fmla="*/ 0 h 20"/>
                <a:gd name="T30" fmla="*/ 8 w 60"/>
                <a:gd name="T31" fmla="*/ 0 h 20"/>
                <a:gd name="T32" fmla="*/ 8 w 60"/>
                <a:gd name="T33" fmla="*/ 0 h 20"/>
                <a:gd name="T34" fmla="*/ 7 w 60"/>
                <a:gd name="T35" fmla="*/ 0 h 20"/>
                <a:gd name="T36" fmla="*/ 7 w 60"/>
                <a:gd name="T37" fmla="*/ 0 h 20"/>
                <a:gd name="T38" fmla="*/ 6 w 60"/>
                <a:gd name="T39" fmla="*/ 1 h 20"/>
                <a:gd name="T40" fmla="*/ 6 w 60"/>
                <a:gd name="T41" fmla="*/ 1 h 20"/>
                <a:gd name="T42" fmla="*/ 4 w 60"/>
                <a:gd name="T43" fmla="*/ 1 h 20"/>
                <a:gd name="T44" fmla="*/ 4 w 60"/>
                <a:gd name="T45" fmla="*/ 1 h 20"/>
                <a:gd name="T46" fmla="*/ 3 w 60"/>
                <a:gd name="T47" fmla="*/ 2 h 20"/>
                <a:gd name="T48" fmla="*/ 2 w 60"/>
                <a:gd name="T49" fmla="*/ 13 h 20"/>
                <a:gd name="T50" fmla="*/ 18 w 60"/>
                <a:gd name="T51" fmla="*/ 20 h 20"/>
                <a:gd name="T52" fmla="*/ 42 w 60"/>
                <a:gd name="T53" fmla="*/ 20 h 20"/>
                <a:gd name="T54" fmla="*/ 57 w 60"/>
                <a:gd name="T55" fmla="*/ 13 h 20"/>
                <a:gd name="T56" fmla="*/ 56 w 60"/>
                <a:gd name="T57" fmla="*/ 2 h 20"/>
                <a:gd name="T58" fmla="*/ 55 w 60"/>
                <a:gd name="T59" fmla="*/ 1 h 20"/>
                <a:gd name="T60" fmla="*/ 55 w 60"/>
                <a:gd name="T61" fmla="*/ 1 h 20"/>
                <a:gd name="T62" fmla="*/ 54 w 60"/>
                <a:gd name="T63" fmla="*/ 1 h 20"/>
                <a:gd name="T64" fmla="*/ 54 w 60"/>
                <a:gd name="T65" fmla="*/ 1 h 20"/>
                <a:gd name="T66" fmla="*/ 53 w 60"/>
                <a:gd name="T67" fmla="*/ 0 h 20"/>
                <a:gd name="T68" fmla="*/ 53 w 60"/>
                <a:gd name="T69" fmla="*/ 0 h 20"/>
                <a:gd name="T70" fmla="*/ 51 w 60"/>
                <a:gd name="T71" fmla="*/ 0 h 20"/>
                <a:gd name="T72" fmla="*/ 51 w 60"/>
                <a:gd name="T73" fmla="*/ 0 h 20"/>
                <a:gd name="T74" fmla="*/ 51 w 60"/>
                <a:gd name="T75" fmla="*/ 0 h 20"/>
                <a:gd name="T76" fmla="*/ 51 w 60"/>
                <a:gd name="T77" fmla="*/ 0 h 20"/>
                <a:gd name="T78" fmla="*/ 50 w 60"/>
                <a:gd name="T79" fmla="*/ 0 h 20"/>
                <a:gd name="T80" fmla="*/ 50 w 60"/>
                <a:gd name="T81" fmla="*/ 0 h 20"/>
                <a:gd name="T82" fmla="*/ 50 w 60"/>
                <a:gd name="T83" fmla="*/ 0 h 20"/>
                <a:gd name="T84" fmla="*/ 49 w 60"/>
                <a:gd name="T85" fmla="*/ 1 h 20"/>
                <a:gd name="T86" fmla="*/ 49 w 60"/>
                <a:gd name="T87" fmla="*/ 1 h 20"/>
                <a:gd name="T88" fmla="*/ 48 w 60"/>
                <a:gd name="T89" fmla="*/ 1 h 20"/>
                <a:gd name="T90" fmla="*/ 48 w 60"/>
                <a:gd name="T91" fmla="*/ 1 h 20"/>
                <a:gd name="T92" fmla="*/ 48 w 60"/>
                <a:gd name="T93" fmla="*/ 1 h 20"/>
                <a:gd name="T94" fmla="*/ 47 w 60"/>
                <a:gd name="T95" fmla="*/ 1 h 20"/>
                <a:gd name="T96" fmla="*/ 47 w 60"/>
                <a:gd name="T97" fmla="*/ 2 h 20"/>
                <a:gd name="T98" fmla="*/ 47 w 60"/>
                <a:gd name="T99" fmla="*/ 2 h 20"/>
                <a:gd name="T100" fmla="*/ 46 w 60"/>
                <a:gd name="T101" fmla="*/ 2 h 20"/>
                <a:gd name="T102" fmla="*/ 46 w 60"/>
                <a:gd name="T103" fmla="*/ 2 h 20"/>
                <a:gd name="T104" fmla="*/ 46 w 60"/>
                <a:gd name="T105" fmla="*/ 3 h 20"/>
                <a:gd name="T106" fmla="*/ 42 w 60"/>
                <a:gd name="T107" fmla="*/ 5 h 20"/>
                <a:gd name="T108" fmla="*/ 42 w 60"/>
                <a:gd name="T109" fmla="*/ 5 h 20"/>
                <a:gd name="T110" fmla="*/ 18 w 60"/>
                <a:gd name="T111" fmla="*/ 5 h 20"/>
                <a:gd name="T112" fmla="*/ 18 w 60"/>
                <a:gd name="T113" fmla="*/ 5 h 20"/>
                <a:gd name="T114" fmla="*/ 14 w 60"/>
                <a:gd name="T115" fmla="*/ 3 h 20"/>
                <a:gd name="T116" fmla="*/ 14 w 60"/>
                <a:gd name="T1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 h="20">
                  <a:moveTo>
                    <a:pt x="14" y="2"/>
                  </a:moveTo>
                  <a:cubicBezTo>
                    <a:pt x="13" y="2"/>
                    <a:pt x="13" y="2"/>
                    <a:pt x="13" y="2"/>
                  </a:cubicBezTo>
                  <a:cubicBezTo>
                    <a:pt x="13" y="2"/>
                    <a:pt x="13" y="2"/>
                    <a:pt x="13" y="2"/>
                  </a:cubicBezTo>
                  <a:cubicBezTo>
                    <a:pt x="13" y="2"/>
                    <a:pt x="13" y="2"/>
                    <a:pt x="13" y="2"/>
                  </a:cubicBezTo>
                  <a:cubicBezTo>
                    <a:pt x="13" y="2"/>
                    <a:pt x="12" y="2"/>
                    <a:pt x="12" y="1"/>
                  </a:cubicBezTo>
                  <a:cubicBezTo>
                    <a:pt x="12" y="1"/>
                    <a:pt x="12" y="1"/>
                    <a:pt x="12" y="1"/>
                  </a:cubicBezTo>
                  <a:cubicBezTo>
                    <a:pt x="12" y="1"/>
                    <a:pt x="12" y="1"/>
                    <a:pt x="12" y="1"/>
                  </a:cubicBezTo>
                  <a:cubicBezTo>
                    <a:pt x="11" y="1"/>
                    <a:pt x="11" y="1"/>
                    <a:pt x="11" y="1"/>
                  </a:cubicBezTo>
                  <a:cubicBezTo>
                    <a:pt x="11" y="1"/>
                    <a:pt x="11" y="1"/>
                    <a:pt x="11" y="1"/>
                  </a:cubicBezTo>
                  <a:cubicBezTo>
                    <a:pt x="11" y="1"/>
                    <a:pt x="11" y="1"/>
                    <a:pt x="10" y="1"/>
                  </a:cubicBezTo>
                  <a:cubicBezTo>
                    <a:pt x="10" y="1"/>
                    <a:pt x="10" y="1"/>
                    <a:pt x="10" y="0"/>
                  </a:cubicBezTo>
                  <a:cubicBezTo>
                    <a:pt x="10" y="0"/>
                    <a:pt x="10" y="0"/>
                    <a:pt x="10" y="0"/>
                  </a:cubicBezTo>
                  <a:cubicBezTo>
                    <a:pt x="10" y="0"/>
                    <a:pt x="9" y="0"/>
                    <a:pt x="9" y="0"/>
                  </a:cubicBezTo>
                  <a:cubicBezTo>
                    <a:pt x="9" y="0"/>
                    <a:pt x="9" y="0"/>
                    <a:pt x="9" y="0"/>
                  </a:cubicBezTo>
                  <a:cubicBezTo>
                    <a:pt x="9" y="0"/>
                    <a:pt x="9" y="0"/>
                    <a:pt x="8" y="0"/>
                  </a:cubicBezTo>
                  <a:cubicBezTo>
                    <a:pt x="8" y="0"/>
                    <a:pt x="8" y="0"/>
                    <a:pt x="8" y="0"/>
                  </a:cubicBezTo>
                  <a:cubicBezTo>
                    <a:pt x="8" y="0"/>
                    <a:pt x="8" y="0"/>
                    <a:pt x="8" y="0"/>
                  </a:cubicBezTo>
                  <a:cubicBezTo>
                    <a:pt x="8" y="0"/>
                    <a:pt x="7" y="0"/>
                    <a:pt x="7" y="0"/>
                  </a:cubicBezTo>
                  <a:cubicBezTo>
                    <a:pt x="7" y="0"/>
                    <a:pt x="7" y="0"/>
                    <a:pt x="7" y="0"/>
                  </a:cubicBezTo>
                  <a:cubicBezTo>
                    <a:pt x="6" y="0"/>
                    <a:pt x="6" y="1"/>
                    <a:pt x="6" y="1"/>
                  </a:cubicBezTo>
                  <a:cubicBezTo>
                    <a:pt x="6" y="1"/>
                    <a:pt x="6" y="1"/>
                    <a:pt x="6" y="1"/>
                  </a:cubicBezTo>
                  <a:cubicBezTo>
                    <a:pt x="5" y="1"/>
                    <a:pt x="5" y="1"/>
                    <a:pt x="4" y="1"/>
                  </a:cubicBezTo>
                  <a:cubicBezTo>
                    <a:pt x="4" y="1"/>
                    <a:pt x="4" y="1"/>
                    <a:pt x="4" y="1"/>
                  </a:cubicBezTo>
                  <a:cubicBezTo>
                    <a:pt x="4" y="2"/>
                    <a:pt x="4" y="2"/>
                    <a:pt x="3" y="2"/>
                  </a:cubicBezTo>
                  <a:cubicBezTo>
                    <a:pt x="0" y="5"/>
                    <a:pt x="0" y="10"/>
                    <a:pt x="2" y="13"/>
                  </a:cubicBezTo>
                  <a:cubicBezTo>
                    <a:pt x="6" y="18"/>
                    <a:pt x="12" y="20"/>
                    <a:pt x="18" y="20"/>
                  </a:cubicBezTo>
                  <a:cubicBezTo>
                    <a:pt x="42" y="20"/>
                    <a:pt x="42" y="20"/>
                    <a:pt x="42" y="20"/>
                  </a:cubicBezTo>
                  <a:cubicBezTo>
                    <a:pt x="48" y="20"/>
                    <a:pt x="53" y="18"/>
                    <a:pt x="57" y="13"/>
                  </a:cubicBezTo>
                  <a:cubicBezTo>
                    <a:pt x="60" y="10"/>
                    <a:pt x="60" y="5"/>
                    <a:pt x="56" y="2"/>
                  </a:cubicBezTo>
                  <a:cubicBezTo>
                    <a:pt x="56" y="2"/>
                    <a:pt x="56" y="2"/>
                    <a:pt x="55" y="1"/>
                  </a:cubicBezTo>
                  <a:cubicBezTo>
                    <a:pt x="55" y="1"/>
                    <a:pt x="55" y="1"/>
                    <a:pt x="55" y="1"/>
                  </a:cubicBezTo>
                  <a:cubicBezTo>
                    <a:pt x="55" y="1"/>
                    <a:pt x="54" y="1"/>
                    <a:pt x="54" y="1"/>
                  </a:cubicBezTo>
                  <a:cubicBezTo>
                    <a:pt x="54" y="1"/>
                    <a:pt x="54" y="1"/>
                    <a:pt x="54" y="1"/>
                  </a:cubicBezTo>
                  <a:cubicBezTo>
                    <a:pt x="54" y="1"/>
                    <a:pt x="53" y="0"/>
                    <a:pt x="53" y="0"/>
                  </a:cubicBezTo>
                  <a:cubicBezTo>
                    <a:pt x="53" y="0"/>
                    <a:pt x="53" y="0"/>
                    <a:pt x="53" y="0"/>
                  </a:cubicBezTo>
                  <a:cubicBezTo>
                    <a:pt x="52" y="0"/>
                    <a:pt x="52" y="0"/>
                    <a:pt x="51" y="0"/>
                  </a:cubicBezTo>
                  <a:cubicBezTo>
                    <a:pt x="51" y="0"/>
                    <a:pt x="51" y="0"/>
                    <a:pt x="51" y="0"/>
                  </a:cubicBezTo>
                  <a:cubicBezTo>
                    <a:pt x="51" y="0"/>
                    <a:pt x="51" y="0"/>
                    <a:pt x="51" y="0"/>
                  </a:cubicBezTo>
                  <a:cubicBezTo>
                    <a:pt x="51" y="0"/>
                    <a:pt x="51" y="0"/>
                    <a:pt x="51" y="0"/>
                  </a:cubicBezTo>
                  <a:cubicBezTo>
                    <a:pt x="51" y="0"/>
                    <a:pt x="50" y="0"/>
                    <a:pt x="50" y="0"/>
                  </a:cubicBezTo>
                  <a:cubicBezTo>
                    <a:pt x="50" y="0"/>
                    <a:pt x="50" y="0"/>
                    <a:pt x="50" y="0"/>
                  </a:cubicBezTo>
                  <a:cubicBezTo>
                    <a:pt x="50" y="0"/>
                    <a:pt x="50" y="0"/>
                    <a:pt x="50" y="0"/>
                  </a:cubicBezTo>
                  <a:cubicBezTo>
                    <a:pt x="49" y="1"/>
                    <a:pt x="49" y="1"/>
                    <a:pt x="49" y="1"/>
                  </a:cubicBezTo>
                  <a:cubicBezTo>
                    <a:pt x="49" y="1"/>
                    <a:pt x="49" y="1"/>
                    <a:pt x="49" y="1"/>
                  </a:cubicBezTo>
                  <a:cubicBezTo>
                    <a:pt x="49" y="1"/>
                    <a:pt x="49" y="1"/>
                    <a:pt x="48" y="1"/>
                  </a:cubicBezTo>
                  <a:cubicBezTo>
                    <a:pt x="48" y="1"/>
                    <a:pt x="48" y="1"/>
                    <a:pt x="48" y="1"/>
                  </a:cubicBezTo>
                  <a:cubicBezTo>
                    <a:pt x="48" y="1"/>
                    <a:pt x="48" y="1"/>
                    <a:pt x="48" y="1"/>
                  </a:cubicBezTo>
                  <a:cubicBezTo>
                    <a:pt x="48" y="1"/>
                    <a:pt x="47" y="1"/>
                    <a:pt x="47" y="1"/>
                  </a:cubicBezTo>
                  <a:cubicBezTo>
                    <a:pt x="47" y="2"/>
                    <a:pt x="47" y="2"/>
                    <a:pt x="47" y="2"/>
                  </a:cubicBezTo>
                  <a:cubicBezTo>
                    <a:pt x="47" y="2"/>
                    <a:pt x="47" y="2"/>
                    <a:pt x="47" y="2"/>
                  </a:cubicBezTo>
                  <a:cubicBezTo>
                    <a:pt x="47" y="2"/>
                    <a:pt x="46" y="2"/>
                    <a:pt x="46" y="2"/>
                  </a:cubicBezTo>
                  <a:cubicBezTo>
                    <a:pt x="46" y="2"/>
                    <a:pt x="46" y="2"/>
                    <a:pt x="46" y="2"/>
                  </a:cubicBezTo>
                  <a:cubicBezTo>
                    <a:pt x="46" y="3"/>
                    <a:pt x="46" y="3"/>
                    <a:pt x="46" y="3"/>
                  </a:cubicBezTo>
                  <a:cubicBezTo>
                    <a:pt x="45" y="4"/>
                    <a:pt x="43" y="5"/>
                    <a:pt x="42" y="5"/>
                  </a:cubicBezTo>
                  <a:cubicBezTo>
                    <a:pt x="42" y="5"/>
                    <a:pt x="42" y="5"/>
                    <a:pt x="42" y="5"/>
                  </a:cubicBezTo>
                  <a:cubicBezTo>
                    <a:pt x="18" y="5"/>
                    <a:pt x="18" y="5"/>
                    <a:pt x="18" y="5"/>
                  </a:cubicBezTo>
                  <a:cubicBezTo>
                    <a:pt x="18" y="5"/>
                    <a:pt x="18" y="5"/>
                    <a:pt x="18" y="5"/>
                  </a:cubicBezTo>
                  <a:cubicBezTo>
                    <a:pt x="16" y="5"/>
                    <a:pt x="15" y="4"/>
                    <a:pt x="14" y="3"/>
                  </a:cubicBezTo>
                  <a:cubicBezTo>
                    <a:pt x="14" y="3"/>
                    <a:pt x="14" y="3"/>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6" name="Freeform 347"/>
            <p:cNvSpPr/>
            <p:nvPr/>
          </p:nvSpPr>
          <p:spPr bwMode="auto">
            <a:xfrm>
              <a:off x="1146175" y="749300"/>
              <a:ext cx="225425" cy="74613"/>
            </a:xfrm>
            <a:custGeom>
              <a:avLst/>
              <a:gdLst>
                <a:gd name="T0" fmla="*/ 14 w 60"/>
                <a:gd name="T1" fmla="*/ 3 h 20"/>
                <a:gd name="T2" fmla="*/ 9 w 60"/>
                <a:gd name="T3" fmla="*/ 0 h 20"/>
                <a:gd name="T4" fmla="*/ 4 w 60"/>
                <a:gd name="T5" fmla="*/ 2 h 20"/>
                <a:gd name="T6" fmla="*/ 3 w 60"/>
                <a:gd name="T7" fmla="*/ 13 h 20"/>
                <a:gd name="T8" fmla="*/ 18 w 60"/>
                <a:gd name="T9" fmla="*/ 20 h 20"/>
                <a:gd name="T10" fmla="*/ 42 w 60"/>
                <a:gd name="T11" fmla="*/ 20 h 20"/>
                <a:gd name="T12" fmla="*/ 58 w 60"/>
                <a:gd name="T13" fmla="*/ 13 h 20"/>
                <a:gd name="T14" fmla="*/ 57 w 60"/>
                <a:gd name="T15" fmla="*/ 2 h 20"/>
                <a:gd name="T16" fmla="*/ 52 w 60"/>
                <a:gd name="T17" fmla="*/ 0 h 20"/>
                <a:gd name="T18" fmla="*/ 46 w 60"/>
                <a:gd name="T19" fmla="*/ 3 h 20"/>
                <a:gd name="T20" fmla="*/ 44 w 60"/>
                <a:gd name="T21" fmla="*/ 5 h 20"/>
                <a:gd name="T22" fmla="*/ 42 w 60"/>
                <a:gd name="T23" fmla="*/ 5 h 20"/>
                <a:gd name="T24" fmla="*/ 19 w 60"/>
                <a:gd name="T25" fmla="*/ 5 h 20"/>
                <a:gd name="T26" fmla="*/ 18 w 60"/>
                <a:gd name="T27" fmla="*/ 5 h 20"/>
                <a:gd name="T28" fmla="*/ 14 w 60"/>
                <a:gd name="T29"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0">
                  <a:moveTo>
                    <a:pt x="14" y="3"/>
                  </a:moveTo>
                  <a:cubicBezTo>
                    <a:pt x="13" y="1"/>
                    <a:pt x="11" y="0"/>
                    <a:pt x="9" y="0"/>
                  </a:cubicBezTo>
                  <a:cubicBezTo>
                    <a:pt x="7" y="0"/>
                    <a:pt x="5" y="1"/>
                    <a:pt x="4" y="2"/>
                  </a:cubicBezTo>
                  <a:cubicBezTo>
                    <a:pt x="0" y="5"/>
                    <a:pt x="0" y="10"/>
                    <a:pt x="3" y="13"/>
                  </a:cubicBezTo>
                  <a:cubicBezTo>
                    <a:pt x="7" y="18"/>
                    <a:pt x="12" y="20"/>
                    <a:pt x="18" y="20"/>
                  </a:cubicBezTo>
                  <a:cubicBezTo>
                    <a:pt x="42" y="20"/>
                    <a:pt x="42" y="20"/>
                    <a:pt x="42" y="20"/>
                  </a:cubicBezTo>
                  <a:cubicBezTo>
                    <a:pt x="48" y="20"/>
                    <a:pt x="54" y="18"/>
                    <a:pt x="58" y="13"/>
                  </a:cubicBezTo>
                  <a:cubicBezTo>
                    <a:pt x="60" y="10"/>
                    <a:pt x="60" y="5"/>
                    <a:pt x="57" y="2"/>
                  </a:cubicBezTo>
                  <a:cubicBezTo>
                    <a:pt x="55" y="1"/>
                    <a:pt x="54" y="0"/>
                    <a:pt x="52" y="0"/>
                  </a:cubicBezTo>
                  <a:cubicBezTo>
                    <a:pt x="50" y="0"/>
                    <a:pt x="47" y="1"/>
                    <a:pt x="46" y="3"/>
                  </a:cubicBezTo>
                  <a:cubicBezTo>
                    <a:pt x="45" y="4"/>
                    <a:pt x="44" y="4"/>
                    <a:pt x="44" y="5"/>
                  </a:cubicBezTo>
                  <a:cubicBezTo>
                    <a:pt x="43" y="5"/>
                    <a:pt x="43" y="5"/>
                    <a:pt x="42" y="5"/>
                  </a:cubicBezTo>
                  <a:cubicBezTo>
                    <a:pt x="19" y="5"/>
                    <a:pt x="19" y="5"/>
                    <a:pt x="19" y="5"/>
                  </a:cubicBezTo>
                  <a:cubicBezTo>
                    <a:pt x="18" y="5"/>
                    <a:pt x="18" y="5"/>
                    <a:pt x="18" y="5"/>
                  </a:cubicBezTo>
                  <a:cubicBezTo>
                    <a:pt x="17" y="5"/>
                    <a:pt x="15" y="4"/>
                    <a:pt x="1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7" name="Freeform 348"/>
            <p:cNvSpPr/>
            <p:nvPr/>
          </p:nvSpPr>
          <p:spPr bwMode="auto">
            <a:xfrm>
              <a:off x="7935912" y="3009900"/>
              <a:ext cx="484188" cy="398463"/>
            </a:xfrm>
            <a:custGeom>
              <a:avLst/>
              <a:gdLst>
                <a:gd name="T0" fmla="*/ 250 w 305"/>
                <a:gd name="T1" fmla="*/ 0 h 251"/>
                <a:gd name="T2" fmla="*/ 108 w 305"/>
                <a:gd name="T3" fmla="*/ 140 h 251"/>
                <a:gd name="T4" fmla="*/ 54 w 305"/>
                <a:gd name="T5" fmla="*/ 88 h 251"/>
                <a:gd name="T6" fmla="*/ 0 w 305"/>
                <a:gd name="T7" fmla="*/ 142 h 251"/>
                <a:gd name="T8" fmla="*/ 54 w 305"/>
                <a:gd name="T9" fmla="*/ 196 h 251"/>
                <a:gd name="T10" fmla="*/ 108 w 305"/>
                <a:gd name="T11" fmla="*/ 251 h 251"/>
                <a:gd name="T12" fmla="*/ 163 w 305"/>
                <a:gd name="T13" fmla="*/ 196 h 251"/>
                <a:gd name="T14" fmla="*/ 305 w 305"/>
                <a:gd name="T15" fmla="*/ 55 h 251"/>
                <a:gd name="T16" fmla="*/ 250 w 305"/>
                <a:gd name="T1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5" h="251">
                  <a:moveTo>
                    <a:pt x="250" y="0"/>
                  </a:moveTo>
                  <a:lnTo>
                    <a:pt x="108" y="140"/>
                  </a:lnTo>
                  <a:lnTo>
                    <a:pt x="54" y="88"/>
                  </a:lnTo>
                  <a:lnTo>
                    <a:pt x="0" y="142"/>
                  </a:lnTo>
                  <a:lnTo>
                    <a:pt x="54" y="196"/>
                  </a:lnTo>
                  <a:lnTo>
                    <a:pt x="108" y="251"/>
                  </a:lnTo>
                  <a:lnTo>
                    <a:pt x="163" y="196"/>
                  </a:lnTo>
                  <a:lnTo>
                    <a:pt x="305" y="55"/>
                  </a:lnTo>
                  <a:lnTo>
                    <a:pt x="2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8" name="Freeform 349"/>
            <p:cNvSpPr>
              <a:spLocks noEditPoints="1"/>
            </p:cNvSpPr>
            <p:nvPr/>
          </p:nvSpPr>
          <p:spPr bwMode="auto">
            <a:xfrm>
              <a:off x="11031537" y="1439863"/>
              <a:ext cx="461963" cy="461963"/>
            </a:xfrm>
            <a:custGeom>
              <a:avLst/>
              <a:gdLst>
                <a:gd name="T0" fmla="*/ 62 w 123"/>
                <a:gd name="T1" fmla="*/ 123 h 123"/>
                <a:gd name="T2" fmla="*/ 71 w 123"/>
                <a:gd name="T3" fmla="*/ 123 h 123"/>
                <a:gd name="T4" fmla="*/ 71 w 123"/>
                <a:gd name="T5" fmla="*/ 114 h 123"/>
                <a:gd name="T6" fmla="*/ 92 w 123"/>
                <a:gd name="T7" fmla="*/ 106 h 123"/>
                <a:gd name="T8" fmla="*/ 98 w 123"/>
                <a:gd name="T9" fmla="*/ 112 h 123"/>
                <a:gd name="T10" fmla="*/ 112 w 123"/>
                <a:gd name="T11" fmla="*/ 98 h 123"/>
                <a:gd name="T12" fmla="*/ 106 w 123"/>
                <a:gd name="T13" fmla="*/ 92 h 123"/>
                <a:gd name="T14" fmla="*/ 114 w 123"/>
                <a:gd name="T15" fmla="*/ 71 h 123"/>
                <a:gd name="T16" fmla="*/ 123 w 123"/>
                <a:gd name="T17" fmla="*/ 71 h 123"/>
                <a:gd name="T18" fmla="*/ 123 w 123"/>
                <a:gd name="T19" fmla="*/ 52 h 123"/>
                <a:gd name="T20" fmla="*/ 114 w 123"/>
                <a:gd name="T21" fmla="*/ 52 h 123"/>
                <a:gd name="T22" fmla="*/ 106 w 123"/>
                <a:gd name="T23" fmla="*/ 31 h 123"/>
                <a:gd name="T24" fmla="*/ 112 w 123"/>
                <a:gd name="T25" fmla="*/ 25 h 123"/>
                <a:gd name="T26" fmla="*/ 98 w 123"/>
                <a:gd name="T27" fmla="*/ 11 h 123"/>
                <a:gd name="T28" fmla="*/ 92 w 123"/>
                <a:gd name="T29" fmla="*/ 18 h 123"/>
                <a:gd name="T30" fmla="*/ 71 w 123"/>
                <a:gd name="T31" fmla="*/ 9 h 123"/>
                <a:gd name="T32" fmla="*/ 71 w 123"/>
                <a:gd name="T33" fmla="*/ 0 h 123"/>
                <a:gd name="T34" fmla="*/ 62 w 123"/>
                <a:gd name="T35" fmla="*/ 0 h 123"/>
                <a:gd name="T36" fmla="*/ 62 w 123"/>
                <a:gd name="T37" fmla="*/ 22 h 123"/>
                <a:gd name="T38" fmla="*/ 62 w 123"/>
                <a:gd name="T39" fmla="*/ 22 h 123"/>
                <a:gd name="T40" fmla="*/ 101 w 123"/>
                <a:gd name="T41" fmla="*/ 62 h 123"/>
                <a:gd name="T42" fmla="*/ 62 w 123"/>
                <a:gd name="T43" fmla="*/ 101 h 123"/>
                <a:gd name="T44" fmla="*/ 62 w 123"/>
                <a:gd name="T45" fmla="*/ 123 h 123"/>
                <a:gd name="T46" fmla="*/ 18 w 123"/>
                <a:gd name="T47" fmla="*/ 92 h 123"/>
                <a:gd name="T48" fmla="*/ 11 w 123"/>
                <a:gd name="T49" fmla="*/ 98 h 123"/>
                <a:gd name="T50" fmla="*/ 25 w 123"/>
                <a:gd name="T51" fmla="*/ 112 h 123"/>
                <a:gd name="T52" fmla="*/ 31 w 123"/>
                <a:gd name="T53" fmla="*/ 106 h 123"/>
                <a:gd name="T54" fmla="*/ 52 w 123"/>
                <a:gd name="T55" fmla="*/ 114 h 123"/>
                <a:gd name="T56" fmla="*/ 52 w 123"/>
                <a:gd name="T57" fmla="*/ 123 h 123"/>
                <a:gd name="T58" fmla="*/ 62 w 123"/>
                <a:gd name="T59" fmla="*/ 123 h 123"/>
                <a:gd name="T60" fmla="*/ 62 w 123"/>
                <a:gd name="T61" fmla="*/ 101 h 123"/>
                <a:gd name="T62" fmla="*/ 22 w 123"/>
                <a:gd name="T63" fmla="*/ 62 h 123"/>
                <a:gd name="T64" fmla="*/ 62 w 123"/>
                <a:gd name="T65" fmla="*/ 22 h 123"/>
                <a:gd name="T66" fmla="*/ 62 w 123"/>
                <a:gd name="T67" fmla="*/ 0 h 123"/>
                <a:gd name="T68" fmla="*/ 52 w 123"/>
                <a:gd name="T69" fmla="*/ 0 h 123"/>
                <a:gd name="T70" fmla="*/ 52 w 123"/>
                <a:gd name="T71" fmla="*/ 9 h 123"/>
                <a:gd name="T72" fmla="*/ 31 w 123"/>
                <a:gd name="T73" fmla="*/ 18 h 123"/>
                <a:gd name="T74" fmla="*/ 25 w 123"/>
                <a:gd name="T75" fmla="*/ 11 h 123"/>
                <a:gd name="T76" fmla="*/ 11 w 123"/>
                <a:gd name="T77" fmla="*/ 25 h 123"/>
                <a:gd name="T78" fmla="*/ 18 w 123"/>
                <a:gd name="T79" fmla="*/ 31 h 123"/>
                <a:gd name="T80" fmla="*/ 9 w 123"/>
                <a:gd name="T81" fmla="*/ 52 h 123"/>
                <a:gd name="T82" fmla="*/ 0 w 123"/>
                <a:gd name="T83" fmla="*/ 52 h 123"/>
                <a:gd name="T84" fmla="*/ 0 w 123"/>
                <a:gd name="T85" fmla="*/ 71 h 123"/>
                <a:gd name="T86" fmla="*/ 9 w 123"/>
                <a:gd name="T87" fmla="*/ 71 h 123"/>
                <a:gd name="T88" fmla="*/ 18 w 123"/>
                <a:gd name="T89" fmla="*/ 92 h 123"/>
                <a:gd name="T90" fmla="*/ 62 w 123"/>
                <a:gd name="T91" fmla="*/ 22 h 123"/>
                <a:gd name="T92" fmla="*/ 62 w 123"/>
                <a:gd name="T93" fmla="*/ 2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2" y="123"/>
                  </a:moveTo>
                  <a:cubicBezTo>
                    <a:pt x="71" y="123"/>
                    <a:pt x="71" y="123"/>
                    <a:pt x="71" y="123"/>
                  </a:cubicBezTo>
                  <a:cubicBezTo>
                    <a:pt x="71" y="114"/>
                    <a:pt x="71" y="114"/>
                    <a:pt x="71" y="114"/>
                  </a:cubicBezTo>
                  <a:cubicBezTo>
                    <a:pt x="79" y="113"/>
                    <a:pt x="86" y="110"/>
                    <a:pt x="92" y="106"/>
                  </a:cubicBezTo>
                  <a:cubicBezTo>
                    <a:pt x="98" y="112"/>
                    <a:pt x="98" y="112"/>
                    <a:pt x="98" y="112"/>
                  </a:cubicBezTo>
                  <a:cubicBezTo>
                    <a:pt x="112" y="98"/>
                    <a:pt x="112" y="98"/>
                    <a:pt x="112" y="98"/>
                  </a:cubicBezTo>
                  <a:cubicBezTo>
                    <a:pt x="106" y="92"/>
                    <a:pt x="106" y="92"/>
                    <a:pt x="106" y="92"/>
                  </a:cubicBezTo>
                  <a:cubicBezTo>
                    <a:pt x="110" y="86"/>
                    <a:pt x="113" y="79"/>
                    <a:pt x="114" y="71"/>
                  </a:cubicBezTo>
                  <a:cubicBezTo>
                    <a:pt x="123" y="71"/>
                    <a:pt x="123" y="71"/>
                    <a:pt x="123" y="71"/>
                  </a:cubicBezTo>
                  <a:cubicBezTo>
                    <a:pt x="123" y="52"/>
                    <a:pt x="123" y="52"/>
                    <a:pt x="123" y="52"/>
                  </a:cubicBezTo>
                  <a:cubicBezTo>
                    <a:pt x="114" y="52"/>
                    <a:pt x="114" y="52"/>
                    <a:pt x="114" y="52"/>
                  </a:cubicBezTo>
                  <a:cubicBezTo>
                    <a:pt x="113" y="44"/>
                    <a:pt x="110" y="37"/>
                    <a:pt x="106" y="31"/>
                  </a:cubicBezTo>
                  <a:cubicBezTo>
                    <a:pt x="112" y="25"/>
                    <a:pt x="112" y="25"/>
                    <a:pt x="112" y="25"/>
                  </a:cubicBezTo>
                  <a:cubicBezTo>
                    <a:pt x="98" y="11"/>
                    <a:pt x="98" y="11"/>
                    <a:pt x="98" y="11"/>
                  </a:cubicBezTo>
                  <a:cubicBezTo>
                    <a:pt x="92" y="18"/>
                    <a:pt x="92" y="18"/>
                    <a:pt x="92" y="18"/>
                  </a:cubicBezTo>
                  <a:cubicBezTo>
                    <a:pt x="86" y="13"/>
                    <a:pt x="79" y="11"/>
                    <a:pt x="71" y="9"/>
                  </a:cubicBezTo>
                  <a:cubicBezTo>
                    <a:pt x="71" y="0"/>
                    <a:pt x="71" y="0"/>
                    <a:pt x="71" y="0"/>
                  </a:cubicBezTo>
                  <a:cubicBezTo>
                    <a:pt x="62" y="0"/>
                    <a:pt x="62" y="0"/>
                    <a:pt x="62" y="0"/>
                  </a:cubicBezTo>
                  <a:cubicBezTo>
                    <a:pt x="62" y="22"/>
                    <a:pt x="62" y="22"/>
                    <a:pt x="62" y="22"/>
                  </a:cubicBezTo>
                  <a:cubicBezTo>
                    <a:pt x="62" y="22"/>
                    <a:pt x="62" y="22"/>
                    <a:pt x="62" y="22"/>
                  </a:cubicBezTo>
                  <a:cubicBezTo>
                    <a:pt x="83" y="22"/>
                    <a:pt x="101" y="40"/>
                    <a:pt x="101" y="62"/>
                  </a:cubicBezTo>
                  <a:cubicBezTo>
                    <a:pt x="101" y="83"/>
                    <a:pt x="83" y="101"/>
                    <a:pt x="62" y="101"/>
                  </a:cubicBezTo>
                  <a:lnTo>
                    <a:pt x="62" y="123"/>
                  </a:lnTo>
                  <a:close/>
                  <a:moveTo>
                    <a:pt x="18" y="92"/>
                  </a:moveTo>
                  <a:cubicBezTo>
                    <a:pt x="11" y="98"/>
                    <a:pt x="11" y="98"/>
                    <a:pt x="11" y="98"/>
                  </a:cubicBezTo>
                  <a:cubicBezTo>
                    <a:pt x="25" y="112"/>
                    <a:pt x="25" y="112"/>
                    <a:pt x="25" y="112"/>
                  </a:cubicBezTo>
                  <a:cubicBezTo>
                    <a:pt x="31" y="106"/>
                    <a:pt x="31" y="106"/>
                    <a:pt x="31" y="106"/>
                  </a:cubicBezTo>
                  <a:cubicBezTo>
                    <a:pt x="37" y="110"/>
                    <a:pt x="44" y="113"/>
                    <a:pt x="52" y="114"/>
                  </a:cubicBezTo>
                  <a:cubicBezTo>
                    <a:pt x="52" y="123"/>
                    <a:pt x="52" y="123"/>
                    <a:pt x="52" y="123"/>
                  </a:cubicBezTo>
                  <a:cubicBezTo>
                    <a:pt x="62" y="123"/>
                    <a:pt x="62" y="123"/>
                    <a:pt x="62" y="123"/>
                  </a:cubicBezTo>
                  <a:cubicBezTo>
                    <a:pt x="62" y="101"/>
                    <a:pt x="62" y="101"/>
                    <a:pt x="62" y="101"/>
                  </a:cubicBezTo>
                  <a:cubicBezTo>
                    <a:pt x="40" y="101"/>
                    <a:pt x="22" y="83"/>
                    <a:pt x="22" y="62"/>
                  </a:cubicBezTo>
                  <a:cubicBezTo>
                    <a:pt x="22" y="40"/>
                    <a:pt x="40" y="22"/>
                    <a:pt x="62" y="22"/>
                  </a:cubicBezTo>
                  <a:cubicBezTo>
                    <a:pt x="62" y="0"/>
                    <a:pt x="62" y="0"/>
                    <a:pt x="62" y="0"/>
                  </a:cubicBezTo>
                  <a:cubicBezTo>
                    <a:pt x="52" y="0"/>
                    <a:pt x="52" y="0"/>
                    <a:pt x="52" y="0"/>
                  </a:cubicBezTo>
                  <a:cubicBezTo>
                    <a:pt x="52" y="9"/>
                    <a:pt x="52" y="9"/>
                    <a:pt x="52" y="9"/>
                  </a:cubicBezTo>
                  <a:cubicBezTo>
                    <a:pt x="44" y="11"/>
                    <a:pt x="37" y="13"/>
                    <a:pt x="31" y="18"/>
                  </a:cubicBezTo>
                  <a:cubicBezTo>
                    <a:pt x="25" y="11"/>
                    <a:pt x="25" y="11"/>
                    <a:pt x="25" y="11"/>
                  </a:cubicBezTo>
                  <a:cubicBezTo>
                    <a:pt x="11" y="25"/>
                    <a:pt x="11" y="25"/>
                    <a:pt x="11" y="25"/>
                  </a:cubicBezTo>
                  <a:cubicBezTo>
                    <a:pt x="18" y="31"/>
                    <a:pt x="18" y="31"/>
                    <a:pt x="18" y="31"/>
                  </a:cubicBezTo>
                  <a:cubicBezTo>
                    <a:pt x="13" y="37"/>
                    <a:pt x="10" y="44"/>
                    <a:pt x="9" y="52"/>
                  </a:cubicBezTo>
                  <a:cubicBezTo>
                    <a:pt x="0" y="52"/>
                    <a:pt x="0" y="52"/>
                    <a:pt x="0" y="52"/>
                  </a:cubicBezTo>
                  <a:cubicBezTo>
                    <a:pt x="0" y="71"/>
                    <a:pt x="0" y="71"/>
                    <a:pt x="0" y="71"/>
                  </a:cubicBezTo>
                  <a:cubicBezTo>
                    <a:pt x="9" y="71"/>
                    <a:pt x="9" y="71"/>
                    <a:pt x="9" y="71"/>
                  </a:cubicBezTo>
                  <a:cubicBezTo>
                    <a:pt x="10" y="79"/>
                    <a:pt x="13" y="86"/>
                    <a:pt x="18" y="92"/>
                  </a:cubicBezTo>
                  <a:close/>
                  <a:moveTo>
                    <a:pt x="62" y="22"/>
                  </a:moveTo>
                  <a:cubicBezTo>
                    <a:pt x="62" y="22"/>
                    <a:pt x="62" y="22"/>
                    <a:pt x="62"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49" name="Freeform 350"/>
            <p:cNvSpPr>
              <a:spLocks noEditPoints="1"/>
            </p:cNvSpPr>
            <p:nvPr/>
          </p:nvSpPr>
          <p:spPr bwMode="auto">
            <a:xfrm>
              <a:off x="11425239" y="1195680"/>
              <a:ext cx="311150" cy="314325"/>
            </a:xfrm>
            <a:custGeom>
              <a:avLst/>
              <a:gdLst>
                <a:gd name="T0" fmla="*/ 77 w 83"/>
                <a:gd name="T1" fmla="*/ 35 h 84"/>
                <a:gd name="T2" fmla="*/ 83 w 83"/>
                <a:gd name="T3" fmla="*/ 33 h 84"/>
                <a:gd name="T4" fmla="*/ 77 w 83"/>
                <a:gd name="T5" fmla="*/ 18 h 84"/>
                <a:gd name="T6" fmla="*/ 71 w 83"/>
                <a:gd name="T7" fmla="*/ 21 h 84"/>
                <a:gd name="T8" fmla="*/ 62 w 83"/>
                <a:gd name="T9" fmla="*/ 12 h 84"/>
                <a:gd name="T10" fmla="*/ 64 w 83"/>
                <a:gd name="T11" fmla="*/ 6 h 84"/>
                <a:gd name="T12" fmla="*/ 50 w 83"/>
                <a:gd name="T13" fmla="*/ 0 h 84"/>
                <a:gd name="T14" fmla="*/ 47 w 83"/>
                <a:gd name="T15" fmla="*/ 6 h 84"/>
                <a:gd name="T16" fmla="*/ 41 w 83"/>
                <a:gd name="T17" fmla="*/ 5 h 84"/>
                <a:gd name="T18" fmla="*/ 41 w 83"/>
                <a:gd name="T19" fmla="*/ 17 h 84"/>
                <a:gd name="T20" fmla="*/ 64 w 83"/>
                <a:gd name="T21" fmla="*/ 32 h 84"/>
                <a:gd name="T22" fmla="*/ 51 w 83"/>
                <a:gd name="T23" fmla="*/ 64 h 84"/>
                <a:gd name="T24" fmla="*/ 51 w 83"/>
                <a:gd name="T25" fmla="*/ 64 h 84"/>
                <a:gd name="T26" fmla="*/ 41 w 83"/>
                <a:gd name="T27" fmla="*/ 66 h 84"/>
                <a:gd name="T28" fmla="*/ 41 w 83"/>
                <a:gd name="T29" fmla="*/ 66 h 84"/>
                <a:gd name="T30" fmla="*/ 41 w 83"/>
                <a:gd name="T31" fmla="*/ 78 h 84"/>
                <a:gd name="T32" fmla="*/ 48 w 83"/>
                <a:gd name="T33" fmla="*/ 78 h 84"/>
                <a:gd name="T34" fmla="*/ 51 w 83"/>
                <a:gd name="T35" fmla="*/ 84 h 84"/>
                <a:gd name="T36" fmla="*/ 65 w 83"/>
                <a:gd name="T37" fmla="*/ 77 h 84"/>
                <a:gd name="T38" fmla="*/ 63 w 83"/>
                <a:gd name="T39" fmla="*/ 72 h 84"/>
                <a:gd name="T40" fmla="*/ 72 w 83"/>
                <a:gd name="T41" fmla="*/ 62 h 84"/>
                <a:gd name="T42" fmla="*/ 77 w 83"/>
                <a:gd name="T43" fmla="*/ 65 h 84"/>
                <a:gd name="T44" fmla="*/ 83 w 83"/>
                <a:gd name="T45" fmla="*/ 50 h 84"/>
                <a:gd name="T46" fmla="*/ 77 w 83"/>
                <a:gd name="T47" fmla="*/ 48 h 84"/>
                <a:gd name="T48" fmla="*/ 77 w 83"/>
                <a:gd name="T49" fmla="*/ 35 h 84"/>
                <a:gd name="T50" fmla="*/ 41 w 83"/>
                <a:gd name="T51" fmla="*/ 5 h 84"/>
                <a:gd name="T52" fmla="*/ 35 w 83"/>
                <a:gd name="T53" fmla="*/ 6 h 84"/>
                <a:gd name="T54" fmla="*/ 32 w 83"/>
                <a:gd name="T55" fmla="*/ 0 h 84"/>
                <a:gd name="T56" fmla="*/ 18 w 83"/>
                <a:gd name="T57" fmla="*/ 6 h 84"/>
                <a:gd name="T58" fmla="*/ 20 w 83"/>
                <a:gd name="T59" fmla="*/ 12 h 84"/>
                <a:gd name="T60" fmla="*/ 11 w 83"/>
                <a:gd name="T61" fmla="*/ 21 h 84"/>
                <a:gd name="T62" fmla="*/ 5 w 83"/>
                <a:gd name="T63" fmla="*/ 19 h 84"/>
                <a:gd name="T64" fmla="*/ 0 w 83"/>
                <a:gd name="T65" fmla="*/ 34 h 84"/>
                <a:gd name="T66" fmla="*/ 5 w 83"/>
                <a:gd name="T67" fmla="*/ 36 h 84"/>
                <a:gd name="T68" fmla="*/ 6 w 83"/>
                <a:gd name="T69" fmla="*/ 49 h 84"/>
                <a:gd name="T70" fmla="*/ 0 w 83"/>
                <a:gd name="T71" fmla="*/ 51 h 84"/>
                <a:gd name="T72" fmla="*/ 6 w 83"/>
                <a:gd name="T73" fmla="*/ 66 h 84"/>
                <a:gd name="T74" fmla="*/ 12 w 83"/>
                <a:gd name="T75" fmla="*/ 63 h 84"/>
                <a:gd name="T76" fmla="*/ 21 w 83"/>
                <a:gd name="T77" fmla="*/ 72 h 84"/>
                <a:gd name="T78" fmla="*/ 19 w 83"/>
                <a:gd name="T79" fmla="*/ 78 h 84"/>
                <a:gd name="T80" fmla="*/ 33 w 83"/>
                <a:gd name="T81" fmla="*/ 84 h 84"/>
                <a:gd name="T82" fmla="*/ 35 w 83"/>
                <a:gd name="T83" fmla="*/ 78 h 84"/>
                <a:gd name="T84" fmla="*/ 41 w 83"/>
                <a:gd name="T85" fmla="*/ 78 h 84"/>
                <a:gd name="T86" fmla="*/ 41 w 83"/>
                <a:gd name="T87" fmla="*/ 66 h 84"/>
                <a:gd name="T88" fmla="*/ 19 w 83"/>
                <a:gd name="T89" fmla="*/ 51 h 84"/>
                <a:gd name="T90" fmla="*/ 32 w 83"/>
                <a:gd name="T91" fmla="*/ 19 h 84"/>
                <a:gd name="T92" fmla="*/ 41 w 83"/>
                <a:gd name="T93" fmla="*/ 17 h 84"/>
                <a:gd name="T94" fmla="*/ 41 w 83"/>
                <a:gd name="T95" fmla="*/ 17 h 84"/>
                <a:gd name="T96" fmla="*/ 41 w 83"/>
                <a:gd name="T97"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84">
                  <a:moveTo>
                    <a:pt x="77" y="35"/>
                  </a:moveTo>
                  <a:cubicBezTo>
                    <a:pt x="83" y="33"/>
                    <a:pt x="83" y="33"/>
                    <a:pt x="83" y="33"/>
                  </a:cubicBezTo>
                  <a:cubicBezTo>
                    <a:pt x="77" y="18"/>
                    <a:pt x="77" y="18"/>
                    <a:pt x="77" y="18"/>
                  </a:cubicBezTo>
                  <a:cubicBezTo>
                    <a:pt x="71" y="21"/>
                    <a:pt x="71" y="21"/>
                    <a:pt x="71" y="21"/>
                  </a:cubicBezTo>
                  <a:cubicBezTo>
                    <a:pt x="69" y="17"/>
                    <a:pt x="65" y="14"/>
                    <a:pt x="62" y="12"/>
                  </a:cubicBezTo>
                  <a:cubicBezTo>
                    <a:pt x="64" y="6"/>
                    <a:pt x="64" y="6"/>
                    <a:pt x="64" y="6"/>
                  </a:cubicBezTo>
                  <a:cubicBezTo>
                    <a:pt x="50" y="0"/>
                    <a:pt x="50" y="0"/>
                    <a:pt x="50" y="0"/>
                  </a:cubicBezTo>
                  <a:cubicBezTo>
                    <a:pt x="47" y="6"/>
                    <a:pt x="47" y="6"/>
                    <a:pt x="47" y="6"/>
                  </a:cubicBezTo>
                  <a:cubicBezTo>
                    <a:pt x="45" y="6"/>
                    <a:pt x="43" y="5"/>
                    <a:pt x="41" y="5"/>
                  </a:cubicBezTo>
                  <a:cubicBezTo>
                    <a:pt x="41" y="17"/>
                    <a:pt x="41" y="17"/>
                    <a:pt x="41" y="17"/>
                  </a:cubicBezTo>
                  <a:cubicBezTo>
                    <a:pt x="51" y="17"/>
                    <a:pt x="60" y="23"/>
                    <a:pt x="64" y="32"/>
                  </a:cubicBezTo>
                  <a:cubicBezTo>
                    <a:pt x="69" y="45"/>
                    <a:pt x="63" y="59"/>
                    <a:pt x="51" y="64"/>
                  </a:cubicBezTo>
                  <a:cubicBezTo>
                    <a:pt x="51" y="64"/>
                    <a:pt x="51" y="64"/>
                    <a:pt x="51" y="64"/>
                  </a:cubicBezTo>
                  <a:cubicBezTo>
                    <a:pt x="48" y="66"/>
                    <a:pt x="45" y="66"/>
                    <a:pt x="41" y="66"/>
                  </a:cubicBezTo>
                  <a:cubicBezTo>
                    <a:pt x="41" y="66"/>
                    <a:pt x="41" y="66"/>
                    <a:pt x="41" y="66"/>
                  </a:cubicBezTo>
                  <a:cubicBezTo>
                    <a:pt x="41" y="78"/>
                    <a:pt x="41" y="78"/>
                    <a:pt x="41" y="78"/>
                  </a:cubicBezTo>
                  <a:cubicBezTo>
                    <a:pt x="44" y="78"/>
                    <a:pt x="46" y="78"/>
                    <a:pt x="48" y="78"/>
                  </a:cubicBezTo>
                  <a:cubicBezTo>
                    <a:pt x="51" y="84"/>
                    <a:pt x="51" y="84"/>
                    <a:pt x="51" y="84"/>
                  </a:cubicBezTo>
                  <a:cubicBezTo>
                    <a:pt x="65" y="77"/>
                    <a:pt x="65" y="77"/>
                    <a:pt x="65" y="77"/>
                  </a:cubicBezTo>
                  <a:cubicBezTo>
                    <a:pt x="63" y="72"/>
                    <a:pt x="63" y="72"/>
                    <a:pt x="63" y="72"/>
                  </a:cubicBezTo>
                  <a:cubicBezTo>
                    <a:pt x="66" y="69"/>
                    <a:pt x="69" y="66"/>
                    <a:pt x="72" y="62"/>
                  </a:cubicBezTo>
                  <a:cubicBezTo>
                    <a:pt x="77" y="65"/>
                    <a:pt x="77" y="65"/>
                    <a:pt x="77" y="65"/>
                  </a:cubicBezTo>
                  <a:cubicBezTo>
                    <a:pt x="83" y="50"/>
                    <a:pt x="83" y="50"/>
                    <a:pt x="83" y="50"/>
                  </a:cubicBezTo>
                  <a:cubicBezTo>
                    <a:pt x="77" y="48"/>
                    <a:pt x="77" y="48"/>
                    <a:pt x="77" y="48"/>
                  </a:cubicBezTo>
                  <a:cubicBezTo>
                    <a:pt x="78" y="44"/>
                    <a:pt x="78" y="39"/>
                    <a:pt x="77" y="35"/>
                  </a:cubicBezTo>
                  <a:close/>
                  <a:moveTo>
                    <a:pt x="41" y="5"/>
                  </a:moveTo>
                  <a:cubicBezTo>
                    <a:pt x="39" y="5"/>
                    <a:pt x="37" y="6"/>
                    <a:pt x="35" y="6"/>
                  </a:cubicBezTo>
                  <a:cubicBezTo>
                    <a:pt x="32" y="0"/>
                    <a:pt x="32" y="0"/>
                    <a:pt x="32" y="0"/>
                  </a:cubicBezTo>
                  <a:cubicBezTo>
                    <a:pt x="18" y="6"/>
                    <a:pt x="18" y="6"/>
                    <a:pt x="18" y="6"/>
                  </a:cubicBezTo>
                  <a:cubicBezTo>
                    <a:pt x="20" y="12"/>
                    <a:pt x="20" y="12"/>
                    <a:pt x="20" y="12"/>
                  </a:cubicBezTo>
                  <a:cubicBezTo>
                    <a:pt x="17" y="15"/>
                    <a:pt x="14" y="18"/>
                    <a:pt x="11" y="21"/>
                  </a:cubicBezTo>
                  <a:cubicBezTo>
                    <a:pt x="5" y="19"/>
                    <a:pt x="5" y="19"/>
                    <a:pt x="5" y="19"/>
                  </a:cubicBezTo>
                  <a:cubicBezTo>
                    <a:pt x="0" y="34"/>
                    <a:pt x="0" y="34"/>
                    <a:pt x="0" y="34"/>
                  </a:cubicBezTo>
                  <a:cubicBezTo>
                    <a:pt x="5" y="36"/>
                    <a:pt x="5" y="36"/>
                    <a:pt x="5" y="36"/>
                  </a:cubicBezTo>
                  <a:cubicBezTo>
                    <a:pt x="5" y="40"/>
                    <a:pt x="5" y="44"/>
                    <a:pt x="6" y="49"/>
                  </a:cubicBezTo>
                  <a:cubicBezTo>
                    <a:pt x="0" y="51"/>
                    <a:pt x="0" y="51"/>
                    <a:pt x="0" y="51"/>
                  </a:cubicBezTo>
                  <a:cubicBezTo>
                    <a:pt x="6" y="66"/>
                    <a:pt x="6" y="66"/>
                    <a:pt x="6" y="66"/>
                  </a:cubicBezTo>
                  <a:cubicBezTo>
                    <a:pt x="12" y="63"/>
                    <a:pt x="12" y="63"/>
                    <a:pt x="12" y="63"/>
                  </a:cubicBezTo>
                  <a:cubicBezTo>
                    <a:pt x="14" y="67"/>
                    <a:pt x="17" y="70"/>
                    <a:pt x="21" y="72"/>
                  </a:cubicBezTo>
                  <a:cubicBezTo>
                    <a:pt x="19" y="78"/>
                    <a:pt x="19" y="78"/>
                    <a:pt x="19" y="78"/>
                  </a:cubicBezTo>
                  <a:cubicBezTo>
                    <a:pt x="33" y="84"/>
                    <a:pt x="33" y="84"/>
                    <a:pt x="33" y="84"/>
                  </a:cubicBezTo>
                  <a:cubicBezTo>
                    <a:pt x="35" y="78"/>
                    <a:pt x="35" y="78"/>
                    <a:pt x="35" y="78"/>
                  </a:cubicBezTo>
                  <a:cubicBezTo>
                    <a:pt x="37" y="78"/>
                    <a:pt x="39" y="78"/>
                    <a:pt x="41" y="78"/>
                  </a:cubicBezTo>
                  <a:cubicBezTo>
                    <a:pt x="41" y="66"/>
                    <a:pt x="41" y="66"/>
                    <a:pt x="41" y="66"/>
                  </a:cubicBezTo>
                  <a:cubicBezTo>
                    <a:pt x="32" y="66"/>
                    <a:pt x="23" y="61"/>
                    <a:pt x="19" y="51"/>
                  </a:cubicBezTo>
                  <a:cubicBezTo>
                    <a:pt x="14" y="39"/>
                    <a:pt x="19" y="25"/>
                    <a:pt x="32" y="19"/>
                  </a:cubicBezTo>
                  <a:cubicBezTo>
                    <a:pt x="35" y="18"/>
                    <a:pt x="38" y="17"/>
                    <a:pt x="41" y="17"/>
                  </a:cubicBezTo>
                  <a:cubicBezTo>
                    <a:pt x="41" y="17"/>
                    <a:pt x="41" y="17"/>
                    <a:pt x="41" y="17"/>
                  </a:cubicBezTo>
                  <a:lnTo>
                    <a:pt x="41"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0" name="Freeform 351"/>
            <p:cNvSpPr/>
            <p:nvPr/>
          </p:nvSpPr>
          <p:spPr bwMode="auto">
            <a:xfrm>
              <a:off x="3457575" y="6278563"/>
              <a:ext cx="161925" cy="201613"/>
            </a:xfrm>
            <a:custGeom>
              <a:avLst/>
              <a:gdLst>
                <a:gd name="T0" fmla="*/ 0 w 43"/>
                <a:gd name="T1" fmla="*/ 0 h 54"/>
                <a:gd name="T2" fmla="*/ 17 w 43"/>
                <a:gd name="T3" fmla="*/ 54 h 54"/>
                <a:gd name="T4" fmla="*/ 43 w 43"/>
                <a:gd name="T5" fmla="*/ 0 h 54"/>
                <a:gd name="T6" fmla="*/ 0 w 43"/>
                <a:gd name="T7" fmla="*/ 0 h 54"/>
              </a:gdLst>
              <a:ahLst/>
              <a:cxnLst>
                <a:cxn ang="0">
                  <a:pos x="T0" y="T1"/>
                </a:cxn>
                <a:cxn ang="0">
                  <a:pos x="T2" y="T3"/>
                </a:cxn>
                <a:cxn ang="0">
                  <a:pos x="T4" y="T5"/>
                </a:cxn>
                <a:cxn ang="0">
                  <a:pos x="T6" y="T7"/>
                </a:cxn>
              </a:cxnLst>
              <a:rect l="0" t="0" r="r" b="b"/>
              <a:pathLst>
                <a:path w="43" h="54">
                  <a:moveTo>
                    <a:pt x="0" y="0"/>
                  </a:moveTo>
                  <a:cubicBezTo>
                    <a:pt x="1" y="22"/>
                    <a:pt x="8" y="40"/>
                    <a:pt x="17" y="54"/>
                  </a:cubicBezTo>
                  <a:cubicBezTo>
                    <a:pt x="32" y="40"/>
                    <a:pt x="41" y="21"/>
                    <a:pt x="43"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1" name="Freeform 352"/>
            <p:cNvSpPr/>
            <p:nvPr/>
          </p:nvSpPr>
          <p:spPr bwMode="auto">
            <a:xfrm>
              <a:off x="3457575" y="6026150"/>
              <a:ext cx="161925" cy="198438"/>
            </a:xfrm>
            <a:custGeom>
              <a:avLst/>
              <a:gdLst>
                <a:gd name="T0" fmla="*/ 17 w 43"/>
                <a:gd name="T1" fmla="*/ 0 h 53"/>
                <a:gd name="T2" fmla="*/ 0 w 43"/>
                <a:gd name="T3" fmla="*/ 53 h 53"/>
                <a:gd name="T4" fmla="*/ 43 w 43"/>
                <a:gd name="T5" fmla="*/ 53 h 53"/>
                <a:gd name="T6" fmla="*/ 17 w 43"/>
                <a:gd name="T7" fmla="*/ 0 h 53"/>
              </a:gdLst>
              <a:ahLst/>
              <a:cxnLst>
                <a:cxn ang="0">
                  <a:pos x="T0" y="T1"/>
                </a:cxn>
                <a:cxn ang="0">
                  <a:pos x="T2" y="T3"/>
                </a:cxn>
                <a:cxn ang="0">
                  <a:pos x="T4" y="T5"/>
                </a:cxn>
                <a:cxn ang="0">
                  <a:pos x="T6" y="T7"/>
                </a:cxn>
              </a:cxnLst>
              <a:rect l="0" t="0" r="r" b="b"/>
              <a:pathLst>
                <a:path w="43" h="53">
                  <a:moveTo>
                    <a:pt x="17" y="0"/>
                  </a:moveTo>
                  <a:cubicBezTo>
                    <a:pt x="8" y="13"/>
                    <a:pt x="1" y="32"/>
                    <a:pt x="0" y="53"/>
                  </a:cubicBezTo>
                  <a:cubicBezTo>
                    <a:pt x="43" y="53"/>
                    <a:pt x="43" y="53"/>
                    <a:pt x="43" y="53"/>
                  </a:cubicBezTo>
                  <a:cubicBezTo>
                    <a:pt x="41" y="32"/>
                    <a:pt x="32" y="13"/>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2" name="Freeform 353"/>
            <p:cNvSpPr/>
            <p:nvPr/>
          </p:nvSpPr>
          <p:spPr bwMode="auto">
            <a:xfrm>
              <a:off x="3338512" y="5943600"/>
              <a:ext cx="141288" cy="280988"/>
            </a:xfrm>
            <a:custGeom>
              <a:avLst/>
              <a:gdLst>
                <a:gd name="T0" fmla="*/ 0 w 38"/>
                <a:gd name="T1" fmla="*/ 0 h 75"/>
                <a:gd name="T2" fmla="*/ 0 w 38"/>
                <a:gd name="T3" fmla="*/ 75 h 75"/>
                <a:gd name="T4" fmla="*/ 19 w 38"/>
                <a:gd name="T5" fmla="*/ 75 h 75"/>
                <a:gd name="T6" fmla="*/ 38 w 38"/>
                <a:gd name="T7" fmla="*/ 13 h 75"/>
                <a:gd name="T8" fmla="*/ 0 w 38"/>
                <a:gd name="T9" fmla="*/ 0 h 75"/>
              </a:gdLst>
              <a:ahLst/>
              <a:cxnLst>
                <a:cxn ang="0">
                  <a:pos x="T0" y="T1"/>
                </a:cxn>
                <a:cxn ang="0">
                  <a:pos x="T2" y="T3"/>
                </a:cxn>
                <a:cxn ang="0">
                  <a:pos x="T4" y="T5"/>
                </a:cxn>
                <a:cxn ang="0">
                  <a:pos x="T6" y="T7"/>
                </a:cxn>
                <a:cxn ang="0">
                  <a:pos x="T8" y="T9"/>
                </a:cxn>
              </a:cxnLst>
              <a:rect l="0" t="0" r="r" b="b"/>
              <a:pathLst>
                <a:path w="38" h="75">
                  <a:moveTo>
                    <a:pt x="0" y="0"/>
                  </a:moveTo>
                  <a:cubicBezTo>
                    <a:pt x="0" y="75"/>
                    <a:pt x="0" y="75"/>
                    <a:pt x="0" y="75"/>
                  </a:cubicBezTo>
                  <a:cubicBezTo>
                    <a:pt x="19" y="75"/>
                    <a:pt x="19" y="75"/>
                    <a:pt x="19" y="75"/>
                  </a:cubicBezTo>
                  <a:cubicBezTo>
                    <a:pt x="20" y="50"/>
                    <a:pt x="28" y="29"/>
                    <a:pt x="38" y="13"/>
                  </a:cubicBezTo>
                  <a:cubicBezTo>
                    <a:pt x="27" y="6"/>
                    <a:pt x="14"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3" name="Freeform 354"/>
            <p:cNvSpPr/>
            <p:nvPr/>
          </p:nvSpPr>
          <p:spPr bwMode="auto">
            <a:xfrm>
              <a:off x="3143250" y="6278563"/>
              <a:ext cx="141288" cy="280988"/>
            </a:xfrm>
            <a:custGeom>
              <a:avLst/>
              <a:gdLst>
                <a:gd name="T0" fmla="*/ 38 w 38"/>
                <a:gd name="T1" fmla="*/ 75 h 75"/>
                <a:gd name="T2" fmla="*/ 38 w 38"/>
                <a:gd name="T3" fmla="*/ 0 h 75"/>
                <a:gd name="T4" fmla="*/ 19 w 38"/>
                <a:gd name="T5" fmla="*/ 0 h 75"/>
                <a:gd name="T6" fmla="*/ 0 w 38"/>
                <a:gd name="T7" fmla="*/ 62 h 75"/>
                <a:gd name="T8" fmla="*/ 38 w 38"/>
                <a:gd name="T9" fmla="*/ 75 h 75"/>
              </a:gdLst>
              <a:ahLst/>
              <a:cxnLst>
                <a:cxn ang="0">
                  <a:pos x="T0" y="T1"/>
                </a:cxn>
                <a:cxn ang="0">
                  <a:pos x="T2" y="T3"/>
                </a:cxn>
                <a:cxn ang="0">
                  <a:pos x="T4" y="T5"/>
                </a:cxn>
                <a:cxn ang="0">
                  <a:pos x="T6" y="T7"/>
                </a:cxn>
                <a:cxn ang="0">
                  <a:pos x="T8" y="T9"/>
                </a:cxn>
              </a:cxnLst>
              <a:rect l="0" t="0" r="r" b="b"/>
              <a:pathLst>
                <a:path w="38" h="75">
                  <a:moveTo>
                    <a:pt x="38" y="75"/>
                  </a:moveTo>
                  <a:cubicBezTo>
                    <a:pt x="38" y="0"/>
                    <a:pt x="38" y="0"/>
                    <a:pt x="38" y="0"/>
                  </a:cubicBezTo>
                  <a:cubicBezTo>
                    <a:pt x="19" y="0"/>
                    <a:pt x="19" y="0"/>
                    <a:pt x="19" y="0"/>
                  </a:cubicBezTo>
                  <a:cubicBezTo>
                    <a:pt x="18" y="25"/>
                    <a:pt x="10" y="46"/>
                    <a:pt x="0" y="62"/>
                  </a:cubicBezTo>
                  <a:cubicBezTo>
                    <a:pt x="11" y="69"/>
                    <a:pt x="24" y="74"/>
                    <a:pt x="38"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4" name="Freeform 355"/>
            <p:cNvSpPr/>
            <p:nvPr/>
          </p:nvSpPr>
          <p:spPr bwMode="auto">
            <a:xfrm>
              <a:off x="3143250" y="5943600"/>
              <a:ext cx="141288" cy="280988"/>
            </a:xfrm>
            <a:custGeom>
              <a:avLst/>
              <a:gdLst>
                <a:gd name="T0" fmla="*/ 19 w 38"/>
                <a:gd name="T1" fmla="*/ 75 h 75"/>
                <a:gd name="T2" fmla="*/ 38 w 38"/>
                <a:gd name="T3" fmla="*/ 75 h 75"/>
                <a:gd name="T4" fmla="*/ 38 w 38"/>
                <a:gd name="T5" fmla="*/ 0 h 75"/>
                <a:gd name="T6" fmla="*/ 0 w 38"/>
                <a:gd name="T7" fmla="*/ 14 h 75"/>
                <a:gd name="T8" fmla="*/ 19 w 38"/>
                <a:gd name="T9" fmla="*/ 75 h 75"/>
              </a:gdLst>
              <a:ahLst/>
              <a:cxnLst>
                <a:cxn ang="0">
                  <a:pos x="T0" y="T1"/>
                </a:cxn>
                <a:cxn ang="0">
                  <a:pos x="T2" y="T3"/>
                </a:cxn>
                <a:cxn ang="0">
                  <a:pos x="T4" y="T5"/>
                </a:cxn>
                <a:cxn ang="0">
                  <a:pos x="T6" y="T7"/>
                </a:cxn>
                <a:cxn ang="0">
                  <a:pos x="T8" y="T9"/>
                </a:cxn>
              </a:cxnLst>
              <a:rect l="0" t="0" r="r" b="b"/>
              <a:pathLst>
                <a:path w="38" h="75">
                  <a:moveTo>
                    <a:pt x="19" y="75"/>
                  </a:moveTo>
                  <a:cubicBezTo>
                    <a:pt x="38" y="75"/>
                    <a:pt x="38" y="75"/>
                    <a:pt x="38" y="75"/>
                  </a:cubicBezTo>
                  <a:cubicBezTo>
                    <a:pt x="38" y="0"/>
                    <a:pt x="38" y="0"/>
                    <a:pt x="38" y="0"/>
                  </a:cubicBezTo>
                  <a:cubicBezTo>
                    <a:pt x="24" y="1"/>
                    <a:pt x="11" y="6"/>
                    <a:pt x="0" y="14"/>
                  </a:cubicBezTo>
                  <a:cubicBezTo>
                    <a:pt x="10" y="29"/>
                    <a:pt x="18" y="51"/>
                    <a:pt x="19"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5" name="Freeform 356"/>
            <p:cNvSpPr/>
            <p:nvPr/>
          </p:nvSpPr>
          <p:spPr bwMode="auto">
            <a:xfrm>
              <a:off x="3003550" y="6278563"/>
              <a:ext cx="157163" cy="198438"/>
            </a:xfrm>
            <a:custGeom>
              <a:avLst/>
              <a:gdLst>
                <a:gd name="T0" fmla="*/ 26 w 42"/>
                <a:gd name="T1" fmla="*/ 53 h 53"/>
                <a:gd name="T2" fmla="*/ 42 w 42"/>
                <a:gd name="T3" fmla="*/ 0 h 53"/>
                <a:gd name="T4" fmla="*/ 0 w 42"/>
                <a:gd name="T5" fmla="*/ 0 h 53"/>
                <a:gd name="T6" fmla="*/ 26 w 42"/>
                <a:gd name="T7" fmla="*/ 53 h 53"/>
              </a:gdLst>
              <a:ahLst/>
              <a:cxnLst>
                <a:cxn ang="0">
                  <a:pos x="T0" y="T1"/>
                </a:cxn>
                <a:cxn ang="0">
                  <a:pos x="T2" y="T3"/>
                </a:cxn>
                <a:cxn ang="0">
                  <a:pos x="T4" y="T5"/>
                </a:cxn>
                <a:cxn ang="0">
                  <a:pos x="T6" y="T7"/>
                </a:cxn>
              </a:cxnLst>
              <a:rect l="0" t="0" r="r" b="b"/>
              <a:pathLst>
                <a:path w="42" h="53">
                  <a:moveTo>
                    <a:pt x="26" y="53"/>
                  </a:moveTo>
                  <a:cubicBezTo>
                    <a:pt x="35" y="40"/>
                    <a:pt x="41" y="21"/>
                    <a:pt x="42" y="0"/>
                  </a:cubicBezTo>
                  <a:cubicBezTo>
                    <a:pt x="0" y="0"/>
                    <a:pt x="0" y="0"/>
                    <a:pt x="0" y="0"/>
                  </a:cubicBezTo>
                  <a:cubicBezTo>
                    <a:pt x="2" y="21"/>
                    <a:pt x="12" y="40"/>
                    <a:pt x="26"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6" name="Freeform 357"/>
            <p:cNvSpPr/>
            <p:nvPr/>
          </p:nvSpPr>
          <p:spPr bwMode="auto">
            <a:xfrm>
              <a:off x="3003550" y="6026150"/>
              <a:ext cx="157163" cy="198438"/>
            </a:xfrm>
            <a:custGeom>
              <a:avLst/>
              <a:gdLst>
                <a:gd name="T0" fmla="*/ 26 w 42"/>
                <a:gd name="T1" fmla="*/ 0 h 53"/>
                <a:gd name="T2" fmla="*/ 0 w 42"/>
                <a:gd name="T3" fmla="*/ 53 h 53"/>
                <a:gd name="T4" fmla="*/ 42 w 42"/>
                <a:gd name="T5" fmla="*/ 53 h 53"/>
                <a:gd name="T6" fmla="*/ 26 w 42"/>
                <a:gd name="T7" fmla="*/ 0 h 53"/>
              </a:gdLst>
              <a:ahLst/>
              <a:cxnLst>
                <a:cxn ang="0">
                  <a:pos x="T0" y="T1"/>
                </a:cxn>
                <a:cxn ang="0">
                  <a:pos x="T2" y="T3"/>
                </a:cxn>
                <a:cxn ang="0">
                  <a:pos x="T4" y="T5"/>
                </a:cxn>
                <a:cxn ang="0">
                  <a:pos x="T6" y="T7"/>
                </a:cxn>
              </a:cxnLst>
              <a:rect l="0" t="0" r="r" b="b"/>
              <a:pathLst>
                <a:path w="42" h="53">
                  <a:moveTo>
                    <a:pt x="26" y="0"/>
                  </a:moveTo>
                  <a:cubicBezTo>
                    <a:pt x="12" y="14"/>
                    <a:pt x="2" y="32"/>
                    <a:pt x="0" y="53"/>
                  </a:cubicBezTo>
                  <a:cubicBezTo>
                    <a:pt x="42" y="53"/>
                    <a:pt x="42" y="53"/>
                    <a:pt x="42" y="53"/>
                  </a:cubicBezTo>
                  <a:cubicBezTo>
                    <a:pt x="41" y="32"/>
                    <a:pt x="35" y="13"/>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7" name="Freeform 358"/>
            <p:cNvSpPr/>
            <p:nvPr/>
          </p:nvSpPr>
          <p:spPr bwMode="auto">
            <a:xfrm>
              <a:off x="3338512" y="6278563"/>
              <a:ext cx="141288" cy="280988"/>
            </a:xfrm>
            <a:custGeom>
              <a:avLst/>
              <a:gdLst>
                <a:gd name="T0" fmla="*/ 0 w 38"/>
                <a:gd name="T1" fmla="*/ 75 h 75"/>
                <a:gd name="T2" fmla="*/ 38 w 38"/>
                <a:gd name="T3" fmla="*/ 62 h 75"/>
                <a:gd name="T4" fmla="*/ 19 w 38"/>
                <a:gd name="T5" fmla="*/ 0 h 75"/>
                <a:gd name="T6" fmla="*/ 0 w 38"/>
                <a:gd name="T7" fmla="*/ 0 h 75"/>
                <a:gd name="T8" fmla="*/ 0 w 38"/>
                <a:gd name="T9" fmla="*/ 75 h 75"/>
              </a:gdLst>
              <a:ahLst/>
              <a:cxnLst>
                <a:cxn ang="0">
                  <a:pos x="T0" y="T1"/>
                </a:cxn>
                <a:cxn ang="0">
                  <a:pos x="T2" y="T3"/>
                </a:cxn>
                <a:cxn ang="0">
                  <a:pos x="T4" y="T5"/>
                </a:cxn>
                <a:cxn ang="0">
                  <a:pos x="T6" y="T7"/>
                </a:cxn>
                <a:cxn ang="0">
                  <a:pos x="T8" y="T9"/>
                </a:cxn>
              </a:cxnLst>
              <a:rect l="0" t="0" r="r" b="b"/>
              <a:pathLst>
                <a:path w="38" h="75">
                  <a:moveTo>
                    <a:pt x="0" y="75"/>
                  </a:moveTo>
                  <a:cubicBezTo>
                    <a:pt x="14" y="74"/>
                    <a:pt x="27" y="69"/>
                    <a:pt x="38" y="62"/>
                  </a:cubicBezTo>
                  <a:cubicBezTo>
                    <a:pt x="28" y="47"/>
                    <a:pt x="20" y="25"/>
                    <a:pt x="19" y="0"/>
                  </a:cubicBezTo>
                  <a:cubicBezTo>
                    <a:pt x="0" y="0"/>
                    <a:pt x="0" y="0"/>
                    <a:pt x="0" y="0"/>
                  </a:cubicBezTo>
                  <a:lnTo>
                    <a:pt x="0"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8" name="Freeform 359"/>
            <p:cNvSpPr>
              <a:spLocks noEditPoints="1"/>
            </p:cNvSpPr>
            <p:nvPr/>
          </p:nvSpPr>
          <p:spPr bwMode="auto">
            <a:xfrm>
              <a:off x="2782887" y="1574800"/>
              <a:ext cx="561975" cy="447675"/>
            </a:xfrm>
            <a:custGeom>
              <a:avLst/>
              <a:gdLst>
                <a:gd name="T0" fmla="*/ 135 w 150"/>
                <a:gd name="T1" fmla="*/ 27 h 119"/>
                <a:gd name="T2" fmla="*/ 122 w 150"/>
                <a:gd name="T3" fmla="*/ 27 h 119"/>
                <a:gd name="T4" fmla="*/ 122 w 150"/>
                <a:gd name="T5" fmla="*/ 34 h 119"/>
                <a:gd name="T6" fmla="*/ 137 w 150"/>
                <a:gd name="T7" fmla="*/ 67 h 119"/>
                <a:gd name="T8" fmla="*/ 137 w 150"/>
                <a:gd name="T9" fmla="*/ 83 h 119"/>
                <a:gd name="T10" fmla="*/ 122 w 150"/>
                <a:gd name="T11" fmla="*/ 119 h 119"/>
                <a:gd name="T12" fmla="*/ 150 w 150"/>
                <a:gd name="T13" fmla="*/ 112 h 119"/>
                <a:gd name="T14" fmla="*/ 150 w 150"/>
                <a:gd name="T15" fmla="*/ 43 h 119"/>
                <a:gd name="T16" fmla="*/ 121 w 150"/>
                <a:gd name="T17" fmla="*/ 0 h 119"/>
                <a:gd name="T18" fmla="*/ 75 w 150"/>
                <a:gd name="T19" fmla="*/ 10 h 119"/>
                <a:gd name="T20" fmla="*/ 122 w 150"/>
                <a:gd name="T21" fmla="*/ 27 h 119"/>
                <a:gd name="T22" fmla="*/ 75 w 150"/>
                <a:gd name="T23" fmla="*/ 95 h 119"/>
                <a:gd name="T24" fmla="*/ 114 w 150"/>
                <a:gd name="T25" fmla="*/ 112 h 119"/>
                <a:gd name="T26" fmla="*/ 122 w 150"/>
                <a:gd name="T27" fmla="*/ 119 h 119"/>
                <a:gd name="T28" fmla="*/ 107 w 150"/>
                <a:gd name="T29" fmla="*/ 83 h 119"/>
                <a:gd name="T30" fmla="*/ 122 w 150"/>
                <a:gd name="T31" fmla="*/ 67 h 119"/>
                <a:gd name="T32" fmla="*/ 75 w 150"/>
                <a:gd name="T33" fmla="*/ 34 h 119"/>
                <a:gd name="T34" fmla="*/ 75 w 150"/>
                <a:gd name="T35" fmla="*/ 0 h 119"/>
                <a:gd name="T36" fmla="*/ 29 w 150"/>
                <a:gd name="T37" fmla="*/ 1 h 119"/>
                <a:gd name="T38" fmla="*/ 38 w 150"/>
                <a:gd name="T39" fmla="*/ 10 h 119"/>
                <a:gd name="T40" fmla="*/ 75 w 150"/>
                <a:gd name="T41" fmla="*/ 10 h 119"/>
                <a:gd name="T42" fmla="*/ 29 w 150"/>
                <a:gd name="T43" fmla="*/ 119 h 119"/>
                <a:gd name="T44" fmla="*/ 36 w 150"/>
                <a:gd name="T45" fmla="*/ 112 h 119"/>
                <a:gd name="T46" fmla="*/ 75 w 150"/>
                <a:gd name="T47" fmla="*/ 95 h 119"/>
                <a:gd name="T48" fmla="*/ 29 w 150"/>
                <a:gd name="T49" fmla="*/ 34 h 119"/>
                <a:gd name="T50" fmla="*/ 44 w 150"/>
                <a:gd name="T51" fmla="*/ 67 h 119"/>
                <a:gd name="T52" fmla="*/ 44 w 150"/>
                <a:gd name="T53" fmla="*/ 83 h 119"/>
                <a:gd name="T54" fmla="*/ 29 w 150"/>
                <a:gd name="T55" fmla="*/ 119 h 119"/>
                <a:gd name="T56" fmla="*/ 15 w 150"/>
                <a:gd name="T57" fmla="*/ 27 h 119"/>
                <a:gd name="T58" fmla="*/ 0 w 150"/>
                <a:gd name="T59" fmla="*/ 91 h 119"/>
                <a:gd name="T60" fmla="*/ 0 w 150"/>
                <a:gd name="T61" fmla="*/ 112 h 119"/>
                <a:gd name="T62" fmla="*/ 29 w 150"/>
                <a:gd name="T63" fmla="*/ 119 h 119"/>
                <a:gd name="T64" fmla="*/ 14 w 150"/>
                <a:gd name="T65" fmla="*/ 83 h 119"/>
                <a:gd name="T66" fmla="*/ 29 w 150"/>
                <a:gd name="T67" fmla="*/ 67 h 119"/>
                <a:gd name="T68" fmla="*/ 25 w 150"/>
                <a:gd name="T69" fmla="*/ 34 h 119"/>
                <a:gd name="T70" fmla="*/ 29 w 150"/>
                <a:gd name="T71"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19">
                  <a:moveTo>
                    <a:pt x="150" y="43"/>
                  </a:moveTo>
                  <a:cubicBezTo>
                    <a:pt x="135" y="27"/>
                    <a:pt x="135" y="27"/>
                    <a:pt x="135" y="27"/>
                  </a:cubicBezTo>
                  <a:cubicBezTo>
                    <a:pt x="122" y="1"/>
                    <a:pt x="122" y="1"/>
                    <a:pt x="122" y="1"/>
                  </a:cubicBezTo>
                  <a:cubicBezTo>
                    <a:pt x="122" y="27"/>
                    <a:pt x="122" y="27"/>
                    <a:pt x="122" y="27"/>
                  </a:cubicBezTo>
                  <a:cubicBezTo>
                    <a:pt x="125" y="34"/>
                    <a:pt x="125" y="34"/>
                    <a:pt x="125" y="34"/>
                  </a:cubicBezTo>
                  <a:cubicBezTo>
                    <a:pt x="122" y="34"/>
                    <a:pt x="122" y="34"/>
                    <a:pt x="122" y="34"/>
                  </a:cubicBezTo>
                  <a:cubicBezTo>
                    <a:pt x="122" y="67"/>
                    <a:pt x="122" y="67"/>
                    <a:pt x="122" y="67"/>
                  </a:cubicBezTo>
                  <a:cubicBezTo>
                    <a:pt x="137" y="67"/>
                    <a:pt x="137" y="67"/>
                    <a:pt x="137" y="67"/>
                  </a:cubicBezTo>
                  <a:cubicBezTo>
                    <a:pt x="137" y="83"/>
                    <a:pt x="137" y="83"/>
                    <a:pt x="137" y="83"/>
                  </a:cubicBezTo>
                  <a:cubicBezTo>
                    <a:pt x="137" y="83"/>
                    <a:pt x="137" y="83"/>
                    <a:pt x="137" y="83"/>
                  </a:cubicBezTo>
                  <a:cubicBezTo>
                    <a:pt x="122" y="83"/>
                    <a:pt x="122" y="83"/>
                    <a:pt x="122" y="83"/>
                  </a:cubicBezTo>
                  <a:cubicBezTo>
                    <a:pt x="122" y="119"/>
                    <a:pt x="122" y="119"/>
                    <a:pt x="122" y="119"/>
                  </a:cubicBezTo>
                  <a:cubicBezTo>
                    <a:pt x="143" y="119"/>
                    <a:pt x="143" y="119"/>
                    <a:pt x="143" y="119"/>
                  </a:cubicBezTo>
                  <a:cubicBezTo>
                    <a:pt x="147" y="119"/>
                    <a:pt x="150" y="116"/>
                    <a:pt x="150" y="112"/>
                  </a:cubicBezTo>
                  <a:cubicBezTo>
                    <a:pt x="150" y="95"/>
                    <a:pt x="150" y="95"/>
                    <a:pt x="150" y="95"/>
                  </a:cubicBezTo>
                  <a:lnTo>
                    <a:pt x="150" y="43"/>
                  </a:lnTo>
                  <a:close/>
                  <a:moveTo>
                    <a:pt x="122" y="1"/>
                  </a:moveTo>
                  <a:cubicBezTo>
                    <a:pt x="121" y="0"/>
                    <a:pt x="121" y="0"/>
                    <a:pt x="121" y="0"/>
                  </a:cubicBezTo>
                  <a:cubicBezTo>
                    <a:pt x="75" y="0"/>
                    <a:pt x="75" y="0"/>
                    <a:pt x="75" y="0"/>
                  </a:cubicBezTo>
                  <a:cubicBezTo>
                    <a:pt x="75" y="10"/>
                    <a:pt x="75" y="10"/>
                    <a:pt x="75" y="10"/>
                  </a:cubicBezTo>
                  <a:cubicBezTo>
                    <a:pt x="113" y="10"/>
                    <a:pt x="113" y="10"/>
                    <a:pt x="113" y="10"/>
                  </a:cubicBezTo>
                  <a:cubicBezTo>
                    <a:pt x="122" y="27"/>
                    <a:pt x="122" y="27"/>
                    <a:pt x="122" y="27"/>
                  </a:cubicBezTo>
                  <a:cubicBezTo>
                    <a:pt x="122" y="1"/>
                    <a:pt x="122" y="1"/>
                    <a:pt x="122" y="1"/>
                  </a:cubicBezTo>
                  <a:close/>
                  <a:moveTo>
                    <a:pt x="75" y="95"/>
                  </a:moveTo>
                  <a:cubicBezTo>
                    <a:pt x="114" y="95"/>
                    <a:pt x="114" y="95"/>
                    <a:pt x="114" y="95"/>
                  </a:cubicBezTo>
                  <a:cubicBezTo>
                    <a:pt x="114" y="112"/>
                    <a:pt x="114" y="112"/>
                    <a:pt x="114" y="112"/>
                  </a:cubicBezTo>
                  <a:cubicBezTo>
                    <a:pt x="114" y="116"/>
                    <a:pt x="117" y="119"/>
                    <a:pt x="121" y="119"/>
                  </a:cubicBezTo>
                  <a:cubicBezTo>
                    <a:pt x="122" y="119"/>
                    <a:pt x="122" y="119"/>
                    <a:pt x="122" y="119"/>
                  </a:cubicBezTo>
                  <a:cubicBezTo>
                    <a:pt x="122" y="83"/>
                    <a:pt x="122" y="83"/>
                    <a:pt x="122" y="83"/>
                  </a:cubicBezTo>
                  <a:cubicBezTo>
                    <a:pt x="107" y="83"/>
                    <a:pt x="107" y="83"/>
                    <a:pt x="107" y="83"/>
                  </a:cubicBezTo>
                  <a:cubicBezTo>
                    <a:pt x="107" y="67"/>
                    <a:pt x="107" y="67"/>
                    <a:pt x="107" y="67"/>
                  </a:cubicBezTo>
                  <a:cubicBezTo>
                    <a:pt x="122" y="67"/>
                    <a:pt x="122" y="67"/>
                    <a:pt x="122" y="67"/>
                  </a:cubicBezTo>
                  <a:cubicBezTo>
                    <a:pt x="122" y="34"/>
                    <a:pt x="122" y="34"/>
                    <a:pt x="122" y="34"/>
                  </a:cubicBezTo>
                  <a:cubicBezTo>
                    <a:pt x="75" y="34"/>
                    <a:pt x="75" y="34"/>
                    <a:pt x="75" y="34"/>
                  </a:cubicBezTo>
                  <a:lnTo>
                    <a:pt x="75" y="95"/>
                  </a:lnTo>
                  <a:close/>
                  <a:moveTo>
                    <a:pt x="75" y="0"/>
                  </a:moveTo>
                  <a:cubicBezTo>
                    <a:pt x="29" y="0"/>
                    <a:pt x="29" y="0"/>
                    <a:pt x="29" y="0"/>
                  </a:cubicBezTo>
                  <a:cubicBezTo>
                    <a:pt x="29" y="1"/>
                    <a:pt x="29" y="1"/>
                    <a:pt x="29" y="1"/>
                  </a:cubicBezTo>
                  <a:cubicBezTo>
                    <a:pt x="29" y="27"/>
                    <a:pt x="29" y="27"/>
                    <a:pt x="29" y="27"/>
                  </a:cubicBezTo>
                  <a:cubicBezTo>
                    <a:pt x="38" y="10"/>
                    <a:pt x="38" y="10"/>
                    <a:pt x="38" y="10"/>
                  </a:cubicBezTo>
                  <a:cubicBezTo>
                    <a:pt x="38" y="10"/>
                    <a:pt x="38" y="10"/>
                    <a:pt x="38" y="10"/>
                  </a:cubicBezTo>
                  <a:cubicBezTo>
                    <a:pt x="75" y="10"/>
                    <a:pt x="75" y="10"/>
                    <a:pt x="75" y="10"/>
                  </a:cubicBezTo>
                  <a:cubicBezTo>
                    <a:pt x="75" y="0"/>
                    <a:pt x="75" y="0"/>
                    <a:pt x="75" y="0"/>
                  </a:cubicBezTo>
                  <a:close/>
                  <a:moveTo>
                    <a:pt x="29" y="119"/>
                  </a:moveTo>
                  <a:cubicBezTo>
                    <a:pt x="29" y="119"/>
                    <a:pt x="29" y="119"/>
                    <a:pt x="29" y="119"/>
                  </a:cubicBezTo>
                  <a:cubicBezTo>
                    <a:pt x="33" y="119"/>
                    <a:pt x="36" y="116"/>
                    <a:pt x="36" y="112"/>
                  </a:cubicBezTo>
                  <a:cubicBezTo>
                    <a:pt x="36" y="95"/>
                    <a:pt x="36" y="95"/>
                    <a:pt x="36" y="95"/>
                  </a:cubicBezTo>
                  <a:cubicBezTo>
                    <a:pt x="75" y="95"/>
                    <a:pt x="75" y="95"/>
                    <a:pt x="75" y="95"/>
                  </a:cubicBezTo>
                  <a:cubicBezTo>
                    <a:pt x="75" y="34"/>
                    <a:pt x="75" y="34"/>
                    <a:pt x="75" y="34"/>
                  </a:cubicBezTo>
                  <a:cubicBezTo>
                    <a:pt x="29" y="34"/>
                    <a:pt x="29" y="34"/>
                    <a:pt x="29" y="34"/>
                  </a:cubicBezTo>
                  <a:cubicBezTo>
                    <a:pt x="29" y="67"/>
                    <a:pt x="29" y="67"/>
                    <a:pt x="29" y="67"/>
                  </a:cubicBezTo>
                  <a:cubicBezTo>
                    <a:pt x="44" y="67"/>
                    <a:pt x="44" y="67"/>
                    <a:pt x="44" y="67"/>
                  </a:cubicBezTo>
                  <a:cubicBezTo>
                    <a:pt x="44" y="83"/>
                    <a:pt x="44" y="83"/>
                    <a:pt x="44" y="83"/>
                  </a:cubicBezTo>
                  <a:cubicBezTo>
                    <a:pt x="44" y="83"/>
                    <a:pt x="44" y="83"/>
                    <a:pt x="44" y="83"/>
                  </a:cubicBezTo>
                  <a:cubicBezTo>
                    <a:pt x="29" y="83"/>
                    <a:pt x="29" y="83"/>
                    <a:pt x="29" y="83"/>
                  </a:cubicBezTo>
                  <a:lnTo>
                    <a:pt x="29" y="119"/>
                  </a:lnTo>
                  <a:close/>
                  <a:moveTo>
                    <a:pt x="29" y="1"/>
                  </a:moveTo>
                  <a:cubicBezTo>
                    <a:pt x="15" y="27"/>
                    <a:pt x="15" y="27"/>
                    <a:pt x="15" y="27"/>
                  </a:cubicBezTo>
                  <a:cubicBezTo>
                    <a:pt x="0" y="43"/>
                    <a:pt x="0" y="43"/>
                    <a:pt x="0" y="43"/>
                  </a:cubicBezTo>
                  <a:cubicBezTo>
                    <a:pt x="0" y="91"/>
                    <a:pt x="0" y="91"/>
                    <a:pt x="0" y="91"/>
                  </a:cubicBezTo>
                  <a:cubicBezTo>
                    <a:pt x="0" y="95"/>
                    <a:pt x="0" y="95"/>
                    <a:pt x="0" y="95"/>
                  </a:cubicBezTo>
                  <a:cubicBezTo>
                    <a:pt x="0" y="112"/>
                    <a:pt x="0" y="112"/>
                    <a:pt x="0" y="112"/>
                  </a:cubicBezTo>
                  <a:cubicBezTo>
                    <a:pt x="0" y="116"/>
                    <a:pt x="3" y="119"/>
                    <a:pt x="7" y="119"/>
                  </a:cubicBezTo>
                  <a:cubicBezTo>
                    <a:pt x="29" y="119"/>
                    <a:pt x="29" y="119"/>
                    <a:pt x="29" y="119"/>
                  </a:cubicBezTo>
                  <a:cubicBezTo>
                    <a:pt x="29" y="83"/>
                    <a:pt x="29" y="83"/>
                    <a:pt x="29" y="83"/>
                  </a:cubicBezTo>
                  <a:cubicBezTo>
                    <a:pt x="14" y="83"/>
                    <a:pt x="14" y="83"/>
                    <a:pt x="14" y="83"/>
                  </a:cubicBezTo>
                  <a:cubicBezTo>
                    <a:pt x="14" y="67"/>
                    <a:pt x="14" y="67"/>
                    <a:pt x="14" y="67"/>
                  </a:cubicBezTo>
                  <a:cubicBezTo>
                    <a:pt x="29" y="67"/>
                    <a:pt x="29" y="67"/>
                    <a:pt x="29" y="67"/>
                  </a:cubicBezTo>
                  <a:cubicBezTo>
                    <a:pt x="29" y="34"/>
                    <a:pt x="29" y="34"/>
                    <a:pt x="29" y="34"/>
                  </a:cubicBezTo>
                  <a:cubicBezTo>
                    <a:pt x="25" y="34"/>
                    <a:pt x="25" y="34"/>
                    <a:pt x="25" y="34"/>
                  </a:cubicBezTo>
                  <a:cubicBezTo>
                    <a:pt x="29" y="27"/>
                    <a:pt x="29" y="27"/>
                    <a:pt x="29" y="27"/>
                  </a:cubicBezTo>
                  <a:lnTo>
                    <a:pt x="2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59" name="Freeform 360"/>
            <p:cNvSpPr/>
            <p:nvPr/>
          </p:nvSpPr>
          <p:spPr bwMode="auto">
            <a:xfrm>
              <a:off x="4849812" y="5561013"/>
              <a:ext cx="236538" cy="242888"/>
            </a:xfrm>
            <a:custGeom>
              <a:avLst/>
              <a:gdLst>
                <a:gd name="T0" fmla="*/ 14 w 63"/>
                <a:gd name="T1" fmla="*/ 59 h 65"/>
                <a:gd name="T2" fmla="*/ 31 w 63"/>
                <a:gd name="T3" fmla="*/ 65 h 65"/>
                <a:gd name="T4" fmla="*/ 63 w 63"/>
                <a:gd name="T5" fmla="*/ 33 h 65"/>
                <a:gd name="T6" fmla="*/ 31 w 63"/>
                <a:gd name="T7" fmla="*/ 0 h 65"/>
                <a:gd name="T8" fmla="*/ 0 w 63"/>
                <a:gd name="T9" fmla="*/ 28 h 65"/>
                <a:gd name="T10" fmla="*/ 31 w 63"/>
                <a:gd name="T11" fmla="*/ 28 h 65"/>
                <a:gd name="T12" fmla="*/ 42 w 63"/>
                <a:gd name="T13" fmla="*/ 28 h 65"/>
                <a:gd name="T14" fmla="*/ 35 w 63"/>
                <a:gd name="T15" fmla="*/ 36 h 65"/>
                <a:gd name="T16" fmla="*/ 14 w 63"/>
                <a:gd name="T17"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65">
                  <a:moveTo>
                    <a:pt x="14" y="59"/>
                  </a:moveTo>
                  <a:cubicBezTo>
                    <a:pt x="19" y="63"/>
                    <a:pt x="25" y="65"/>
                    <a:pt x="31" y="65"/>
                  </a:cubicBezTo>
                  <a:cubicBezTo>
                    <a:pt x="49" y="65"/>
                    <a:pt x="63" y="50"/>
                    <a:pt x="63" y="33"/>
                  </a:cubicBezTo>
                  <a:cubicBezTo>
                    <a:pt x="63" y="15"/>
                    <a:pt x="49" y="0"/>
                    <a:pt x="31" y="0"/>
                  </a:cubicBezTo>
                  <a:cubicBezTo>
                    <a:pt x="15" y="0"/>
                    <a:pt x="2" y="12"/>
                    <a:pt x="0" y="28"/>
                  </a:cubicBezTo>
                  <a:cubicBezTo>
                    <a:pt x="31" y="28"/>
                    <a:pt x="31" y="28"/>
                    <a:pt x="31" y="28"/>
                  </a:cubicBezTo>
                  <a:cubicBezTo>
                    <a:pt x="42" y="28"/>
                    <a:pt x="42" y="28"/>
                    <a:pt x="42" y="28"/>
                  </a:cubicBezTo>
                  <a:cubicBezTo>
                    <a:pt x="35" y="36"/>
                    <a:pt x="35" y="36"/>
                    <a:pt x="35" y="36"/>
                  </a:cubicBezTo>
                  <a:lnTo>
                    <a:pt x="1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0" name="Freeform 361"/>
            <p:cNvSpPr/>
            <p:nvPr/>
          </p:nvSpPr>
          <p:spPr bwMode="auto">
            <a:xfrm>
              <a:off x="4471987" y="5684838"/>
              <a:ext cx="495300" cy="465138"/>
            </a:xfrm>
            <a:custGeom>
              <a:avLst/>
              <a:gdLst>
                <a:gd name="T0" fmla="*/ 59 w 132"/>
                <a:gd name="T1" fmla="*/ 66 h 124"/>
                <a:gd name="T2" fmla="*/ 59 w 132"/>
                <a:gd name="T3" fmla="*/ 70 h 124"/>
                <a:gd name="T4" fmla="*/ 59 w 132"/>
                <a:gd name="T5" fmla="*/ 73 h 124"/>
                <a:gd name="T6" fmla="*/ 59 w 132"/>
                <a:gd name="T7" fmla="*/ 113 h 124"/>
                <a:gd name="T8" fmla="*/ 44 w 132"/>
                <a:gd name="T9" fmla="*/ 124 h 124"/>
                <a:gd name="T10" fmla="*/ 87 w 132"/>
                <a:gd name="T11" fmla="*/ 124 h 124"/>
                <a:gd name="T12" fmla="*/ 73 w 132"/>
                <a:gd name="T13" fmla="*/ 113 h 124"/>
                <a:gd name="T14" fmla="*/ 73 w 132"/>
                <a:gd name="T15" fmla="*/ 73 h 124"/>
                <a:gd name="T16" fmla="*/ 73 w 132"/>
                <a:gd name="T17" fmla="*/ 70 h 124"/>
                <a:gd name="T18" fmla="*/ 73 w 132"/>
                <a:gd name="T19" fmla="*/ 66 h 124"/>
                <a:gd name="T20" fmla="*/ 111 w 132"/>
                <a:gd name="T21" fmla="*/ 24 h 124"/>
                <a:gd name="T22" fmla="*/ 132 w 132"/>
                <a:gd name="T23" fmla="*/ 0 h 124"/>
                <a:gd name="T24" fmla="*/ 100 w 132"/>
                <a:gd name="T25" fmla="*/ 0 h 124"/>
                <a:gd name="T26" fmla="*/ 0 w 132"/>
                <a:gd name="T27" fmla="*/ 0 h 124"/>
                <a:gd name="T28" fmla="*/ 59 w 132"/>
                <a:gd name="T29" fmla="*/ 66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124">
                  <a:moveTo>
                    <a:pt x="59" y="66"/>
                  </a:moveTo>
                  <a:cubicBezTo>
                    <a:pt x="59" y="70"/>
                    <a:pt x="59" y="70"/>
                    <a:pt x="59" y="70"/>
                  </a:cubicBezTo>
                  <a:cubicBezTo>
                    <a:pt x="59" y="73"/>
                    <a:pt x="59" y="73"/>
                    <a:pt x="59" y="73"/>
                  </a:cubicBezTo>
                  <a:cubicBezTo>
                    <a:pt x="59" y="113"/>
                    <a:pt x="59" y="113"/>
                    <a:pt x="59" y="113"/>
                  </a:cubicBezTo>
                  <a:cubicBezTo>
                    <a:pt x="50" y="114"/>
                    <a:pt x="44" y="119"/>
                    <a:pt x="44" y="124"/>
                  </a:cubicBezTo>
                  <a:cubicBezTo>
                    <a:pt x="87" y="124"/>
                    <a:pt x="87" y="124"/>
                    <a:pt x="87" y="124"/>
                  </a:cubicBezTo>
                  <a:cubicBezTo>
                    <a:pt x="87" y="119"/>
                    <a:pt x="81" y="115"/>
                    <a:pt x="73" y="113"/>
                  </a:cubicBezTo>
                  <a:cubicBezTo>
                    <a:pt x="73" y="73"/>
                    <a:pt x="73" y="73"/>
                    <a:pt x="73" y="73"/>
                  </a:cubicBezTo>
                  <a:cubicBezTo>
                    <a:pt x="73" y="70"/>
                    <a:pt x="73" y="70"/>
                    <a:pt x="73" y="70"/>
                  </a:cubicBezTo>
                  <a:cubicBezTo>
                    <a:pt x="73" y="66"/>
                    <a:pt x="73" y="66"/>
                    <a:pt x="73" y="66"/>
                  </a:cubicBezTo>
                  <a:cubicBezTo>
                    <a:pt x="111" y="24"/>
                    <a:pt x="111" y="24"/>
                    <a:pt x="111" y="24"/>
                  </a:cubicBezTo>
                  <a:cubicBezTo>
                    <a:pt x="132" y="0"/>
                    <a:pt x="132" y="0"/>
                    <a:pt x="132" y="0"/>
                  </a:cubicBezTo>
                  <a:cubicBezTo>
                    <a:pt x="100" y="0"/>
                    <a:pt x="100" y="0"/>
                    <a:pt x="100" y="0"/>
                  </a:cubicBezTo>
                  <a:cubicBezTo>
                    <a:pt x="0" y="0"/>
                    <a:pt x="0" y="0"/>
                    <a:pt x="0" y="0"/>
                  </a:cubicBezTo>
                  <a:lnTo>
                    <a:pt x="59"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1" name="Rectangle 362"/>
            <p:cNvSpPr>
              <a:spLocks noChangeArrowheads="1"/>
            </p:cNvSpPr>
            <p:nvPr/>
          </p:nvSpPr>
          <p:spPr bwMode="auto">
            <a:xfrm>
              <a:off x="4868862" y="174625"/>
              <a:ext cx="585788"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2" name="Freeform 363"/>
            <p:cNvSpPr>
              <a:spLocks noEditPoints="1"/>
            </p:cNvSpPr>
            <p:nvPr/>
          </p:nvSpPr>
          <p:spPr bwMode="auto">
            <a:xfrm>
              <a:off x="4868862" y="312738"/>
              <a:ext cx="585788" cy="236538"/>
            </a:xfrm>
            <a:custGeom>
              <a:avLst/>
              <a:gdLst>
                <a:gd name="T0" fmla="*/ 312 w 369"/>
                <a:gd name="T1" fmla="*/ 149 h 149"/>
                <a:gd name="T2" fmla="*/ 369 w 369"/>
                <a:gd name="T3" fmla="*/ 149 h 149"/>
                <a:gd name="T4" fmla="*/ 369 w 369"/>
                <a:gd name="T5" fmla="*/ 0 h 149"/>
                <a:gd name="T6" fmla="*/ 312 w 369"/>
                <a:gd name="T7" fmla="*/ 0 h 149"/>
                <a:gd name="T8" fmla="*/ 312 w 369"/>
                <a:gd name="T9" fmla="*/ 71 h 149"/>
                <a:gd name="T10" fmla="*/ 312 w 369"/>
                <a:gd name="T11" fmla="*/ 71 h 149"/>
                <a:gd name="T12" fmla="*/ 341 w 369"/>
                <a:gd name="T13" fmla="*/ 100 h 149"/>
                <a:gd name="T14" fmla="*/ 312 w 369"/>
                <a:gd name="T15" fmla="*/ 126 h 149"/>
                <a:gd name="T16" fmla="*/ 312 w 369"/>
                <a:gd name="T17" fmla="*/ 149 h 149"/>
                <a:gd name="T18" fmla="*/ 0 w 369"/>
                <a:gd name="T19" fmla="*/ 149 h 149"/>
                <a:gd name="T20" fmla="*/ 312 w 369"/>
                <a:gd name="T21" fmla="*/ 149 h 149"/>
                <a:gd name="T22" fmla="*/ 312 w 369"/>
                <a:gd name="T23" fmla="*/ 126 h 149"/>
                <a:gd name="T24" fmla="*/ 286 w 369"/>
                <a:gd name="T25" fmla="*/ 100 h 149"/>
                <a:gd name="T26" fmla="*/ 312 w 369"/>
                <a:gd name="T27" fmla="*/ 71 h 149"/>
                <a:gd name="T28" fmla="*/ 312 w 369"/>
                <a:gd name="T29" fmla="*/ 0 h 149"/>
                <a:gd name="T30" fmla="*/ 0 w 369"/>
                <a:gd name="T31" fmla="*/ 0 h 149"/>
                <a:gd name="T32" fmla="*/ 0 w 369"/>
                <a:gd name="T33" fmla="*/ 149 h 149"/>
                <a:gd name="T34" fmla="*/ 0 w 369"/>
                <a:gd name="T35" fmla="*/ 149 h 149"/>
                <a:gd name="T36" fmla="*/ 312 w 369"/>
                <a:gd name="T37" fmla="*/ 71 h 149"/>
                <a:gd name="T38" fmla="*/ 312 w 369"/>
                <a:gd name="T39" fmla="*/ 7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9" h="149">
                  <a:moveTo>
                    <a:pt x="312" y="149"/>
                  </a:moveTo>
                  <a:lnTo>
                    <a:pt x="369" y="149"/>
                  </a:lnTo>
                  <a:lnTo>
                    <a:pt x="369" y="0"/>
                  </a:lnTo>
                  <a:lnTo>
                    <a:pt x="312" y="0"/>
                  </a:lnTo>
                  <a:lnTo>
                    <a:pt x="312" y="71"/>
                  </a:lnTo>
                  <a:lnTo>
                    <a:pt x="312" y="71"/>
                  </a:lnTo>
                  <a:lnTo>
                    <a:pt x="341" y="100"/>
                  </a:lnTo>
                  <a:lnTo>
                    <a:pt x="312" y="126"/>
                  </a:lnTo>
                  <a:lnTo>
                    <a:pt x="312" y="149"/>
                  </a:lnTo>
                  <a:close/>
                  <a:moveTo>
                    <a:pt x="0" y="149"/>
                  </a:moveTo>
                  <a:lnTo>
                    <a:pt x="312" y="149"/>
                  </a:lnTo>
                  <a:lnTo>
                    <a:pt x="312" y="126"/>
                  </a:lnTo>
                  <a:lnTo>
                    <a:pt x="286" y="100"/>
                  </a:lnTo>
                  <a:lnTo>
                    <a:pt x="312" y="71"/>
                  </a:lnTo>
                  <a:lnTo>
                    <a:pt x="312" y="0"/>
                  </a:lnTo>
                  <a:lnTo>
                    <a:pt x="0" y="0"/>
                  </a:lnTo>
                  <a:lnTo>
                    <a:pt x="0" y="149"/>
                  </a:lnTo>
                  <a:lnTo>
                    <a:pt x="0" y="149"/>
                  </a:lnTo>
                  <a:close/>
                  <a:moveTo>
                    <a:pt x="312" y="71"/>
                  </a:moveTo>
                  <a:lnTo>
                    <a:pt x="31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3" name="Freeform 364"/>
            <p:cNvSpPr>
              <a:spLocks noEditPoints="1"/>
            </p:cNvSpPr>
            <p:nvPr/>
          </p:nvSpPr>
          <p:spPr bwMode="auto">
            <a:xfrm>
              <a:off x="4868862" y="312738"/>
              <a:ext cx="585788" cy="236538"/>
            </a:xfrm>
            <a:custGeom>
              <a:avLst/>
              <a:gdLst>
                <a:gd name="T0" fmla="*/ 312 w 369"/>
                <a:gd name="T1" fmla="*/ 149 h 149"/>
                <a:gd name="T2" fmla="*/ 369 w 369"/>
                <a:gd name="T3" fmla="*/ 149 h 149"/>
                <a:gd name="T4" fmla="*/ 369 w 369"/>
                <a:gd name="T5" fmla="*/ 0 h 149"/>
                <a:gd name="T6" fmla="*/ 312 w 369"/>
                <a:gd name="T7" fmla="*/ 0 h 149"/>
                <a:gd name="T8" fmla="*/ 312 w 369"/>
                <a:gd name="T9" fmla="*/ 71 h 149"/>
                <a:gd name="T10" fmla="*/ 312 w 369"/>
                <a:gd name="T11" fmla="*/ 71 h 149"/>
                <a:gd name="T12" fmla="*/ 341 w 369"/>
                <a:gd name="T13" fmla="*/ 100 h 149"/>
                <a:gd name="T14" fmla="*/ 312 w 369"/>
                <a:gd name="T15" fmla="*/ 126 h 149"/>
                <a:gd name="T16" fmla="*/ 312 w 369"/>
                <a:gd name="T17" fmla="*/ 149 h 149"/>
                <a:gd name="T18" fmla="*/ 0 w 369"/>
                <a:gd name="T19" fmla="*/ 149 h 149"/>
                <a:gd name="T20" fmla="*/ 312 w 369"/>
                <a:gd name="T21" fmla="*/ 149 h 149"/>
                <a:gd name="T22" fmla="*/ 312 w 369"/>
                <a:gd name="T23" fmla="*/ 126 h 149"/>
                <a:gd name="T24" fmla="*/ 286 w 369"/>
                <a:gd name="T25" fmla="*/ 100 h 149"/>
                <a:gd name="T26" fmla="*/ 312 w 369"/>
                <a:gd name="T27" fmla="*/ 71 h 149"/>
                <a:gd name="T28" fmla="*/ 312 w 369"/>
                <a:gd name="T29" fmla="*/ 0 h 149"/>
                <a:gd name="T30" fmla="*/ 0 w 369"/>
                <a:gd name="T31" fmla="*/ 0 h 149"/>
                <a:gd name="T32" fmla="*/ 0 w 369"/>
                <a:gd name="T33" fmla="*/ 149 h 149"/>
                <a:gd name="T34" fmla="*/ 0 w 369"/>
                <a:gd name="T35" fmla="*/ 149 h 149"/>
                <a:gd name="T36" fmla="*/ 312 w 369"/>
                <a:gd name="T37" fmla="*/ 71 h 149"/>
                <a:gd name="T38" fmla="*/ 312 w 369"/>
                <a:gd name="T39" fmla="*/ 7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9" h="149">
                  <a:moveTo>
                    <a:pt x="312" y="149"/>
                  </a:moveTo>
                  <a:lnTo>
                    <a:pt x="369" y="149"/>
                  </a:lnTo>
                  <a:lnTo>
                    <a:pt x="369" y="0"/>
                  </a:lnTo>
                  <a:lnTo>
                    <a:pt x="312" y="0"/>
                  </a:lnTo>
                  <a:lnTo>
                    <a:pt x="312" y="71"/>
                  </a:lnTo>
                  <a:lnTo>
                    <a:pt x="312" y="71"/>
                  </a:lnTo>
                  <a:lnTo>
                    <a:pt x="341" y="100"/>
                  </a:lnTo>
                  <a:lnTo>
                    <a:pt x="312" y="126"/>
                  </a:lnTo>
                  <a:lnTo>
                    <a:pt x="312" y="149"/>
                  </a:lnTo>
                  <a:moveTo>
                    <a:pt x="0" y="149"/>
                  </a:moveTo>
                  <a:lnTo>
                    <a:pt x="312" y="149"/>
                  </a:lnTo>
                  <a:lnTo>
                    <a:pt x="312" y="126"/>
                  </a:lnTo>
                  <a:lnTo>
                    <a:pt x="286" y="100"/>
                  </a:lnTo>
                  <a:lnTo>
                    <a:pt x="312" y="71"/>
                  </a:lnTo>
                  <a:lnTo>
                    <a:pt x="312" y="0"/>
                  </a:lnTo>
                  <a:lnTo>
                    <a:pt x="0" y="0"/>
                  </a:lnTo>
                  <a:lnTo>
                    <a:pt x="0" y="149"/>
                  </a:lnTo>
                  <a:lnTo>
                    <a:pt x="0" y="149"/>
                  </a:lnTo>
                  <a:moveTo>
                    <a:pt x="312" y="71"/>
                  </a:moveTo>
                  <a:lnTo>
                    <a:pt x="312" y="71"/>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4" name="Freeform 365"/>
            <p:cNvSpPr/>
            <p:nvPr/>
          </p:nvSpPr>
          <p:spPr bwMode="auto">
            <a:xfrm>
              <a:off x="7432675" y="1597025"/>
              <a:ext cx="404813" cy="365125"/>
            </a:xfrm>
            <a:custGeom>
              <a:avLst/>
              <a:gdLst>
                <a:gd name="T0" fmla="*/ 0 w 255"/>
                <a:gd name="T1" fmla="*/ 93 h 230"/>
                <a:gd name="T2" fmla="*/ 0 w 255"/>
                <a:gd name="T3" fmla="*/ 197 h 230"/>
                <a:gd name="T4" fmla="*/ 5 w 255"/>
                <a:gd name="T5" fmla="*/ 197 h 230"/>
                <a:gd name="T6" fmla="*/ 40 w 255"/>
                <a:gd name="T7" fmla="*/ 197 h 230"/>
                <a:gd name="T8" fmla="*/ 52 w 255"/>
                <a:gd name="T9" fmla="*/ 197 h 230"/>
                <a:gd name="T10" fmla="*/ 52 w 255"/>
                <a:gd name="T11" fmla="*/ 209 h 230"/>
                <a:gd name="T12" fmla="*/ 52 w 255"/>
                <a:gd name="T13" fmla="*/ 230 h 230"/>
                <a:gd name="T14" fmla="*/ 64 w 255"/>
                <a:gd name="T15" fmla="*/ 230 h 230"/>
                <a:gd name="T16" fmla="*/ 64 w 255"/>
                <a:gd name="T17" fmla="*/ 209 h 230"/>
                <a:gd name="T18" fmla="*/ 64 w 255"/>
                <a:gd name="T19" fmla="*/ 197 h 230"/>
                <a:gd name="T20" fmla="*/ 76 w 255"/>
                <a:gd name="T21" fmla="*/ 197 h 230"/>
                <a:gd name="T22" fmla="*/ 111 w 255"/>
                <a:gd name="T23" fmla="*/ 197 h 230"/>
                <a:gd name="T24" fmla="*/ 120 w 255"/>
                <a:gd name="T25" fmla="*/ 197 h 230"/>
                <a:gd name="T26" fmla="*/ 120 w 255"/>
                <a:gd name="T27" fmla="*/ 209 h 230"/>
                <a:gd name="T28" fmla="*/ 120 w 255"/>
                <a:gd name="T29" fmla="*/ 230 h 230"/>
                <a:gd name="T30" fmla="*/ 135 w 255"/>
                <a:gd name="T31" fmla="*/ 230 h 230"/>
                <a:gd name="T32" fmla="*/ 135 w 255"/>
                <a:gd name="T33" fmla="*/ 209 h 230"/>
                <a:gd name="T34" fmla="*/ 135 w 255"/>
                <a:gd name="T35" fmla="*/ 197 h 230"/>
                <a:gd name="T36" fmla="*/ 144 w 255"/>
                <a:gd name="T37" fmla="*/ 197 h 230"/>
                <a:gd name="T38" fmla="*/ 182 w 255"/>
                <a:gd name="T39" fmla="*/ 197 h 230"/>
                <a:gd name="T40" fmla="*/ 191 w 255"/>
                <a:gd name="T41" fmla="*/ 197 h 230"/>
                <a:gd name="T42" fmla="*/ 191 w 255"/>
                <a:gd name="T43" fmla="*/ 209 h 230"/>
                <a:gd name="T44" fmla="*/ 191 w 255"/>
                <a:gd name="T45" fmla="*/ 230 h 230"/>
                <a:gd name="T46" fmla="*/ 206 w 255"/>
                <a:gd name="T47" fmla="*/ 230 h 230"/>
                <a:gd name="T48" fmla="*/ 206 w 255"/>
                <a:gd name="T49" fmla="*/ 209 h 230"/>
                <a:gd name="T50" fmla="*/ 206 w 255"/>
                <a:gd name="T51" fmla="*/ 197 h 230"/>
                <a:gd name="T52" fmla="*/ 215 w 255"/>
                <a:gd name="T53" fmla="*/ 197 h 230"/>
                <a:gd name="T54" fmla="*/ 251 w 255"/>
                <a:gd name="T55" fmla="*/ 197 h 230"/>
                <a:gd name="T56" fmla="*/ 255 w 255"/>
                <a:gd name="T57" fmla="*/ 197 h 230"/>
                <a:gd name="T58" fmla="*/ 255 w 255"/>
                <a:gd name="T59" fmla="*/ 93 h 230"/>
                <a:gd name="T60" fmla="*/ 239 w 255"/>
                <a:gd name="T61" fmla="*/ 93 h 230"/>
                <a:gd name="T62" fmla="*/ 239 w 255"/>
                <a:gd name="T63" fmla="*/ 116 h 230"/>
                <a:gd name="T64" fmla="*/ 215 w 255"/>
                <a:gd name="T65" fmla="*/ 116 h 230"/>
                <a:gd name="T66" fmla="*/ 215 w 255"/>
                <a:gd name="T67" fmla="*/ 93 h 230"/>
                <a:gd name="T68" fmla="*/ 189 w 255"/>
                <a:gd name="T69" fmla="*/ 93 h 230"/>
                <a:gd name="T70" fmla="*/ 189 w 255"/>
                <a:gd name="T71" fmla="*/ 116 h 230"/>
                <a:gd name="T72" fmla="*/ 165 w 255"/>
                <a:gd name="T73" fmla="*/ 116 h 230"/>
                <a:gd name="T74" fmla="*/ 165 w 255"/>
                <a:gd name="T75" fmla="*/ 93 h 230"/>
                <a:gd name="T76" fmla="*/ 144 w 255"/>
                <a:gd name="T77" fmla="*/ 93 h 230"/>
                <a:gd name="T78" fmla="*/ 144 w 255"/>
                <a:gd name="T79" fmla="*/ 0 h 230"/>
                <a:gd name="T80" fmla="*/ 111 w 255"/>
                <a:gd name="T81" fmla="*/ 0 h 230"/>
                <a:gd name="T82" fmla="*/ 111 w 255"/>
                <a:gd name="T83" fmla="*/ 93 h 230"/>
                <a:gd name="T84" fmla="*/ 90 w 255"/>
                <a:gd name="T85" fmla="*/ 93 h 230"/>
                <a:gd name="T86" fmla="*/ 90 w 255"/>
                <a:gd name="T87" fmla="*/ 116 h 230"/>
                <a:gd name="T88" fmla="*/ 66 w 255"/>
                <a:gd name="T89" fmla="*/ 116 h 230"/>
                <a:gd name="T90" fmla="*/ 66 w 255"/>
                <a:gd name="T91" fmla="*/ 93 h 230"/>
                <a:gd name="T92" fmla="*/ 40 w 255"/>
                <a:gd name="T93" fmla="*/ 93 h 230"/>
                <a:gd name="T94" fmla="*/ 40 w 255"/>
                <a:gd name="T95" fmla="*/ 116 h 230"/>
                <a:gd name="T96" fmla="*/ 16 w 255"/>
                <a:gd name="T97" fmla="*/ 116 h 230"/>
                <a:gd name="T98" fmla="*/ 16 w 255"/>
                <a:gd name="T99" fmla="*/ 93 h 230"/>
                <a:gd name="T100" fmla="*/ 0 w 255"/>
                <a:gd name="T101" fmla="*/ 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5" h="230">
                  <a:moveTo>
                    <a:pt x="0" y="93"/>
                  </a:moveTo>
                  <a:lnTo>
                    <a:pt x="0" y="197"/>
                  </a:lnTo>
                  <a:lnTo>
                    <a:pt x="5" y="197"/>
                  </a:lnTo>
                  <a:lnTo>
                    <a:pt x="40" y="197"/>
                  </a:lnTo>
                  <a:lnTo>
                    <a:pt x="52" y="197"/>
                  </a:lnTo>
                  <a:lnTo>
                    <a:pt x="52" y="209"/>
                  </a:lnTo>
                  <a:lnTo>
                    <a:pt x="52" y="230"/>
                  </a:lnTo>
                  <a:lnTo>
                    <a:pt x="64" y="230"/>
                  </a:lnTo>
                  <a:lnTo>
                    <a:pt x="64" y="209"/>
                  </a:lnTo>
                  <a:lnTo>
                    <a:pt x="64" y="197"/>
                  </a:lnTo>
                  <a:lnTo>
                    <a:pt x="76" y="197"/>
                  </a:lnTo>
                  <a:lnTo>
                    <a:pt x="111" y="197"/>
                  </a:lnTo>
                  <a:lnTo>
                    <a:pt x="120" y="197"/>
                  </a:lnTo>
                  <a:lnTo>
                    <a:pt x="120" y="209"/>
                  </a:lnTo>
                  <a:lnTo>
                    <a:pt x="120" y="230"/>
                  </a:lnTo>
                  <a:lnTo>
                    <a:pt x="135" y="230"/>
                  </a:lnTo>
                  <a:lnTo>
                    <a:pt x="135" y="209"/>
                  </a:lnTo>
                  <a:lnTo>
                    <a:pt x="135" y="197"/>
                  </a:lnTo>
                  <a:lnTo>
                    <a:pt x="144" y="197"/>
                  </a:lnTo>
                  <a:lnTo>
                    <a:pt x="182" y="197"/>
                  </a:lnTo>
                  <a:lnTo>
                    <a:pt x="191" y="197"/>
                  </a:lnTo>
                  <a:lnTo>
                    <a:pt x="191" y="209"/>
                  </a:lnTo>
                  <a:lnTo>
                    <a:pt x="191" y="230"/>
                  </a:lnTo>
                  <a:lnTo>
                    <a:pt x="206" y="230"/>
                  </a:lnTo>
                  <a:lnTo>
                    <a:pt x="206" y="209"/>
                  </a:lnTo>
                  <a:lnTo>
                    <a:pt x="206" y="197"/>
                  </a:lnTo>
                  <a:lnTo>
                    <a:pt x="215" y="197"/>
                  </a:lnTo>
                  <a:lnTo>
                    <a:pt x="251" y="197"/>
                  </a:lnTo>
                  <a:lnTo>
                    <a:pt x="255" y="197"/>
                  </a:lnTo>
                  <a:lnTo>
                    <a:pt x="255" y="93"/>
                  </a:lnTo>
                  <a:lnTo>
                    <a:pt x="239" y="93"/>
                  </a:lnTo>
                  <a:lnTo>
                    <a:pt x="239" y="116"/>
                  </a:lnTo>
                  <a:lnTo>
                    <a:pt x="215" y="116"/>
                  </a:lnTo>
                  <a:lnTo>
                    <a:pt x="215" y="93"/>
                  </a:lnTo>
                  <a:lnTo>
                    <a:pt x="189" y="93"/>
                  </a:lnTo>
                  <a:lnTo>
                    <a:pt x="189" y="116"/>
                  </a:lnTo>
                  <a:lnTo>
                    <a:pt x="165" y="116"/>
                  </a:lnTo>
                  <a:lnTo>
                    <a:pt x="165" y="93"/>
                  </a:lnTo>
                  <a:lnTo>
                    <a:pt x="144" y="93"/>
                  </a:lnTo>
                  <a:lnTo>
                    <a:pt x="144" y="0"/>
                  </a:lnTo>
                  <a:lnTo>
                    <a:pt x="111" y="0"/>
                  </a:lnTo>
                  <a:lnTo>
                    <a:pt x="111" y="93"/>
                  </a:lnTo>
                  <a:lnTo>
                    <a:pt x="90" y="93"/>
                  </a:lnTo>
                  <a:lnTo>
                    <a:pt x="90" y="116"/>
                  </a:lnTo>
                  <a:lnTo>
                    <a:pt x="66" y="116"/>
                  </a:lnTo>
                  <a:lnTo>
                    <a:pt x="66" y="93"/>
                  </a:lnTo>
                  <a:lnTo>
                    <a:pt x="40" y="93"/>
                  </a:lnTo>
                  <a:lnTo>
                    <a:pt x="40" y="116"/>
                  </a:lnTo>
                  <a:lnTo>
                    <a:pt x="16" y="116"/>
                  </a:lnTo>
                  <a:lnTo>
                    <a:pt x="16" y="93"/>
                  </a:lnTo>
                  <a:lnTo>
                    <a:pt x="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5" name="Freeform 366"/>
            <p:cNvSpPr/>
            <p:nvPr/>
          </p:nvSpPr>
          <p:spPr bwMode="auto">
            <a:xfrm>
              <a:off x="7346950" y="1928813"/>
              <a:ext cx="577850" cy="296863"/>
            </a:xfrm>
            <a:custGeom>
              <a:avLst/>
              <a:gdLst>
                <a:gd name="T0" fmla="*/ 364 w 364"/>
                <a:gd name="T1" fmla="*/ 0 h 187"/>
                <a:gd name="T2" fmla="*/ 340 w 364"/>
                <a:gd name="T3" fmla="*/ 0 h 187"/>
                <a:gd name="T4" fmla="*/ 340 w 364"/>
                <a:gd name="T5" fmla="*/ 30 h 187"/>
                <a:gd name="T6" fmla="*/ 309 w 364"/>
                <a:gd name="T7" fmla="*/ 30 h 187"/>
                <a:gd name="T8" fmla="*/ 305 w 364"/>
                <a:gd name="T9" fmla="*/ 30 h 187"/>
                <a:gd name="T10" fmla="*/ 305 w 364"/>
                <a:gd name="T11" fmla="*/ 0 h 187"/>
                <a:gd name="T12" fmla="*/ 269 w 364"/>
                <a:gd name="T13" fmla="*/ 0 h 187"/>
                <a:gd name="T14" fmla="*/ 269 w 364"/>
                <a:gd name="T15" fmla="*/ 30 h 187"/>
                <a:gd name="T16" fmla="*/ 236 w 364"/>
                <a:gd name="T17" fmla="*/ 30 h 187"/>
                <a:gd name="T18" fmla="*/ 236 w 364"/>
                <a:gd name="T19" fmla="*/ 0 h 187"/>
                <a:gd name="T20" fmla="*/ 198 w 364"/>
                <a:gd name="T21" fmla="*/ 0 h 187"/>
                <a:gd name="T22" fmla="*/ 198 w 364"/>
                <a:gd name="T23" fmla="*/ 30 h 187"/>
                <a:gd name="T24" fmla="*/ 165 w 364"/>
                <a:gd name="T25" fmla="*/ 30 h 187"/>
                <a:gd name="T26" fmla="*/ 165 w 364"/>
                <a:gd name="T27" fmla="*/ 0 h 187"/>
                <a:gd name="T28" fmla="*/ 130 w 364"/>
                <a:gd name="T29" fmla="*/ 0 h 187"/>
                <a:gd name="T30" fmla="*/ 130 w 364"/>
                <a:gd name="T31" fmla="*/ 30 h 187"/>
                <a:gd name="T32" fmla="*/ 94 w 364"/>
                <a:gd name="T33" fmla="*/ 30 h 187"/>
                <a:gd name="T34" fmla="*/ 94 w 364"/>
                <a:gd name="T35" fmla="*/ 0 h 187"/>
                <a:gd name="T36" fmla="*/ 59 w 364"/>
                <a:gd name="T37" fmla="*/ 0 h 187"/>
                <a:gd name="T38" fmla="*/ 59 w 364"/>
                <a:gd name="T39" fmla="*/ 30 h 187"/>
                <a:gd name="T40" fmla="*/ 54 w 364"/>
                <a:gd name="T41" fmla="*/ 30 h 187"/>
                <a:gd name="T42" fmla="*/ 26 w 364"/>
                <a:gd name="T43" fmla="*/ 30 h 187"/>
                <a:gd name="T44" fmla="*/ 26 w 364"/>
                <a:gd name="T45" fmla="*/ 0 h 187"/>
                <a:gd name="T46" fmla="*/ 0 w 364"/>
                <a:gd name="T47" fmla="*/ 0 h 187"/>
                <a:gd name="T48" fmla="*/ 0 w 364"/>
                <a:gd name="T49" fmla="*/ 187 h 187"/>
                <a:gd name="T50" fmla="*/ 139 w 364"/>
                <a:gd name="T51" fmla="*/ 187 h 187"/>
                <a:gd name="T52" fmla="*/ 139 w 364"/>
                <a:gd name="T53" fmla="*/ 113 h 187"/>
                <a:gd name="T54" fmla="*/ 234 w 364"/>
                <a:gd name="T55" fmla="*/ 113 h 187"/>
                <a:gd name="T56" fmla="*/ 234 w 364"/>
                <a:gd name="T57" fmla="*/ 187 h 187"/>
                <a:gd name="T58" fmla="*/ 364 w 364"/>
                <a:gd name="T59" fmla="*/ 187 h 187"/>
                <a:gd name="T60" fmla="*/ 364 w 364"/>
                <a:gd name="T61"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4" h="187">
                  <a:moveTo>
                    <a:pt x="364" y="0"/>
                  </a:moveTo>
                  <a:lnTo>
                    <a:pt x="340" y="0"/>
                  </a:lnTo>
                  <a:lnTo>
                    <a:pt x="340" y="30"/>
                  </a:lnTo>
                  <a:lnTo>
                    <a:pt x="309" y="30"/>
                  </a:lnTo>
                  <a:lnTo>
                    <a:pt x="305" y="30"/>
                  </a:lnTo>
                  <a:lnTo>
                    <a:pt x="305" y="0"/>
                  </a:lnTo>
                  <a:lnTo>
                    <a:pt x="269" y="0"/>
                  </a:lnTo>
                  <a:lnTo>
                    <a:pt x="269" y="30"/>
                  </a:lnTo>
                  <a:lnTo>
                    <a:pt x="236" y="30"/>
                  </a:lnTo>
                  <a:lnTo>
                    <a:pt x="236" y="0"/>
                  </a:lnTo>
                  <a:lnTo>
                    <a:pt x="198" y="0"/>
                  </a:lnTo>
                  <a:lnTo>
                    <a:pt x="198" y="30"/>
                  </a:lnTo>
                  <a:lnTo>
                    <a:pt x="165" y="30"/>
                  </a:lnTo>
                  <a:lnTo>
                    <a:pt x="165" y="0"/>
                  </a:lnTo>
                  <a:lnTo>
                    <a:pt x="130" y="0"/>
                  </a:lnTo>
                  <a:lnTo>
                    <a:pt x="130" y="30"/>
                  </a:lnTo>
                  <a:lnTo>
                    <a:pt x="94" y="30"/>
                  </a:lnTo>
                  <a:lnTo>
                    <a:pt x="94" y="0"/>
                  </a:lnTo>
                  <a:lnTo>
                    <a:pt x="59" y="0"/>
                  </a:lnTo>
                  <a:lnTo>
                    <a:pt x="59" y="30"/>
                  </a:lnTo>
                  <a:lnTo>
                    <a:pt x="54" y="30"/>
                  </a:lnTo>
                  <a:lnTo>
                    <a:pt x="26" y="30"/>
                  </a:lnTo>
                  <a:lnTo>
                    <a:pt x="26" y="0"/>
                  </a:lnTo>
                  <a:lnTo>
                    <a:pt x="0" y="0"/>
                  </a:lnTo>
                  <a:lnTo>
                    <a:pt x="0" y="187"/>
                  </a:lnTo>
                  <a:lnTo>
                    <a:pt x="139" y="187"/>
                  </a:lnTo>
                  <a:lnTo>
                    <a:pt x="139" y="113"/>
                  </a:lnTo>
                  <a:lnTo>
                    <a:pt x="234" y="113"/>
                  </a:lnTo>
                  <a:lnTo>
                    <a:pt x="234" y="187"/>
                  </a:lnTo>
                  <a:lnTo>
                    <a:pt x="364" y="187"/>
                  </a:lnTo>
                  <a:lnTo>
                    <a:pt x="36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6" name="Freeform 367"/>
            <p:cNvSpPr/>
            <p:nvPr/>
          </p:nvSpPr>
          <p:spPr bwMode="auto">
            <a:xfrm>
              <a:off x="7688262" y="1612900"/>
              <a:ext cx="165100" cy="104775"/>
            </a:xfrm>
            <a:custGeom>
              <a:avLst/>
              <a:gdLst>
                <a:gd name="T0" fmla="*/ 0 w 104"/>
                <a:gd name="T1" fmla="*/ 0 h 66"/>
                <a:gd name="T2" fmla="*/ 0 w 104"/>
                <a:gd name="T3" fmla="*/ 66 h 66"/>
                <a:gd name="T4" fmla="*/ 104 w 104"/>
                <a:gd name="T5" fmla="*/ 33 h 66"/>
                <a:gd name="T6" fmla="*/ 0 w 104"/>
                <a:gd name="T7" fmla="*/ 0 h 66"/>
              </a:gdLst>
              <a:ahLst/>
              <a:cxnLst>
                <a:cxn ang="0">
                  <a:pos x="T0" y="T1"/>
                </a:cxn>
                <a:cxn ang="0">
                  <a:pos x="T2" y="T3"/>
                </a:cxn>
                <a:cxn ang="0">
                  <a:pos x="T4" y="T5"/>
                </a:cxn>
                <a:cxn ang="0">
                  <a:pos x="T6" y="T7"/>
                </a:cxn>
              </a:cxnLst>
              <a:rect l="0" t="0" r="r" b="b"/>
              <a:pathLst>
                <a:path w="104" h="66">
                  <a:moveTo>
                    <a:pt x="0" y="0"/>
                  </a:moveTo>
                  <a:lnTo>
                    <a:pt x="0" y="66"/>
                  </a:lnTo>
                  <a:lnTo>
                    <a:pt x="104" y="3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7" name="Freeform 368"/>
            <p:cNvSpPr/>
            <p:nvPr/>
          </p:nvSpPr>
          <p:spPr bwMode="auto">
            <a:xfrm>
              <a:off x="6862762" y="1241425"/>
              <a:ext cx="592138" cy="157163"/>
            </a:xfrm>
            <a:custGeom>
              <a:avLst/>
              <a:gdLst>
                <a:gd name="T0" fmla="*/ 49 w 373"/>
                <a:gd name="T1" fmla="*/ 99 h 99"/>
                <a:gd name="T2" fmla="*/ 59 w 373"/>
                <a:gd name="T3" fmla="*/ 99 h 99"/>
                <a:gd name="T4" fmla="*/ 314 w 373"/>
                <a:gd name="T5" fmla="*/ 99 h 99"/>
                <a:gd name="T6" fmla="*/ 319 w 373"/>
                <a:gd name="T7" fmla="*/ 99 h 99"/>
                <a:gd name="T8" fmla="*/ 373 w 373"/>
                <a:gd name="T9" fmla="*/ 0 h 99"/>
                <a:gd name="T10" fmla="*/ 371 w 373"/>
                <a:gd name="T11" fmla="*/ 0 h 99"/>
                <a:gd name="T12" fmla="*/ 316 w 373"/>
                <a:gd name="T13" fmla="*/ 0 h 99"/>
                <a:gd name="T14" fmla="*/ 271 w 373"/>
                <a:gd name="T15" fmla="*/ 0 h 99"/>
                <a:gd name="T16" fmla="*/ 99 w 373"/>
                <a:gd name="T17" fmla="*/ 0 h 99"/>
                <a:gd name="T18" fmla="*/ 56 w 373"/>
                <a:gd name="T19" fmla="*/ 0 h 99"/>
                <a:gd name="T20" fmla="*/ 0 w 373"/>
                <a:gd name="T21" fmla="*/ 0 h 99"/>
                <a:gd name="T22" fmla="*/ 49 w 373"/>
                <a:gd name="T2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3" h="99">
                  <a:moveTo>
                    <a:pt x="49" y="99"/>
                  </a:moveTo>
                  <a:lnTo>
                    <a:pt x="59" y="99"/>
                  </a:lnTo>
                  <a:lnTo>
                    <a:pt x="314" y="99"/>
                  </a:lnTo>
                  <a:lnTo>
                    <a:pt x="319" y="99"/>
                  </a:lnTo>
                  <a:lnTo>
                    <a:pt x="373" y="0"/>
                  </a:lnTo>
                  <a:lnTo>
                    <a:pt x="371" y="0"/>
                  </a:lnTo>
                  <a:lnTo>
                    <a:pt x="316" y="0"/>
                  </a:lnTo>
                  <a:lnTo>
                    <a:pt x="271" y="0"/>
                  </a:lnTo>
                  <a:lnTo>
                    <a:pt x="99" y="0"/>
                  </a:lnTo>
                  <a:lnTo>
                    <a:pt x="56" y="0"/>
                  </a:lnTo>
                  <a:lnTo>
                    <a:pt x="0" y="0"/>
                  </a:lnTo>
                  <a:lnTo>
                    <a:pt x="49" y="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8" name="Freeform 369"/>
            <p:cNvSpPr/>
            <p:nvPr/>
          </p:nvSpPr>
          <p:spPr bwMode="auto">
            <a:xfrm>
              <a:off x="6858000" y="1274763"/>
              <a:ext cx="593725" cy="280988"/>
            </a:xfrm>
            <a:custGeom>
              <a:avLst/>
              <a:gdLst>
                <a:gd name="T0" fmla="*/ 0 w 158"/>
                <a:gd name="T1" fmla="*/ 75 h 75"/>
                <a:gd name="T2" fmla="*/ 158 w 158"/>
                <a:gd name="T3" fmla="*/ 75 h 75"/>
                <a:gd name="T4" fmla="*/ 158 w 158"/>
                <a:gd name="T5" fmla="*/ 0 h 75"/>
                <a:gd name="T6" fmla="*/ 140 w 158"/>
                <a:gd name="T7" fmla="*/ 35 h 75"/>
                <a:gd name="T8" fmla="*/ 139 w 158"/>
                <a:gd name="T9" fmla="*/ 37 h 75"/>
                <a:gd name="T10" fmla="*/ 136 w 158"/>
                <a:gd name="T11" fmla="*/ 37 h 75"/>
                <a:gd name="T12" fmla="*/ 131 w 158"/>
                <a:gd name="T13" fmla="*/ 37 h 75"/>
                <a:gd name="T14" fmla="*/ 92 w 158"/>
                <a:gd name="T15" fmla="*/ 37 h 75"/>
                <a:gd name="T16" fmla="*/ 92 w 158"/>
                <a:gd name="T17" fmla="*/ 39 h 75"/>
                <a:gd name="T18" fmla="*/ 90 w 158"/>
                <a:gd name="T19" fmla="*/ 46 h 75"/>
                <a:gd name="T20" fmla="*/ 80 w 158"/>
                <a:gd name="T21" fmla="*/ 51 h 75"/>
                <a:gd name="T22" fmla="*/ 69 w 158"/>
                <a:gd name="T23" fmla="*/ 46 h 75"/>
                <a:gd name="T24" fmla="*/ 67 w 158"/>
                <a:gd name="T25" fmla="*/ 39 h 75"/>
                <a:gd name="T26" fmla="*/ 68 w 158"/>
                <a:gd name="T27" fmla="*/ 37 h 75"/>
                <a:gd name="T28" fmla="*/ 29 w 158"/>
                <a:gd name="T29" fmla="*/ 37 h 75"/>
                <a:gd name="T30" fmla="*/ 22 w 158"/>
                <a:gd name="T31" fmla="*/ 37 h 75"/>
                <a:gd name="T32" fmla="*/ 19 w 158"/>
                <a:gd name="T33" fmla="*/ 37 h 75"/>
                <a:gd name="T34" fmla="*/ 18 w 158"/>
                <a:gd name="T35" fmla="*/ 35 h 75"/>
                <a:gd name="T36" fmla="*/ 0 w 158"/>
                <a:gd name="T37" fmla="*/ 1 h 75"/>
                <a:gd name="T38" fmla="*/ 0 w 158"/>
                <a:gd name="T39"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75">
                  <a:moveTo>
                    <a:pt x="0" y="75"/>
                  </a:moveTo>
                  <a:cubicBezTo>
                    <a:pt x="158" y="75"/>
                    <a:pt x="158" y="75"/>
                    <a:pt x="158" y="75"/>
                  </a:cubicBezTo>
                  <a:cubicBezTo>
                    <a:pt x="158" y="0"/>
                    <a:pt x="158" y="0"/>
                    <a:pt x="158" y="0"/>
                  </a:cubicBezTo>
                  <a:cubicBezTo>
                    <a:pt x="140" y="35"/>
                    <a:pt x="140" y="35"/>
                    <a:pt x="140" y="35"/>
                  </a:cubicBezTo>
                  <a:cubicBezTo>
                    <a:pt x="139" y="37"/>
                    <a:pt x="139" y="37"/>
                    <a:pt x="139" y="37"/>
                  </a:cubicBezTo>
                  <a:cubicBezTo>
                    <a:pt x="136" y="37"/>
                    <a:pt x="136" y="37"/>
                    <a:pt x="136" y="37"/>
                  </a:cubicBezTo>
                  <a:cubicBezTo>
                    <a:pt x="131" y="37"/>
                    <a:pt x="131" y="37"/>
                    <a:pt x="131" y="37"/>
                  </a:cubicBezTo>
                  <a:cubicBezTo>
                    <a:pt x="92" y="37"/>
                    <a:pt x="92" y="37"/>
                    <a:pt x="92" y="37"/>
                  </a:cubicBezTo>
                  <a:cubicBezTo>
                    <a:pt x="92" y="38"/>
                    <a:pt x="92" y="38"/>
                    <a:pt x="92" y="39"/>
                  </a:cubicBezTo>
                  <a:cubicBezTo>
                    <a:pt x="92" y="42"/>
                    <a:pt x="91" y="44"/>
                    <a:pt x="90" y="46"/>
                  </a:cubicBezTo>
                  <a:cubicBezTo>
                    <a:pt x="88" y="50"/>
                    <a:pt x="84" y="51"/>
                    <a:pt x="80" y="51"/>
                  </a:cubicBezTo>
                  <a:cubicBezTo>
                    <a:pt x="75" y="51"/>
                    <a:pt x="72" y="50"/>
                    <a:pt x="69" y="46"/>
                  </a:cubicBezTo>
                  <a:cubicBezTo>
                    <a:pt x="68" y="44"/>
                    <a:pt x="67" y="42"/>
                    <a:pt x="67" y="39"/>
                  </a:cubicBezTo>
                  <a:cubicBezTo>
                    <a:pt x="67" y="38"/>
                    <a:pt x="68" y="38"/>
                    <a:pt x="68" y="37"/>
                  </a:cubicBezTo>
                  <a:cubicBezTo>
                    <a:pt x="29" y="37"/>
                    <a:pt x="29" y="37"/>
                    <a:pt x="29" y="37"/>
                  </a:cubicBezTo>
                  <a:cubicBezTo>
                    <a:pt x="22" y="37"/>
                    <a:pt x="22" y="37"/>
                    <a:pt x="22" y="37"/>
                  </a:cubicBezTo>
                  <a:cubicBezTo>
                    <a:pt x="19" y="37"/>
                    <a:pt x="19" y="37"/>
                    <a:pt x="19" y="37"/>
                  </a:cubicBezTo>
                  <a:cubicBezTo>
                    <a:pt x="18" y="35"/>
                    <a:pt x="18" y="35"/>
                    <a:pt x="18" y="35"/>
                  </a:cubicBezTo>
                  <a:cubicBezTo>
                    <a:pt x="0" y="1"/>
                    <a:pt x="0" y="1"/>
                    <a:pt x="0" y="1"/>
                  </a:cubicBezTo>
                  <a:lnTo>
                    <a:pt x="0"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69" name="Freeform 370"/>
            <p:cNvSpPr/>
            <p:nvPr/>
          </p:nvSpPr>
          <p:spPr bwMode="auto">
            <a:xfrm>
              <a:off x="6951662" y="1027113"/>
              <a:ext cx="412750" cy="195263"/>
            </a:xfrm>
            <a:custGeom>
              <a:avLst/>
              <a:gdLst>
                <a:gd name="T0" fmla="*/ 110 w 110"/>
                <a:gd name="T1" fmla="*/ 52 h 52"/>
                <a:gd name="T2" fmla="*/ 110 w 110"/>
                <a:gd name="T3" fmla="*/ 23 h 52"/>
                <a:gd name="T4" fmla="*/ 89 w 110"/>
                <a:gd name="T5" fmla="*/ 0 h 52"/>
                <a:gd name="T6" fmla="*/ 21 w 110"/>
                <a:gd name="T7" fmla="*/ 0 h 52"/>
                <a:gd name="T8" fmla="*/ 0 w 110"/>
                <a:gd name="T9" fmla="*/ 23 h 52"/>
                <a:gd name="T10" fmla="*/ 0 w 110"/>
                <a:gd name="T11" fmla="*/ 52 h 52"/>
                <a:gd name="T12" fmla="*/ 18 w 110"/>
                <a:gd name="T13" fmla="*/ 52 h 52"/>
                <a:gd name="T14" fmla="*/ 18 w 110"/>
                <a:gd name="T15" fmla="*/ 23 h 52"/>
                <a:gd name="T16" fmla="*/ 21 w 110"/>
                <a:gd name="T17" fmla="*/ 19 h 52"/>
                <a:gd name="T18" fmla="*/ 89 w 110"/>
                <a:gd name="T19" fmla="*/ 19 h 52"/>
                <a:gd name="T20" fmla="*/ 91 w 110"/>
                <a:gd name="T21" fmla="*/ 23 h 52"/>
                <a:gd name="T22" fmla="*/ 91 w 110"/>
                <a:gd name="T23" fmla="*/ 52 h 52"/>
                <a:gd name="T24" fmla="*/ 110 w 110"/>
                <a:gd name="T2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52">
                  <a:moveTo>
                    <a:pt x="110" y="52"/>
                  </a:moveTo>
                  <a:cubicBezTo>
                    <a:pt x="110" y="23"/>
                    <a:pt x="110" y="23"/>
                    <a:pt x="110" y="23"/>
                  </a:cubicBezTo>
                  <a:cubicBezTo>
                    <a:pt x="110" y="11"/>
                    <a:pt x="101" y="0"/>
                    <a:pt x="89" y="0"/>
                  </a:cubicBezTo>
                  <a:cubicBezTo>
                    <a:pt x="21" y="0"/>
                    <a:pt x="21" y="0"/>
                    <a:pt x="21" y="0"/>
                  </a:cubicBezTo>
                  <a:cubicBezTo>
                    <a:pt x="9" y="0"/>
                    <a:pt x="0" y="11"/>
                    <a:pt x="0" y="23"/>
                  </a:cubicBezTo>
                  <a:cubicBezTo>
                    <a:pt x="0" y="52"/>
                    <a:pt x="0" y="52"/>
                    <a:pt x="0" y="52"/>
                  </a:cubicBezTo>
                  <a:cubicBezTo>
                    <a:pt x="18" y="52"/>
                    <a:pt x="18" y="52"/>
                    <a:pt x="18" y="52"/>
                  </a:cubicBezTo>
                  <a:cubicBezTo>
                    <a:pt x="18" y="23"/>
                    <a:pt x="18" y="23"/>
                    <a:pt x="18" y="23"/>
                  </a:cubicBezTo>
                  <a:cubicBezTo>
                    <a:pt x="18" y="21"/>
                    <a:pt x="19" y="19"/>
                    <a:pt x="21" y="19"/>
                  </a:cubicBezTo>
                  <a:cubicBezTo>
                    <a:pt x="89" y="19"/>
                    <a:pt x="89" y="19"/>
                    <a:pt x="89" y="19"/>
                  </a:cubicBezTo>
                  <a:cubicBezTo>
                    <a:pt x="90" y="19"/>
                    <a:pt x="91" y="21"/>
                    <a:pt x="91" y="23"/>
                  </a:cubicBezTo>
                  <a:cubicBezTo>
                    <a:pt x="91" y="52"/>
                    <a:pt x="91" y="52"/>
                    <a:pt x="91" y="52"/>
                  </a:cubicBezTo>
                  <a:lnTo>
                    <a:pt x="11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0" name="Freeform 371"/>
            <p:cNvSpPr/>
            <p:nvPr/>
          </p:nvSpPr>
          <p:spPr bwMode="auto">
            <a:xfrm>
              <a:off x="6711950" y="628650"/>
              <a:ext cx="198438" cy="217488"/>
            </a:xfrm>
            <a:custGeom>
              <a:avLst/>
              <a:gdLst>
                <a:gd name="T0" fmla="*/ 34 w 53"/>
                <a:gd name="T1" fmla="*/ 0 h 58"/>
                <a:gd name="T2" fmla="*/ 15 w 53"/>
                <a:gd name="T3" fmla="*/ 15 h 58"/>
                <a:gd name="T4" fmla="*/ 7 w 53"/>
                <a:gd name="T5" fmla="*/ 17 h 58"/>
                <a:gd name="T6" fmla="*/ 7 w 53"/>
                <a:gd name="T7" fmla="*/ 18 h 58"/>
                <a:gd name="T8" fmla="*/ 15 w 53"/>
                <a:gd name="T9" fmla="*/ 53 h 58"/>
                <a:gd name="T10" fmla="*/ 46 w 53"/>
                <a:gd name="T11" fmla="*/ 36 h 58"/>
                <a:gd name="T12" fmla="*/ 39 w 53"/>
                <a:gd name="T13" fmla="*/ 1 h 58"/>
                <a:gd name="T14" fmla="*/ 34 w 53"/>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8">
                  <a:moveTo>
                    <a:pt x="34" y="0"/>
                  </a:moveTo>
                  <a:cubicBezTo>
                    <a:pt x="30" y="7"/>
                    <a:pt x="23" y="12"/>
                    <a:pt x="15" y="15"/>
                  </a:cubicBezTo>
                  <a:cubicBezTo>
                    <a:pt x="12" y="16"/>
                    <a:pt x="10" y="17"/>
                    <a:pt x="7" y="17"/>
                  </a:cubicBezTo>
                  <a:cubicBezTo>
                    <a:pt x="7" y="17"/>
                    <a:pt x="7" y="18"/>
                    <a:pt x="7" y="18"/>
                  </a:cubicBezTo>
                  <a:cubicBezTo>
                    <a:pt x="0" y="32"/>
                    <a:pt x="4" y="47"/>
                    <a:pt x="15" y="53"/>
                  </a:cubicBezTo>
                  <a:cubicBezTo>
                    <a:pt x="25" y="58"/>
                    <a:pt x="40" y="50"/>
                    <a:pt x="46" y="36"/>
                  </a:cubicBezTo>
                  <a:cubicBezTo>
                    <a:pt x="53" y="22"/>
                    <a:pt x="50" y="7"/>
                    <a:pt x="39" y="1"/>
                  </a:cubicBezTo>
                  <a:cubicBezTo>
                    <a:pt x="37" y="1"/>
                    <a:pt x="36"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1" name="Freeform 372"/>
            <p:cNvSpPr/>
            <p:nvPr/>
          </p:nvSpPr>
          <p:spPr bwMode="auto">
            <a:xfrm>
              <a:off x="6467475" y="369888"/>
              <a:ext cx="398463" cy="311150"/>
            </a:xfrm>
            <a:custGeom>
              <a:avLst/>
              <a:gdLst>
                <a:gd name="T0" fmla="*/ 37 w 106"/>
                <a:gd name="T1" fmla="*/ 76 h 83"/>
                <a:gd name="T2" fmla="*/ 76 w 106"/>
                <a:gd name="T3" fmla="*/ 80 h 83"/>
                <a:gd name="T4" fmla="*/ 78 w 106"/>
                <a:gd name="T5" fmla="*/ 79 h 83"/>
                <a:gd name="T6" fmla="*/ 93 w 106"/>
                <a:gd name="T7" fmla="*/ 69 h 83"/>
                <a:gd name="T8" fmla="*/ 97 w 106"/>
                <a:gd name="T9" fmla="*/ 63 h 83"/>
                <a:gd name="T10" fmla="*/ 69 w 106"/>
                <a:gd name="T11" fmla="*/ 8 h 83"/>
                <a:gd name="T12" fmla="*/ 27 w 106"/>
                <a:gd name="T13" fmla="*/ 5 h 83"/>
                <a:gd name="T14" fmla="*/ 8 w 106"/>
                <a:gd name="T15" fmla="*/ 21 h 83"/>
                <a:gd name="T16" fmla="*/ 37 w 106"/>
                <a:gd name="T17" fmla="*/ 7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83">
                  <a:moveTo>
                    <a:pt x="37" y="76"/>
                  </a:moveTo>
                  <a:cubicBezTo>
                    <a:pt x="50" y="82"/>
                    <a:pt x="65" y="83"/>
                    <a:pt x="76" y="80"/>
                  </a:cubicBezTo>
                  <a:cubicBezTo>
                    <a:pt x="77" y="80"/>
                    <a:pt x="77" y="79"/>
                    <a:pt x="78" y="79"/>
                  </a:cubicBezTo>
                  <a:cubicBezTo>
                    <a:pt x="84" y="77"/>
                    <a:pt x="89" y="74"/>
                    <a:pt x="93" y="69"/>
                  </a:cubicBezTo>
                  <a:cubicBezTo>
                    <a:pt x="94" y="67"/>
                    <a:pt x="96" y="65"/>
                    <a:pt x="97" y="63"/>
                  </a:cubicBezTo>
                  <a:cubicBezTo>
                    <a:pt x="106" y="44"/>
                    <a:pt x="93" y="19"/>
                    <a:pt x="69" y="8"/>
                  </a:cubicBezTo>
                  <a:cubicBezTo>
                    <a:pt x="54" y="1"/>
                    <a:pt x="39" y="0"/>
                    <a:pt x="27" y="5"/>
                  </a:cubicBezTo>
                  <a:cubicBezTo>
                    <a:pt x="19" y="8"/>
                    <a:pt x="12" y="13"/>
                    <a:pt x="8" y="21"/>
                  </a:cubicBezTo>
                  <a:cubicBezTo>
                    <a:pt x="0" y="40"/>
                    <a:pt x="12" y="65"/>
                    <a:pt x="37"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2" name="Freeform 373"/>
            <p:cNvSpPr/>
            <p:nvPr/>
          </p:nvSpPr>
          <p:spPr bwMode="auto">
            <a:xfrm>
              <a:off x="6956425" y="560388"/>
              <a:ext cx="231775" cy="173038"/>
            </a:xfrm>
            <a:custGeom>
              <a:avLst/>
              <a:gdLst>
                <a:gd name="T0" fmla="*/ 56 w 62"/>
                <a:gd name="T1" fmla="*/ 32 h 46"/>
                <a:gd name="T2" fmla="*/ 40 w 62"/>
                <a:gd name="T3" fmla="*/ 0 h 46"/>
                <a:gd name="T4" fmla="*/ 40 w 62"/>
                <a:gd name="T5" fmla="*/ 0 h 46"/>
                <a:gd name="T6" fmla="*/ 33 w 62"/>
                <a:gd name="T7" fmla="*/ 3 h 46"/>
                <a:gd name="T8" fmla="*/ 8 w 62"/>
                <a:gd name="T9" fmla="*/ 4 h 46"/>
                <a:gd name="T10" fmla="*/ 5 w 62"/>
                <a:gd name="T11" fmla="*/ 8 h 46"/>
                <a:gd name="T12" fmla="*/ 22 w 62"/>
                <a:gd name="T13" fmla="*/ 40 h 46"/>
                <a:gd name="T14" fmla="*/ 56 w 62"/>
                <a:gd name="T15" fmla="*/ 32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46">
                  <a:moveTo>
                    <a:pt x="56" y="32"/>
                  </a:moveTo>
                  <a:cubicBezTo>
                    <a:pt x="62" y="21"/>
                    <a:pt x="54" y="7"/>
                    <a:pt x="40" y="0"/>
                  </a:cubicBezTo>
                  <a:cubicBezTo>
                    <a:pt x="40" y="0"/>
                    <a:pt x="40" y="0"/>
                    <a:pt x="40" y="0"/>
                  </a:cubicBezTo>
                  <a:cubicBezTo>
                    <a:pt x="37" y="1"/>
                    <a:pt x="35" y="2"/>
                    <a:pt x="33" y="3"/>
                  </a:cubicBezTo>
                  <a:cubicBezTo>
                    <a:pt x="24" y="6"/>
                    <a:pt x="16" y="7"/>
                    <a:pt x="8" y="4"/>
                  </a:cubicBezTo>
                  <a:cubicBezTo>
                    <a:pt x="7" y="5"/>
                    <a:pt x="6" y="7"/>
                    <a:pt x="5" y="8"/>
                  </a:cubicBezTo>
                  <a:cubicBezTo>
                    <a:pt x="0" y="19"/>
                    <a:pt x="7" y="33"/>
                    <a:pt x="22" y="40"/>
                  </a:cubicBezTo>
                  <a:cubicBezTo>
                    <a:pt x="36" y="46"/>
                    <a:pt x="51" y="43"/>
                    <a:pt x="56"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3" name="Freeform 374"/>
            <p:cNvSpPr/>
            <p:nvPr/>
          </p:nvSpPr>
          <p:spPr bwMode="auto">
            <a:xfrm>
              <a:off x="6884987" y="207963"/>
              <a:ext cx="341313" cy="357188"/>
            </a:xfrm>
            <a:custGeom>
              <a:avLst/>
              <a:gdLst>
                <a:gd name="T0" fmla="*/ 66 w 91"/>
                <a:gd name="T1" fmla="*/ 3 h 95"/>
                <a:gd name="T2" fmla="*/ 41 w 91"/>
                <a:gd name="T3" fmla="*/ 3 h 95"/>
                <a:gd name="T4" fmla="*/ 11 w 91"/>
                <a:gd name="T5" fmla="*/ 31 h 95"/>
                <a:gd name="T6" fmla="*/ 25 w 91"/>
                <a:gd name="T7" fmla="*/ 92 h 95"/>
                <a:gd name="T8" fmla="*/ 32 w 91"/>
                <a:gd name="T9" fmla="*/ 94 h 95"/>
                <a:gd name="T10" fmla="*/ 50 w 91"/>
                <a:gd name="T11" fmla="*/ 92 h 95"/>
                <a:gd name="T12" fmla="*/ 51 w 91"/>
                <a:gd name="T13" fmla="*/ 92 h 95"/>
                <a:gd name="T14" fmla="*/ 80 w 91"/>
                <a:gd name="T15" fmla="*/ 64 h 95"/>
                <a:gd name="T16" fmla="*/ 66 w 91"/>
                <a:gd name="T17" fmla="*/ 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5">
                  <a:moveTo>
                    <a:pt x="66" y="3"/>
                  </a:moveTo>
                  <a:cubicBezTo>
                    <a:pt x="58" y="0"/>
                    <a:pt x="49" y="0"/>
                    <a:pt x="41" y="3"/>
                  </a:cubicBezTo>
                  <a:cubicBezTo>
                    <a:pt x="29" y="7"/>
                    <a:pt x="18" y="17"/>
                    <a:pt x="11" y="31"/>
                  </a:cubicBezTo>
                  <a:cubicBezTo>
                    <a:pt x="0" y="56"/>
                    <a:pt x="6" y="83"/>
                    <a:pt x="25" y="92"/>
                  </a:cubicBezTo>
                  <a:cubicBezTo>
                    <a:pt x="27" y="93"/>
                    <a:pt x="29" y="94"/>
                    <a:pt x="32" y="94"/>
                  </a:cubicBezTo>
                  <a:cubicBezTo>
                    <a:pt x="38" y="95"/>
                    <a:pt x="44" y="94"/>
                    <a:pt x="50" y="92"/>
                  </a:cubicBezTo>
                  <a:cubicBezTo>
                    <a:pt x="50" y="92"/>
                    <a:pt x="51" y="92"/>
                    <a:pt x="51" y="92"/>
                  </a:cubicBezTo>
                  <a:cubicBezTo>
                    <a:pt x="63" y="87"/>
                    <a:pt x="73" y="77"/>
                    <a:pt x="80" y="64"/>
                  </a:cubicBezTo>
                  <a:cubicBezTo>
                    <a:pt x="91" y="39"/>
                    <a:pt x="85" y="12"/>
                    <a:pt x="6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4" name="Freeform 375"/>
            <p:cNvSpPr/>
            <p:nvPr/>
          </p:nvSpPr>
          <p:spPr bwMode="auto">
            <a:xfrm>
              <a:off x="6756400" y="309563"/>
              <a:ext cx="236538" cy="458788"/>
            </a:xfrm>
            <a:custGeom>
              <a:avLst/>
              <a:gdLst>
                <a:gd name="T0" fmla="*/ 31 w 63"/>
                <a:gd name="T1" fmla="*/ 5 h 122"/>
                <a:gd name="T2" fmla="*/ 26 w 63"/>
                <a:gd name="T3" fmla="*/ 3 h 122"/>
                <a:gd name="T4" fmla="*/ 22 w 63"/>
                <a:gd name="T5" fmla="*/ 17 h 122"/>
                <a:gd name="T6" fmla="*/ 20 w 63"/>
                <a:gd name="T7" fmla="*/ 17 h 122"/>
                <a:gd name="T8" fmla="*/ 17 w 63"/>
                <a:gd name="T9" fmla="*/ 19 h 122"/>
                <a:gd name="T10" fmla="*/ 5 w 63"/>
                <a:gd name="T11" fmla="*/ 10 h 122"/>
                <a:gd name="T12" fmla="*/ 3 w 63"/>
                <a:gd name="T13" fmla="*/ 15 h 122"/>
                <a:gd name="T14" fmla="*/ 15 w 63"/>
                <a:gd name="T15" fmla="*/ 23 h 122"/>
                <a:gd name="T16" fmla="*/ 15 w 63"/>
                <a:gd name="T17" fmla="*/ 27 h 122"/>
                <a:gd name="T18" fmla="*/ 21 w 63"/>
                <a:gd name="T19" fmla="*/ 42 h 122"/>
                <a:gd name="T20" fmla="*/ 28 w 63"/>
                <a:gd name="T21" fmla="*/ 61 h 122"/>
                <a:gd name="T22" fmla="*/ 47 w 63"/>
                <a:gd name="T23" fmla="*/ 116 h 122"/>
                <a:gd name="T24" fmla="*/ 57 w 63"/>
                <a:gd name="T25" fmla="*/ 120 h 122"/>
                <a:gd name="T26" fmla="*/ 61 w 63"/>
                <a:gd name="T27" fmla="*/ 111 h 122"/>
                <a:gd name="T28" fmla="*/ 42 w 63"/>
                <a:gd name="T29" fmla="*/ 56 h 122"/>
                <a:gd name="T30" fmla="*/ 35 w 63"/>
                <a:gd name="T31" fmla="*/ 37 h 122"/>
                <a:gd name="T32" fmla="*/ 29 w 63"/>
                <a:gd name="T33" fmla="*/ 22 h 122"/>
                <a:gd name="T34" fmla="*/ 27 w 63"/>
                <a:gd name="T35" fmla="*/ 19 h 122"/>
                <a:gd name="T36" fmla="*/ 31 w 63"/>
                <a:gd name="T37" fmla="*/ 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122">
                  <a:moveTo>
                    <a:pt x="31" y="5"/>
                  </a:moveTo>
                  <a:cubicBezTo>
                    <a:pt x="32" y="2"/>
                    <a:pt x="28" y="0"/>
                    <a:pt x="26" y="3"/>
                  </a:cubicBezTo>
                  <a:cubicBezTo>
                    <a:pt x="24" y="7"/>
                    <a:pt x="23" y="12"/>
                    <a:pt x="22" y="17"/>
                  </a:cubicBezTo>
                  <a:cubicBezTo>
                    <a:pt x="21" y="17"/>
                    <a:pt x="20" y="17"/>
                    <a:pt x="20" y="17"/>
                  </a:cubicBezTo>
                  <a:cubicBezTo>
                    <a:pt x="19" y="18"/>
                    <a:pt x="18" y="18"/>
                    <a:pt x="17" y="19"/>
                  </a:cubicBezTo>
                  <a:cubicBezTo>
                    <a:pt x="14" y="15"/>
                    <a:pt x="10" y="12"/>
                    <a:pt x="5" y="10"/>
                  </a:cubicBezTo>
                  <a:cubicBezTo>
                    <a:pt x="2" y="9"/>
                    <a:pt x="0" y="14"/>
                    <a:pt x="3" y="15"/>
                  </a:cubicBezTo>
                  <a:cubicBezTo>
                    <a:pt x="8" y="17"/>
                    <a:pt x="11" y="20"/>
                    <a:pt x="15" y="23"/>
                  </a:cubicBezTo>
                  <a:cubicBezTo>
                    <a:pt x="15" y="24"/>
                    <a:pt x="15" y="26"/>
                    <a:pt x="15" y="27"/>
                  </a:cubicBezTo>
                  <a:cubicBezTo>
                    <a:pt x="21" y="42"/>
                    <a:pt x="21" y="42"/>
                    <a:pt x="21" y="42"/>
                  </a:cubicBezTo>
                  <a:cubicBezTo>
                    <a:pt x="28" y="61"/>
                    <a:pt x="28" y="61"/>
                    <a:pt x="28" y="61"/>
                  </a:cubicBezTo>
                  <a:cubicBezTo>
                    <a:pt x="47" y="116"/>
                    <a:pt x="47" y="116"/>
                    <a:pt x="47" y="116"/>
                  </a:cubicBezTo>
                  <a:cubicBezTo>
                    <a:pt x="49" y="120"/>
                    <a:pt x="53" y="122"/>
                    <a:pt x="57" y="120"/>
                  </a:cubicBezTo>
                  <a:cubicBezTo>
                    <a:pt x="61" y="119"/>
                    <a:pt x="63" y="115"/>
                    <a:pt x="61" y="111"/>
                  </a:cubicBezTo>
                  <a:cubicBezTo>
                    <a:pt x="42" y="56"/>
                    <a:pt x="42" y="56"/>
                    <a:pt x="42" y="56"/>
                  </a:cubicBezTo>
                  <a:cubicBezTo>
                    <a:pt x="35" y="37"/>
                    <a:pt x="35" y="37"/>
                    <a:pt x="35" y="37"/>
                  </a:cubicBezTo>
                  <a:cubicBezTo>
                    <a:pt x="29" y="22"/>
                    <a:pt x="29" y="22"/>
                    <a:pt x="29" y="22"/>
                  </a:cubicBezTo>
                  <a:cubicBezTo>
                    <a:pt x="29" y="21"/>
                    <a:pt x="28" y="20"/>
                    <a:pt x="27" y="19"/>
                  </a:cubicBezTo>
                  <a:cubicBezTo>
                    <a:pt x="27" y="14"/>
                    <a:pt x="29" y="10"/>
                    <a:pt x="3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5" name="Freeform 376"/>
            <p:cNvSpPr>
              <a:spLocks noEditPoints="1"/>
            </p:cNvSpPr>
            <p:nvPr/>
          </p:nvSpPr>
          <p:spPr bwMode="auto">
            <a:xfrm>
              <a:off x="10986294" y="605630"/>
              <a:ext cx="601663" cy="436563"/>
            </a:xfrm>
            <a:custGeom>
              <a:avLst/>
              <a:gdLst>
                <a:gd name="T0" fmla="*/ 107 w 160"/>
                <a:gd name="T1" fmla="*/ 116 h 116"/>
                <a:gd name="T2" fmla="*/ 160 w 160"/>
                <a:gd name="T3" fmla="*/ 116 h 116"/>
                <a:gd name="T4" fmla="*/ 160 w 160"/>
                <a:gd name="T5" fmla="*/ 0 h 116"/>
                <a:gd name="T6" fmla="*/ 107 w 160"/>
                <a:gd name="T7" fmla="*/ 0 h 116"/>
                <a:gd name="T8" fmla="*/ 107 w 160"/>
                <a:gd name="T9" fmla="*/ 49 h 116"/>
                <a:gd name="T10" fmla="*/ 145 w 160"/>
                <a:gd name="T11" fmla="*/ 102 h 116"/>
                <a:gd name="T12" fmla="*/ 107 w 160"/>
                <a:gd name="T13" fmla="*/ 102 h 116"/>
                <a:gd name="T14" fmla="*/ 107 w 160"/>
                <a:gd name="T15" fmla="*/ 116 h 116"/>
                <a:gd name="T16" fmla="*/ 73 w 160"/>
                <a:gd name="T17" fmla="*/ 116 h 116"/>
                <a:gd name="T18" fmla="*/ 107 w 160"/>
                <a:gd name="T19" fmla="*/ 116 h 116"/>
                <a:gd name="T20" fmla="*/ 107 w 160"/>
                <a:gd name="T21" fmla="*/ 102 h 116"/>
                <a:gd name="T22" fmla="*/ 83 w 160"/>
                <a:gd name="T23" fmla="*/ 102 h 116"/>
                <a:gd name="T24" fmla="*/ 81 w 160"/>
                <a:gd name="T25" fmla="*/ 100 h 116"/>
                <a:gd name="T26" fmla="*/ 73 w 160"/>
                <a:gd name="T27" fmla="*/ 88 h 116"/>
                <a:gd name="T28" fmla="*/ 73 w 160"/>
                <a:gd name="T29" fmla="*/ 96 h 116"/>
                <a:gd name="T30" fmla="*/ 78 w 160"/>
                <a:gd name="T31" fmla="*/ 102 h 116"/>
                <a:gd name="T32" fmla="*/ 73 w 160"/>
                <a:gd name="T33" fmla="*/ 102 h 116"/>
                <a:gd name="T34" fmla="*/ 73 w 160"/>
                <a:gd name="T35" fmla="*/ 116 h 116"/>
                <a:gd name="T36" fmla="*/ 107 w 160"/>
                <a:gd name="T37" fmla="*/ 0 h 116"/>
                <a:gd name="T38" fmla="*/ 73 w 160"/>
                <a:gd name="T39" fmla="*/ 0 h 116"/>
                <a:gd name="T40" fmla="*/ 73 w 160"/>
                <a:gd name="T41" fmla="*/ 75 h 116"/>
                <a:gd name="T42" fmla="*/ 99 w 160"/>
                <a:gd name="T43" fmla="*/ 38 h 116"/>
                <a:gd name="T44" fmla="*/ 99 w 160"/>
                <a:gd name="T45" fmla="*/ 38 h 116"/>
                <a:gd name="T46" fmla="*/ 107 w 160"/>
                <a:gd name="T47" fmla="*/ 49 h 116"/>
                <a:gd name="T48" fmla="*/ 107 w 160"/>
                <a:gd name="T49" fmla="*/ 0 h 116"/>
                <a:gd name="T50" fmla="*/ 46 w 160"/>
                <a:gd name="T51" fmla="*/ 116 h 116"/>
                <a:gd name="T52" fmla="*/ 73 w 160"/>
                <a:gd name="T53" fmla="*/ 116 h 116"/>
                <a:gd name="T54" fmla="*/ 73 w 160"/>
                <a:gd name="T55" fmla="*/ 102 h 116"/>
                <a:gd name="T56" fmla="*/ 53 w 160"/>
                <a:gd name="T57" fmla="*/ 102 h 116"/>
                <a:gd name="T58" fmla="*/ 46 w 160"/>
                <a:gd name="T59" fmla="*/ 102 h 116"/>
                <a:gd name="T60" fmla="*/ 46 w 160"/>
                <a:gd name="T61" fmla="*/ 116 h 116"/>
                <a:gd name="T62" fmla="*/ 73 w 160"/>
                <a:gd name="T63" fmla="*/ 0 h 116"/>
                <a:gd name="T64" fmla="*/ 46 w 160"/>
                <a:gd name="T65" fmla="*/ 0 h 116"/>
                <a:gd name="T66" fmla="*/ 46 w 160"/>
                <a:gd name="T67" fmla="*/ 20 h 116"/>
                <a:gd name="T68" fmla="*/ 48 w 160"/>
                <a:gd name="T69" fmla="*/ 28 h 116"/>
                <a:gd name="T70" fmla="*/ 46 w 160"/>
                <a:gd name="T71" fmla="*/ 36 h 116"/>
                <a:gd name="T72" fmla="*/ 46 w 160"/>
                <a:gd name="T73" fmla="*/ 58 h 116"/>
                <a:gd name="T74" fmla="*/ 46 w 160"/>
                <a:gd name="T75" fmla="*/ 58 h 116"/>
                <a:gd name="T76" fmla="*/ 65 w 160"/>
                <a:gd name="T77" fmla="*/ 85 h 116"/>
                <a:gd name="T78" fmla="*/ 73 w 160"/>
                <a:gd name="T79" fmla="*/ 96 h 116"/>
                <a:gd name="T80" fmla="*/ 73 w 160"/>
                <a:gd name="T81" fmla="*/ 88 h 116"/>
                <a:gd name="T82" fmla="*/ 68 w 160"/>
                <a:gd name="T83" fmla="*/ 81 h 116"/>
                <a:gd name="T84" fmla="*/ 73 w 160"/>
                <a:gd name="T85" fmla="*/ 75 h 116"/>
                <a:gd name="T86" fmla="*/ 73 w 160"/>
                <a:gd name="T87" fmla="*/ 0 h 116"/>
                <a:gd name="T88" fmla="*/ 0 w 160"/>
                <a:gd name="T89" fmla="*/ 116 h 116"/>
                <a:gd name="T90" fmla="*/ 46 w 160"/>
                <a:gd name="T91" fmla="*/ 116 h 116"/>
                <a:gd name="T92" fmla="*/ 46 w 160"/>
                <a:gd name="T93" fmla="*/ 102 h 116"/>
                <a:gd name="T94" fmla="*/ 14 w 160"/>
                <a:gd name="T95" fmla="*/ 102 h 116"/>
                <a:gd name="T96" fmla="*/ 14 w 160"/>
                <a:gd name="T97" fmla="*/ 102 h 116"/>
                <a:gd name="T98" fmla="*/ 46 w 160"/>
                <a:gd name="T99" fmla="*/ 58 h 116"/>
                <a:gd name="T100" fmla="*/ 46 w 160"/>
                <a:gd name="T101" fmla="*/ 36 h 116"/>
                <a:gd name="T102" fmla="*/ 36 w 160"/>
                <a:gd name="T103" fmla="*/ 40 h 116"/>
                <a:gd name="T104" fmla="*/ 23 w 160"/>
                <a:gd name="T105" fmla="*/ 28 h 116"/>
                <a:gd name="T106" fmla="*/ 36 w 160"/>
                <a:gd name="T107" fmla="*/ 15 h 116"/>
                <a:gd name="T108" fmla="*/ 36 w 160"/>
                <a:gd name="T109" fmla="*/ 15 h 116"/>
                <a:gd name="T110" fmla="*/ 46 w 160"/>
                <a:gd name="T111" fmla="*/ 20 h 116"/>
                <a:gd name="T112" fmla="*/ 46 w 160"/>
                <a:gd name="T113" fmla="*/ 0 h 116"/>
                <a:gd name="T114" fmla="*/ 0 w 160"/>
                <a:gd name="T115" fmla="*/ 0 h 116"/>
                <a:gd name="T116" fmla="*/ 0 w 160"/>
                <a:gd name="T11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0" h="116">
                  <a:moveTo>
                    <a:pt x="107" y="116"/>
                  </a:moveTo>
                  <a:cubicBezTo>
                    <a:pt x="160" y="116"/>
                    <a:pt x="160" y="116"/>
                    <a:pt x="160" y="116"/>
                  </a:cubicBezTo>
                  <a:cubicBezTo>
                    <a:pt x="160" y="0"/>
                    <a:pt x="160" y="0"/>
                    <a:pt x="160" y="0"/>
                  </a:cubicBezTo>
                  <a:cubicBezTo>
                    <a:pt x="107" y="0"/>
                    <a:pt x="107" y="0"/>
                    <a:pt x="107" y="0"/>
                  </a:cubicBezTo>
                  <a:cubicBezTo>
                    <a:pt x="107" y="49"/>
                    <a:pt x="107" y="49"/>
                    <a:pt x="107" y="49"/>
                  </a:cubicBezTo>
                  <a:cubicBezTo>
                    <a:pt x="145" y="102"/>
                    <a:pt x="145" y="102"/>
                    <a:pt x="145" y="102"/>
                  </a:cubicBezTo>
                  <a:cubicBezTo>
                    <a:pt x="107" y="102"/>
                    <a:pt x="107" y="102"/>
                    <a:pt x="107" y="102"/>
                  </a:cubicBezTo>
                  <a:lnTo>
                    <a:pt x="107" y="116"/>
                  </a:lnTo>
                  <a:close/>
                  <a:moveTo>
                    <a:pt x="73" y="116"/>
                  </a:moveTo>
                  <a:cubicBezTo>
                    <a:pt x="107" y="116"/>
                    <a:pt x="107" y="116"/>
                    <a:pt x="107" y="116"/>
                  </a:cubicBezTo>
                  <a:cubicBezTo>
                    <a:pt x="107" y="102"/>
                    <a:pt x="107" y="102"/>
                    <a:pt x="107" y="102"/>
                  </a:cubicBezTo>
                  <a:cubicBezTo>
                    <a:pt x="83" y="102"/>
                    <a:pt x="83" y="102"/>
                    <a:pt x="83" y="102"/>
                  </a:cubicBezTo>
                  <a:cubicBezTo>
                    <a:pt x="81" y="100"/>
                    <a:pt x="81" y="100"/>
                    <a:pt x="81" y="100"/>
                  </a:cubicBezTo>
                  <a:cubicBezTo>
                    <a:pt x="73" y="88"/>
                    <a:pt x="73" y="88"/>
                    <a:pt x="73" y="88"/>
                  </a:cubicBezTo>
                  <a:cubicBezTo>
                    <a:pt x="73" y="96"/>
                    <a:pt x="73" y="96"/>
                    <a:pt x="73" y="96"/>
                  </a:cubicBezTo>
                  <a:cubicBezTo>
                    <a:pt x="78" y="102"/>
                    <a:pt x="78" y="102"/>
                    <a:pt x="78" y="102"/>
                  </a:cubicBezTo>
                  <a:cubicBezTo>
                    <a:pt x="73" y="102"/>
                    <a:pt x="73" y="102"/>
                    <a:pt x="73" y="102"/>
                  </a:cubicBezTo>
                  <a:cubicBezTo>
                    <a:pt x="73" y="116"/>
                    <a:pt x="73" y="116"/>
                    <a:pt x="73" y="116"/>
                  </a:cubicBezTo>
                  <a:close/>
                  <a:moveTo>
                    <a:pt x="107" y="0"/>
                  </a:moveTo>
                  <a:cubicBezTo>
                    <a:pt x="73" y="0"/>
                    <a:pt x="73" y="0"/>
                    <a:pt x="73" y="0"/>
                  </a:cubicBezTo>
                  <a:cubicBezTo>
                    <a:pt x="73" y="75"/>
                    <a:pt x="73" y="75"/>
                    <a:pt x="73" y="75"/>
                  </a:cubicBezTo>
                  <a:cubicBezTo>
                    <a:pt x="99" y="38"/>
                    <a:pt x="99" y="38"/>
                    <a:pt x="99" y="38"/>
                  </a:cubicBezTo>
                  <a:cubicBezTo>
                    <a:pt x="99" y="38"/>
                    <a:pt x="99" y="38"/>
                    <a:pt x="99" y="38"/>
                  </a:cubicBezTo>
                  <a:cubicBezTo>
                    <a:pt x="107" y="49"/>
                    <a:pt x="107" y="49"/>
                    <a:pt x="107" y="49"/>
                  </a:cubicBezTo>
                  <a:lnTo>
                    <a:pt x="107" y="0"/>
                  </a:lnTo>
                  <a:close/>
                  <a:moveTo>
                    <a:pt x="46" y="116"/>
                  </a:moveTo>
                  <a:cubicBezTo>
                    <a:pt x="73" y="116"/>
                    <a:pt x="73" y="116"/>
                    <a:pt x="73" y="116"/>
                  </a:cubicBezTo>
                  <a:cubicBezTo>
                    <a:pt x="73" y="102"/>
                    <a:pt x="73" y="102"/>
                    <a:pt x="73" y="102"/>
                  </a:cubicBezTo>
                  <a:cubicBezTo>
                    <a:pt x="53" y="102"/>
                    <a:pt x="53" y="102"/>
                    <a:pt x="53" y="102"/>
                  </a:cubicBezTo>
                  <a:cubicBezTo>
                    <a:pt x="46" y="102"/>
                    <a:pt x="46" y="102"/>
                    <a:pt x="46" y="102"/>
                  </a:cubicBezTo>
                  <a:cubicBezTo>
                    <a:pt x="46" y="116"/>
                    <a:pt x="46" y="116"/>
                    <a:pt x="46" y="116"/>
                  </a:cubicBezTo>
                  <a:close/>
                  <a:moveTo>
                    <a:pt x="73" y="0"/>
                  </a:moveTo>
                  <a:cubicBezTo>
                    <a:pt x="46" y="0"/>
                    <a:pt x="46" y="0"/>
                    <a:pt x="46" y="0"/>
                  </a:cubicBezTo>
                  <a:cubicBezTo>
                    <a:pt x="46" y="20"/>
                    <a:pt x="46" y="20"/>
                    <a:pt x="46" y="20"/>
                  </a:cubicBezTo>
                  <a:cubicBezTo>
                    <a:pt x="47" y="22"/>
                    <a:pt x="48" y="25"/>
                    <a:pt x="48" y="28"/>
                  </a:cubicBezTo>
                  <a:cubicBezTo>
                    <a:pt x="48" y="31"/>
                    <a:pt x="47" y="33"/>
                    <a:pt x="46" y="36"/>
                  </a:cubicBezTo>
                  <a:cubicBezTo>
                    <a:pt x="46" y="58"/>
                    <a:pt x="46" y="58"/>
                    <a:pt x="46" y="58"/>
                  </a:cubicBezTo>
                  <a:cubicBezTo>
                    <a:pt x="46" y="58"/>
                    <a:pt x="46" y="58"/>
                    <a:pt x="46" y="58"/>
                  </a:cubicBezTo>
                  <a:cubicBezTo>
                    <a:pt x="65" y="85"/>
                    <a:pt x="65" y="85"/>
                    <a:pt x="65" y="85"/>
                  </a:cubicBezTo>
                  <a:cubicBezTo>
                    <a:pt x="73" y="96"/>
                    <a:pt x="73" y="96"/>
                    <a:pt x="73" y="96"/>
                  </a:cubicBezTo>
                  <a:cubicBezTo>
                    <a:pt x="73" y="88"/>
                    <a:pt x="73" y="88"/>
                    <a:pt x="73" y="88"/>
                  </a:cubicBezTo>
                  <a:cubicBezTo>
                    <a:pt x="68" y="81"/>
                    <a:pt x="68" y="81"/>
                    <a:pt x="68" y="81"/>
                  </a:cubicBezTo>
                  <a:cubicBezTo>
                    <a:pt x="73" y="75"/>
                    <a:pt x="73" y="75"/>
                    <a:pt x="73" y="75"/>
                  </a:cubicBezTo>
                  <a:lnTo>
                    <a:pt x="73" y="0"/>
                  </a:lnTo>
                  <a:close/>
                  <a:moveTo>
                    <a:pt x="0" y="116"/>
                  </a:moveTo>
                  <a:cubicBezTo>
                    <a:pt x="46" y="116"/>
                    <a:pt x="46" y="116"/>
                    <a:pt x="46" y="116"/>
                  </a:cubicBezTo>
                  <a:cubicBezTo>
                    <a:pt x="46" y="102"/>
                    <a:pt x="46" y="102"/>
                    <a:pt x="46" y="102"/>
                  </a:cubicBezTo>
                  <a:cubicBezTo>
                    <a:pt x="14" y="102"/>
                    <a:pt x="14" y="102"/>
                    <a:pt x="14" y="102"/>
                  </a:cubicBezTo>
                  <a:cubicBezTo>
                    <a:pt x="14" y="102"/>
                    <a:pt x="14" y="102"/>
                    <a:pt x="14" y="102"/>
                  </a:cubicBezTo>
                  <a:cubicBezTo>
                    <a:pt x="46" y="58"/>
                    <a:pt x="46" y="58"/>
                    <a:pt x="46" y="58"/>
                  </a:cubicBezTo>
                  <a:cubicBezTo>
                    <a:pt x="46" y="36"/>
                    <a:pt x="46" y="36"/>
                    <a:pt x="46" y="36"/>
                  </a:cubicBezTo>
                  <a:cubicBezTo>
                    <a:pt x="43" y="39"/>
                    <a:pt x="40" y="40"/>
                    <a:pt x="36" y="40"/>
                  </a:cubicBezTo>
                  <a:cubicBezTo>
                    <a:pt x="29" y="40"/>
                    <a:pt x="23" y="35"/>
                    <a:pt x="23" y="28"/>
                  </a:cubicBezTo>
                  <a:cubicBezTo>
                    <a:pt x="23" y="21"/>
                    <a:pt x="29" y="15"/>
                    <a:pt x="36" y="15"/>
                  </a:cubicBezTo>
                  <a:cubicBezTo>
                    <a:pt x="36" y="15"/>
                    <a:pt x="36" y="15"/>
                    <a:pt x="36" y="15"/>
                  </a:cubicBezTo>
                  <a:cubicBezTo>
                    <a:pt x="40" y="15"/>
                    <a:pt x="43" y="17"/>
                    <a:pt x="46" y="20"/>
                  </a:cubicBezTo>
                  <a:cubicBezTo>
                    <a:pt x="46" y="0"/>
                    <a:pt x="46" y="0"/>
                    <a:pt x="46" y="0"/>
                  </a:cubicBezTo>
                  <a:cubicBezTo>
                    <a:pt x="0" y="0"/>
                    <a:pt x="0" y="0"/>
                    <a:pt x="0" y="0"/>
                  </a:cubicBezTo>
                  <a:lnTo>
                    <a:pt x="0"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6" name="Freeform 377"/>
            <p:cNvSpPr/>
            <p:nvPr/>
          </p:nvSpPr>
          <p:spPr bwMode="auto">
            <a:xfrm>
              <a:off x="6224587" y="3460750"/>
              <a:ext cx="212725" cy="319088"/>
            </a:xfrm>
            <a:custGeom>
              <a:avLst/>
              <a:gdLst>
                <a:gd name="T0" fmla="*/ 134 w 134"/>
                <a:gd name="T1" fmla="*/ 38 h 201"/>
                <a:gd name="T2" fmla="*/ 101 w 134"/>
                <a:gd name="T3" fmla="*/ 38 h 201"/>
                <a:gd name="T4" fmla="*/ 120 w 134"/>
                <a:gd name="T5" fmla="*/ 0 h 201"/>
                <a:gd name="T6" fmla="*/ 75 w 134"/>
                <a:gd name="T7" fmla="*/ 0 h 201"/>
                <a:gd name="T8" fmla="*/ 71 w 134"/>
                <a:gd name="T9" fmla="*/ 0 h 201"/>
                <a:gd name="T10" fmla="*/ 52 w 134"/>
                <a:gd name="T11" fmla="*/ 0 h 201"/>
                <a:gd name="T12" fmla="*/ 9 w 134"/>
                <a:gd name="T13" fmla="*/ 85 h 201"/>
                <a:gd name="T14" fmla="*/ 47 w 134"/>
                <a:gd name="T15" fmla="*/ 85 h 201"/>
                <a:gd name="T16" fmla="*/ 0 w 134"/>
                <a:gd name="T17" fmla="*/ 201 h 201"/>
                <a:gd name="T18" fmla="*/ 134 w 134"/>
                <a:gd name="T19" fmla="*/ 3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201">
                  <a:moveTo>
                    <a:pt x="134" y="38"/>
                  </a:moveTo>
                  <a:lnTo>
                    <a:pt x="101" y="38"/>
                  </a:lnTo>
                  <a:lnTo>
                    <a:pt x="120" y="0"/>
                  </a:lnTo>
                  <a:lnTo>
                    <a:pt x="75" y="0"/>
                  </a:lnTo>
                  <a:lnTo>
                    <a:pt x="71" y="0"/>
                  </a:lnTo>
                  <a:lnTo>
                    <a:pt x="52" y="0"/>
                  </a:lnTo>
                  <a:lnTo>
                    <a:pt x="9" y="85"/>
                  </a:lnTo>
                  <a:lnTo>
                    <a:pt x="47" y="85"/>
                  </a:lnTo>
                  <a:lnTo>
                    <a:pt x="0" y="201"/>
                  </a:lnTo>
                  <a:lnTo>
                    <a:pt x="134"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7" name="Freeform 378"/>
            <p:cNvSpPr/>
            <p:nvPr/>
          </p:nvSpPr>
          <p:spPr bwMode="auto">
            <a:xfrm>
              <a:off x="6100762" y="3078163"/>
              <a:ext cx="588963" cy="363538"/>
            </a:xfrm>
            <a:custGeom>
              <a:avLst/>
              <a:gdLst>
                <a:gd name="T0" fmla="*/ 0 w 157"/>
                <a:gd name="T1" fmla="*/ 80 h 97"/>
                <a:gd name="T2" fmla="*/ 17 w 157"/>
                <a:gd name="T3" fmla="*/ 97 h 97"/>
                <a:gd name="T4" fmla="*/ 57 w 157"/>
                <a:gd name="T5" fmla="*/ 97 h 97"/>
                <a:gd name="T6" fmla="*/ 63 w 157"/>
                <a:gd name="T7" fmla="*/ 97 h 97"/>
                <a:gd name="T8" fmla="*/ 65 w 157"/>
                <a:gd name="T9" fmla="*/ 97 h 97"/>
                <a:gd name="T10" fmla="*/ 86 w 157"/>
                <a:gd name="T11" fmla="*/ 97 h 97"/>
                <a:gd name="T12" fmla="*/ 129 w 157"/>
                <a:gd name="T13" fmla="*/ 97 h 97"/>
                <a:gd name="T14" fmla="*/ 157 w 157"/>
                <a:gd name="T15" fmla="*/ 69 h 97"/>
                <a:gd name="T16" fmla="*/ 129 w 157"/>
                <a:gd name="T17" fmla="*/ 41 h 97"/>
                <a:gd name="T18" fmla="*/ 111 w 157"/>
                <a:gd name="T19" fmla="*/ 48 h 97"/>
                <a:gd name="T20" fmla="*/ 63 w 157"/>
                <a:gd name="T21" fmla="*/ 0 h 97"/>
                <a:gd name="T22" fmla="*/ 15 w 157"/>
                <a:gd name="T23" fmla="*/ 49 h 97"/>
                <a:gd name="T24" fmla="*/ 17 w 157"/>
                <a:gd name="T25" fmla="*/ 63 h 97"/>
                <a:gd name="T26" fmla="*/ 0 w 157"/>
                <a:gd name="T27" fmla="*/ 8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97">
                  <a:moveTo>
                    <a:pt x="0" y="80"/>
                  </a:moveTo>
                  <a:cubicBezTo>
                    <a:pt x="0" y="89"/>
                    <a:pt x="8" y="97"/>
                    <a:pt x="17" y="97"/>
                  </a:cubicBezTo>
                  <a:cubicBezTo>
                    <a:pt x="57" y="97"/>
                    <a:pt x="57" y="97"/>
                    <a:pt x="57" y="97"/>
                  </a:cubicBezTo>
                  <a:cubicBezTo>
                    <a:pt x="63" y="97"/>
                    <a:pt x="63" y="97"/>
                    <a:pt x="63" y="97"/>
                  </a:cubicBezTo>
                  <a:cubicBezTo>
                    <a:pt x="65" y="97"/>
                    <a:pt x="65" y="97"/>
                    <a:pt x="65" y="97"/>
                  </a:cubicBezTo>
                  <a:cubicBezTo>
                    <a:pt x="86" y="97"/>
                    <a:pt x="86" y="97"/>
                    <a:pt x="86" y="97"/>
                  </a:cubicBezTo>
                  <a:cubicBezTo>
                    <a:pt x="129" y="97"/>
                    <a:pt x="129" y="97"/>
                    <a:pt x="129" y="97"/>
                  </a:cubicBezTo>
                  <a:cubicBezTo>
                    <a:pt x="145" y="97"/>
                    <a:pt x="157" y="84"/>
                    <a:pt x="157" y="69"/>
                  </a:cubicBezTo>
                  <a:cubicBezTo>
                    <a:pt x="157" y="54"/>
                    <a:pt x="145" y="41"/>
                    <a:pt x="129" y="41"/>
                  </a:cubicBezTo>
                  <a:cubicBezTo>
                    <a:pt x="122" y="41"/>
                    <a:pt x="116" y="44"/>
                    <a:pt x="111" y="48"/>
                  </a:cubicBezTo>
                  <a:cubicBezTo>
                    <a:pt x="111" y="21"/>
                    <a:pt x="89" y="0"/>
                    <a:pt x="63" y="0"/>
                  </a:cubicBezTo>
                  <a:cubicBezTo>
                    <a:pt x="36" y="0"/>
                    <a:pt x="15" y="22"/>
                    <a:pt x="15" y="49"/>
                  </a:cubicBezTo>
                  <a:cubicBezTo>
                    <a:pt x="15" y="54"/>
                    <a:pt x="15" y="58"/>
                    <a:pt x="17" y="63"/>
                  </a:cubicBezTo>
                  <a:cubicBezTo>
                    <a:pt x="8" y="63"/>
                    <a:pt x="0" y="70"/>
                    <a:pt x="0"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8" name="Freeform 379"/>
            <p:cNvSpPr/>
            <p:nvPr/>
          </p:nvSpPr>
          <p:spPr bwMode="auto">
            <a:xfrm>
              <a:off x="7050087" y="3103563"/>
              <a:ext cx="63500" cy="200025"/>
            </a:xfrm>
            <a:custGeom>
              <a:avLst/>
              <a:gdLst>
                <a:gd name="T0" fmla="*/ 17 w 17"/>
                <a:gd name="T1" fmla="*/ 53 h 53"/>
                <a:gd name="T2" fmla="*/ 17 w 17"/>
                <a:gd name="T3" fmla="*/ 0 h 53"/>
                <a:gd name="T4" fmla="*/ 9 w 17"/>
                <a:gd name="T5" fmla="*/ 0 h 53"/>
                <a:gd name="T6" fmla="*/ 0 w 17"/>
                <a:gd name="T7" fmla="*/ 0 h 53"/>
                <a:gd name="T8" fmla="*/ 0 w 17"/>
                <a:gd name="T9" fmla="*/ 53 h 53"/>
                <a:gd name="T10" fmla="*/ 9 w 17"/>
                <a:gd name="T11" fmla="*/ 52 h 53"/>
                <a:gd name="T12" fmla="*/ 17 w 17"/>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17" h="53">
                  <a:moveTo>
                    <a:pt x="17" y="53"/>
                  </a:moveTo>
                  <a:cubicBezTo>
                    <a:pt x="17" y="0"/>
                    <a:pt x="17" y="0"/>
                    <a:pt x="17" y="0"/>
                  </a:cubicBezTo>
                  <a:cubicBezTo>
                    <a:pt x="14" y="0"/>
                    <a:pt x="11" y="0"/>
                    <a:pt x="9" y="0"/>
                  </a:cubicBezTo>
                  <a:cubicBezTo>
                    <a:pt x="6" y="0"/>
                    <a:pt x="3" y="0"/>
                    <a:pt x="0" y="0"/>
                  </a:cubicBezTo>
                  <a:cubicBezTo>
                    <a:pt x="0" y="53"/>
                    <a:pt x="0" y="53"/>
                    <a:pt x="0" y="53"/>
                  </a:cubicBezTo>
                  <a:cubicBezTo>
                    <a:pt x="3" y="52"/>
                    <a:pt x="6" y="52"/>
                    <a:pt x="9" y="52"/>
                  </a:cubicBezTo>
                  <a:cubicBezTo>
                    <a:pt x="11" y="52"/>
                    <a:pt x="14" y="52"/>
                    <a:pt x="1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79" name="Freeform 380"/>
            <p:cNvSpPr/>
            <p:nvPr/>
          </p:nvSpPr>
          <p:spPr bwMode="auto">
            <a:xfrm>
              <a:off x="6794500" y="2652713"/>
              <a:ext cx="574675" cy="431800"/>
            </a:xfrm>
            <a:custGeom>
              <a:avLst/>
              <a:gdLst>
                <a:gd name="T0" fmla="*/ 153 w 153"/>
                <a:gd name="T1" fmla="*/ 38 h 115"/>
                <a:gd name="T2" fmla="*/ 143 w 153"/>
                <a:gd name="T3" fmla="*/ 0 h 115"/>
                <a:gd name="T4" fmla="*/ 110 w 153"/>
                <a:gd name="T5" fmla="*/ 18 h 115"/>
                <a:gd name="T6" fmla="*/ 77 w 153"/>
                <a:gd name="T7" fmla="*/ 0 h 115"/>
                <a:gd name="T8" fmla="*/ 43 w 153"/>
                <a:gd name="T9" fmla="*/ 18 h 115"/>
                <a:gd name="T10" fmla="*/ 10 w 153"/>
                <a:gd name="T11" fmla="*/ 0 h 115"/>
                <a:gd name="T12" fmla="*/ 0 w 153"/>
                <a:gd name="T13" fmla="*/ 38 h 115"/>
                <a:gd name="T14" fmla="*/ 68 w 153"/>
                <a:gd name="T15" fmla="*/ 114 h 115"/>
                <a:gd name="T16" fmla="*/ 77 w 153"/>
                <a:gd name="T17" fmla="*/ 115 h 115"/>
                <a:gd name="T18" fmla="*/ 85 w 153"/>
                <a:gd name="T19" fmla="*/ 114 h 115"/>
                <a:gd name="T20" fmla="*/ 153 w 153"/>
                <a:gd name="T21" fmla="*/ 3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5">
                  <a:moveTo>
                    <a:pt x="153" y="38"/>
                  </a:moveTo>
                  <a:cubicBezTo>
                    <a:pt x="153" y="24"/>
                    <a:pt x="150" y="11"/>
                    <a:pt x="143" y="0"/>
                  </a:cubicBezTo>
                  <a:cubicBezTo>
                    <a:pt x="110" y="18"/>
                    <a:pt x="110" y="18"/>
                    <a:pt x="110" y="18"/>
                  </a:cubicBezTo>
                  <a:cubicBezTo>
                    <a:pt x="77" y="0"/>
                    <a:pt x="77" y="0"/>
                    <a:pt x="77" y="0"/>
                  </a:cubicBezTo>
                  <a:cubicBezTo>
                    <a:pt x="43" y="18"/>
                    <a:pt x="43" y="18"/>
                    <a:pt x="43" y="18"/>
                  </a:cubicBezTo>
                  <a:cubicBezTo>
                    <a:pt x="10" y="0"/>
                    <a:pt x="10" y="0"/>
                    <a:pt x="10" y="0"/>
                  </a:cubicBezTo>
                  <a:cubicBezTo>
                    <a:pt x="3" y="11"/>
                    <a:pt x="0" y="24"/>
                    <a:pt x="0" y="38"/>
                  </a:cubicBezTo>
                  <a:cubicBezTo>
                    <a:pt x="0" y="77"/>
                    <a:pt x="30" y="110"/>
                    <a:pt x="68" y="114"/>
                  </a:cubicBezTo>
                  <a:cubicBezTo>
                    <a:pt x="71" y="114"/>
                    <a:pt x="74" y="115"/>
                    <a:pt x="77" y="115"/>
                  </a:cubicBezTo>
                  <a:cubicBezTo>
                    <a:pt x="79" y="115"/>
                    <a:pt x="82" y="114"/>
                    <a:pt x="85" y="114"/>
                  </a:cubicBezTo>
                  <a:cubicBezTo>
                    <a:pt x="123" y="110"/>
                    <a:pt x="153" y="77"/>
                    <a:pt x="15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0" name="Freeform 381"/>
            <p:cNvSpPr/>
            <p:nvPr/>
          </p:nvSpPr>
          <p:spPr bwMode="auto">
            <a:xfrm>
              <a:off x="6915150" y="3108325"/>
              <a:ext cx="119063" cy="119063"/>
            </a:xfrm>
            <a:custGeom>
              <a:avLst/>
              <a:gdLst>
                <a:gd name="T0" fmla="*/ 31 w 32"/>
                <a:gd name="T1" fmla="*/ 31 h 32"/>
                <a:gd name="T2" fmla="*/ 24 w 32"/>
                <a:gd name="T3" fmla="*/ 9 h 32"/>
                <a:gd name="T4" fmla="*/ 1 w 32"/>
                <a:gd name="T5" fmla="*/ 2 h 32"/>
                <a:gd name="T6" fmla="*/ 8 w 32"/>
                <a:gd name="T7" fmla="*/ 24 h 32"/>
                <a:gd name="T8" fmla="*/ 31 w 32"/>
                <a:gd name="T9" fmla="*/ 31 h 32"/>
              </a:gdLst>
              <a:ahLst/>
              <a:cxnLst>
                <a:cxn ang="0">
                  <a:pos x="T0" y="T1"/>
                </a:cxn>
                <a:cxn ang="0">
                  <a:pos x="T2" y="T3"/>
                </a:cxn>
                <a:cxn ang="0">
                  <a:pos x="T4" y="T5"/>
                </a:cxn>
                <a:cxn ang="0">
                  <a:pos x="T6" y="T7"/>
                </a:cxn>
                <a:cxn ang="0">
                  <a:pos x="T8" y="T9"/>
                </a:cxn>
              </a:cxnLst>
              <a:rect l="0" t="0" r="r" b="b"/>
              <a:pathLst>
                <a:path w="32" h="32">
                  <a:moveTo>
                    <a:pt x="31" y="31"/>
                  </a:moveTo>
                  <a:cubicBezTo>
                    <a:pt x="32" y="23"/>
                    <a:pt x="30" y="15"/>
                    <a:pt x="24" y="9"/>
                  </a:cubicBezTo>
                  <a:cubicBezTo>
                    <a:pt x="18" y="3"/>
                    <a:pt x="9" y="0"/>
                    <a:pt x="1" y="2"/>
                  </a:cubicBezTo>
                  <a:cubicBezTo>
                    <a:pt x="0" y="10"/>
                    <a:pt x="2" y="18"/>
                    <a:pt x="8" y="24"/>
                  </a:cubicBezTo>
                  <a:cubicBezTo>
                    <a:pt x="14" y="30"/>
                    <a:pt x="23" y="32"/>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1" name="Freeform 382"/>
            <p:cNvSpPr/>
            <p:nvPr/>
          </p:nvSpPr>
          <p:spPr bwMode="auto">
            <a:xfrm>
              <a:off x="7127875" y="3108325"/>
              <a:ext cx="120650" cy="119063"/>
            </a:xfrm>
            <a:custGeom>
              <a:avLst/>
              <a:gdLst>
                <a:gd name="T0" fmla="*/ 24 w 32"/>
                <a:gd name="T1" fmla="*/ 24 h 32"/>
                <a:gd name="T2" fmla="*/ 31 w 32"/>
                <a:gd name="T3" fmla="*/ 2 h 32"/>
                <a:gd name="T4" fmla="*/ 8 w 32"/>
                <a:gd name="T5" fmla="*/ 9 h 32"/>
                <a:gd name="T6" fmla="*/ 2 w 32"/>
                <a:gd name="T7" fmla="*/ 31 h 32"/>
                <a:gd name="T8" fmla="*/ 24 w 32"/>
                <a:gd name="T9" fmla="*/ 24 h 32"/>
              </a:gdLst>
              <a:ahLst/>
              <a:cxnLst>
                <a:cxn ang="0">
                  <a:pos x="T0" y="T1"/>
                </a:cxn>
                <a:cxn ang="0">
                  <a:pos x="T2" y="T3"/>
                </a:cxn>
                <a:cxn ang="0">
                  <a:pos x="T4" y="T5"/>
                </a:cxn>
                <a:cxn ang="0">
                  <a:pos x="T6" y="T7"/>
                </a:cxn>
                <a:cxn ang="0">
                  <a:pos x="T8" y="T9"/>
                </a:cxn>
              </a:cxnLst>
              <a:rect l="0" t="0" r="r" b="b"/>
              <a:pathLst>
                <a:path w="32" h="32">
                  <a:moveTo>
                    <a:pt x="24" y="24"/>
                  </a:moveTo>
                  <a:cubicBezTo>
                    <a:pt x="30" y="18"/>
                    <a:pt x="32" y="10"/>
                    <a:pt x="31" y="2"/>
                  </a:cubicBezTo>
                  <a:cubicBezTo>
                    <a:pt x="23" y="0"/>
                    <a:pt x="14" y="3"/>
                    <a:pt x="8" y="9"/>
                  </a:cubicBezTo>
                  <a:cubicBezTo>
                    <a:pt x="2" y="15"/>
                    <a:pt x="0" y="23"/>
                    <a:pt x="2" y="31"/>
                  </a:cubicBezTo>
                  <a:cubicBezTo>
                    <a:pt x="9" y="32"/>
                    <a:pt x="18" y="30"/>
                    <a:pt x="2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2" name="Freeform 383"/>
            <p:cNvSpPr/>
            <p:nvPr/>
          </p:nvSpPr>
          <p:spPr bwMode="auto">
            <a:xfrm>
              <a:off x="6915150" y="3321050"/>
              <a:ext cx="336550" cy="98425"/>
            </a:xfrm>
            <a:custGeom>
              <a:avLst/>
              <a:gdLst>
                <a:gd name="T0" fmla="*/ 53 w 90"/>
                <a:gd name="T1" fmla="*/ 0 h 26"/>
                <a:gd name="T2" fmla="*/ 45 w 90"/>
                <a:gd name="T3" fmla="*/ 0 h 26"/>
                <a:gd name="T4" fmla="*/ 36 w 90"/>
                <a:gd name="T5" fmla="*/ 0 h 26"/>
                <a:gd name="T6" fmla="*/ 0 w 90"/>
                <a:gd name="T7" fmla="*/ 26 h 26"/>
                <a:gd name="T8" fmla="*/ 90 w 90"/>
                <a:gd name="T9" fmla="*/ 26 h 26"/>
                <a:gd name="T10" fmla="*/ 53 w 90"/>
                <a:gd name="T11" fmla="*/ 0 h 26"/>
              </a:gdLst>
              <a:ahLst/>
              <a:cxnLst>
                <a:cxn ang="0">
                  <a:pos x="T0" y="T1"/>
                </a:cxn>
                <a:cxn ang="0">
                  <a:pos x="T2" y="T3"/>
                </a:cxn>
                <a:cxn ang="0">
                  <a:pos x="T4" y="T5"/>
                </a:cxn>
                <a:cxn ang="0">
                  <a:pos x="T6" y="T7"/>
                </a:cxn>
                <a:cxn ang="0">
                  <a:pos x="T8" y="T9"/>
                </a:cxn>
                <a:cxn ang="0">
                  <a:pos x="T10" y="T11"/>
                </a:cxn>
              </a:cxnLst>
              <a:rect l="0" t="0" r="r" b="b"/>
              <a:pathLst>
                <a:path w="90" h="26">
                  <a:moveTo>
                    <a:pt x="53" y="0"/>
                  </a:moveTo>
                  <a:cubicBezTo>
                    <a:pt x="50" y="0"/>
                    <a:pt x="47" y="0"/>
                    <a:pt x="45" y="0"/>
                  </a:cubicBezTo>
                  <a:cubicBezTo>
                    <a:pt x="42" y="0"/>
                    <a:pt x="39" y="0"/>
                    <a:pt x="36" y="0"/>
                  </a:cubicBezTo>
                  <a:cubicBezTo>
                    <a:pt x="15" y="2"/>
                    <a:pt x="0" y="13"/>
                    <a:pt x="0" y="26"/>
                  </a:cubicBezTo>
                  <a:cubicBezTo>
                    <a:pt x="90" y="26"/>
                    <a:pt x="90" y="26"/>
                    <a:pt x="90" y="26"/>
                  </a:cubicBezTo>
                  <a:cubicBezTo>
                    <a:pt x="90" y="13"/>
                    <a:pt x="74" y="2"/>
                    <a:pt x="5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3" name="Freeform 384"/>
            <p:cNvSpPr>
              <a:spLocks noEditPoints="1"/>
            </p:cNvSpPr>
            <p:nvPr/>
          </p:nvSpPr>
          <p:spPr bwMode="auto">
            <a:xfrm>
              <a:off x="10693400" y="139700"/>
              <a:ext cx="555625" cy="279400"/>
            </a:xfrm>
            <a:custGeom>
              <a:avLst/>
              <a:gdLst>
                <a:gd name="T0" fmla="*/ 127 w 148"/>
                <a:gd name="T1" fmla="*/ 52 h 74"/>
                <a:gd name="T2" fmla="*/ 148 w 148"/>
                <a:gd name="T3" fmla="*/ 27 h 74"/>
                <a:gd name="T4" fmla="*/ 127 w 148"/>
                <a:gd name="T5" fmla="*/ 1 h 74"/>
                <a:gd name="T6" fmla="*/ 127 w 148"/>
                <a:gd name="T7" fmla="*/ 13 h 74"/>
                <a:gd name="T8" fmla="*/ 137 w 148"/>
                <a:gd name="T9" fmla="*/ 27 h 74"/>
                <a:gd name="T10" fmla="*/ 127 w 148"/>
                <a:gd name="T11" fmla="*/ 41 h 74"/>
                <a:gd name="T12" fmla="*/ 127 w 148"/>
                <a:gd name="T13" fmla="*/ 52 h 74"/>
                <a:gd name="T14" fmla="*/ 62 w 148"/>
                <a:gd name="T15" fmla="*/ 74 h 74"/>
                <a:gd name="T16" fmla="*/ 111 w 148"/>
                <a:gd name="T17" fmla="*/ 50 h 74"/>
                <a:gd name="T18" fmla="*/ 122 w 148"/>
                <a:gd name="T19" fmla="*/ 53 h 74"/>
                <a:gd name="T20" fmla="*/ 127 w 148"/>
                <a:gd name="T21" fmla="*/ 52 h 74"/>
                <a:gd name="T22" fmla="*/ 127 w 148"/>
                <a:gd name="T23" fmla="*/ 41 h 74"/>
                <a:gd name="T24" fmla="*/ 122 w 148"/>
                <a:gd name="T25" fmla="*/ 41 h 74"/>
                <a:gd name="T26" fmla="*/ 117 w 148"/>
                <a:gd name="T27" fmla="*/ 41 h 74"/>
                <a:gd name="T28" fmla="*/ 124 w 148"/>
                <a:gd name="T29" fmla="*/ 12 h 74"/>
                <a:gd name="T30" fmla="*/ 124 w 148"/>
                <a:gd name="T31" fmla="*/ 12 h 74"/>
                <a:gd name="T32" fmla="*/ 124 w 148"/>
                <a:gd name="T33" fmla="*/ 12 h 74"/>
                <a:gd name="T34" fmla="*/ 127 w 148"/>
                <a:gd name="T35" fmla="*/ 13 h 74"/>
                <a:gd name="T36" fmla="*/ 127 w 148"/>
                <a:gd name="T37" fmla="*/ 1 h 74"/>
                <a:gd name="T38" fmla="*/ 123 w 148"/>
                <a:gd name="T39" fmla="*/ 0 h 74"/>
                <a:gd name="T40" fmla="*/ 123 w 148"/>
                <a:gd name="T41" fmla="*/ 0 h 74"/>
                <a:gd name="T42" fmla="*/ 1 w 148"/>
                <a:gd name="T43" fmla="*/ 0 h 74"/>
                <a:gd name="T44" fmla="*/ 0 w 148"/>
                <a:gd name="T45" fmla="*/ 12 h 74"/>
                <a:gd name="T46" fmla="*/ 62 w 148"/>
                <a:gd name="T4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8" h="74">
                  <a:moveTo>
                    <a:pt x="127" y="52"/>
                  </a:moveTo>
                  <a:cubicBezTo>
                    <a:pt x="139" y="50"/>
                    <a:pt x="148" y="39"/>
                    <a:pt x="148" y="27"/>
                  </a:cubicBezTo>
                  <a:cubicBezTo>
                    <a:pt x="148" y="14"/>
                    <a:pt x="139" y="3"/>
                    <a:pt x="127" y="1"/>
                  </a:cubicBezTo>
                  <a:cubicBezTo>
                    <a:pt x="127" y="13"/>
                    <a:pt x="127" y="13"/>
                    <a:pt x="127" y="13"/>
                  </a:cubicBezTo>
                  <a:cubicBezTo>
                    <a:pt x="133" y="15"/>
                    <a:pt x="137" y="20"/>
                    <a:pt x="137" y="27"/>
                  </a:cubicBezTo>
                  <a:cubicBezTo>
                    <a:pt x="137" y="33"/>
                    <a:pt x="133" y="38"/>
                    <a:pt x="127" y="41"/>
                  </a:cubicBezTo>
                  <a:lnTo>
                    <a:pt x="127" y="52"/>
                  </a:lnTo>
                  <a:close/>
                  <a:moveTo>
                    <a:pt x="62" y="74"/>
                  </a:moveTo>
                  <a:cubicBezTo>
                    <a:pt x="82" y="74"/>
                    <a:pt x="100" y="65"/>
                    <a:pt x="111" y="50"/>
                  </a:cubicBezTo>
                  <a:cubicBezTo>
                    <a:pt x="114" y="52"/>
                    <a:pt x="118" y="53"/>
                    <a:pt x="122" y="53"/>
                  </a:cubicBezTo>
                  <a:cubicBezTo>
                    <a:pt x="124" y="53"/>
                    <a:pt x="125" y="53"/>
                    <a:pt x="127" y="52"/>
                  </a:cubicBezTo>
                  <a:cubicBezTo>
                    <a:pt x="127" y="41"/>
                    <a:pt x="127" y="41"/>
                    <a:pt x="127" y="41"/>
                  </a:cubicBezTo>
                  <a:cubicBezTo>
                    <a:pt x="125" y="41"/>
                    <a:pt x="124" y="41"/>
                    <a:pt x="122" y="41"/>
                  </a:cubicBezTo>
                  <a:cubicBezTo>
                    <a:pt x="120" y="41"/>
                    <a:pt x="119" y="41"/>
                    <a:pt x="117" y="41"/>
                  </a:cubicBezTo>
                  <a:cubicBezTo>
                    <a:pt x="122" y="32"/>
                    <a:pt x="124" y="22"/>
                    <a:pt x="124" y="12"/>
                  </a:cubicBezTo>
                  <a:cubicBezTo>
                    <a:pt x="124" y="12"/>
                    <a:pt x="124" y="12"/>
                    <a:pt x="124" y="12"/>
                  </a:cubicBezTo>
                  <a:cubicBezTo>
                    <a:pt x="124" y="12"/>
                    <a:pt x="124" y="12"/>
                    <a:pt x="124" y="12"/>
                  </a:cubicBezTo>
                  <a:cubicBezTo>
                    <a:pt x="125" y="12"/>
                    <a:pt x="126" y="12"/>
                    <a:pt x="127" y="13"/>
                  </a:cubicBezTo>
                  <a:cubicBezTo>
                    <a:pt x="127" y="1"/>
                    <a:pt x="127" y="1"/>
                    <a:pt x="127" y="1"/>
                  </a:cubicBezTo>
                  <a:cubicBezTo>
                    <a:pt x="126" y="0"/>
                    <a:pt x="124" y="0"/>
                    <a:pt x="123" y="0"/>
                  </a:cubicBezTo>
                  <a:cubicBezTo>
                    <a:pt x="123" y="0"/>
                    <a:pt x="123" y="0"/>
                    <a:pt x="123" y="0"/>
                  </a:cubicBezTo>
                  <a:cubicBezTo>
                    <a:pt x="1" y="0"/>
                    <a:pt x="1" y="0"/>
                    <a:pt x="1" y="0"/>
                  </a:cubicBezTo>
                  <a:cubicBezTo>
                    <a:pt x="0" y="4"/>
                    <a:pt x="0" y="8"/>
                    <a:pt x="0" y="12"/>
                  </a:cubicBezTo>
                  <a:cubicBezTo>
                    <a:pt x="0" y="46"/>
                    <a:pt x="28" y="74"/>
                    <a:pt x="62"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4" name="Rectangle 385"/>
            <p:cNvSpPr>
              <a:spLocks noChangeArrowheads="1"/>
            </p:cNvSpPr>
            <p:nvPr/>
          </p:nvSpPr>
          <p:spPr bwMode="auto">
            <a:xfrm>
              <a:off x="10693400" y="444500"/>
              <a:ext cx="5032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5" name="Freeform 386"/>
            <p:cNvSpPr/>
            <p:nvPr/>
          </p:nvSpPr>
          <p:spPr bwMode="auto">
            <a:xfrm>
              <a:off x="10810875" y="12700"/>
              <a:ext cx="88900" cy="112713"/>
            </a:xfrm>
            <a:custGeom>
              <a:avLst/>
              <a:gdLst>
                <a:gd name="T0" fmla="*/ 8 w 24"/>
                <a:gd name="T1" fmla="*/ 15 h 30"/>
                <a:gd name="T2" fmla="*/ 11 w 24"/>
                <a:gd name="T3" fmla="*/ 28 h 30"/>
                <a:gd name="T4" fmla="*/ 21 w 24"/>
                <a:gd name="T5" fmla="*/ 6 h 30"/>
                <a:gd name="T6" fmla="*/ 19 w 24"/>
                <a:gd name="T7" fmla="*/ 0 h 30"/>
                <a:gd name="T8" fmla="*/ 5 w 24"/>
                <a:gd name="T9" fmla="*/ 0 h 30"/>
                <a:gd name="T10" fmla="*/ 8 w 24"/>
                <a:gd name="T11" fmla="*/ 15 h 30"/>
              </a:gdLst>
              <a:ahLst/>
              <a:cxnLst>
                <a:cxn ang="0">
                  <a:pos x="T0" y="T1"/>
                </a:cxn>
                <a:cxn ang="0">
                  <a:pos x="T2" y="T3"/>
                </a:cxn>
                <a:cxn ang="0">
                  <a:pos x="T4" y="T5"/>
                </a:cxn>
                <a:cxn ang="0">
                  <a:pos x="T6" y="T7"/>
                </a:cxn>
                <a:cxn ang="0">
                  <a:pos x="T8" y="T9"/>
                </a:cxn>
                <a:cxn ang="0">
                  <a:pos x="T10" y="T11"/>
                </a:cxn>
              </a:cxnLst>
              <a:rect l="0" t="0" r="r" b="b"/>
              <a:pathLst>
                <a:path w="24" h="30">
                  <a:moveTo>
                    <a:pt x="8" y="15"/>
                  </a:moveTo>
                  <a:cubicBezTo>
                    <a:pt x="0" y="18"/>
                    <a:pt x="4" y="30"/>
                    <a:pt x="11" y="28"/>
                  </a:cubicBezTo>
                  <a:cubicBezTo>
                    <a:pt x="21" y="24"/>
                    <a:pt x="24" y="15"/>
                    <a:pt x="21" y="6"/>
                  </a:cubicBezTo>
                  <a:cubicBezTo>
                    <a:pt x="21" y="4"/>
                    <a:pt x="20" y="2"/>
                    <a:pt x="19" y="0"/>
                  </a:cubicBezTo>
                  <a:cubicBezTo>
                    <a:pt x="5" y="0"/>
                    <a:pt x="5" y="0"/>
                    <a:pt x="5" y="0"/>
                  </a:cubicBezTo>
                  <a:cubicBezTo>
                    <a:pt x="8" y="6"/>
                    <a:pt x="12" y="14"/>
                    <a:pt x="8"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6" name="Freeform 387"/>
            <p:cNvSpPr/>
            <p:nvPr/>
          </p:nvSpPr>
          <p:spPr bwMode="auto">
            <a:xfrm>
              <a:off x="10941050" y="12700"/>
              <a:ext cx="90488" cy="112713"/>
            </a:xfrm>
            <a:custGeom>
              <a:avLst/>
              <a:gdLst>
                <a:gd name="T0" fmla="*/ 8 w 24"/>
                <a:gd name="T1" fmla="*/ 15 h 30"/>
                <a:gd name="T2" fmla="*/ 11 w 24"/>
                <a:gd name="T3" fmla="*/ 28 h 30"/>
                <a:gd name="T4" fmla="*/ 21 w 24"/>
                <a:gd name="T5" fmla="*/ 6 h 30"/>
                <a:gd name="T6" fmla="*/ 19 w 24"/>
                <a:gd name="T7" fmla="*/ 0 h 30"/>
                <a:gd name="T8" fmla="*/ 5 w 24"/>
                <a:gd name="T9" fmla="*/ 0 h 30"/>
                <a:gd name="T10" fmla="*/ 8 w 24"/>
                <a:gd name="T11" fmla="*/ 15 h 30"/>
              </a:gdLst>
              <a:ahLst/>
              <a:cxnLst>
                <a:cxn ang="0">
                  <a:pos x="T0" y="T1"/>
                </a:cxn>
                <a:cxn ang="0">
                  <a:pos x="T2" y="T3"/>
                </a:cxn>
                <a:cxn ang="0">
                  <a:pos x="T4" y="T5"/>
                </a:cxn>
                <a:cxn ang="0">
                  <a:pos x="T6" y="T7"/>
                </a:cxn>
                <a:cxn ang="0">
                  <a:pos x="T8" y="T9"/>
                </a:cxn>
                <a:cxn ang="0">
                  <a:pos x="T10" y="T11"/>
                </a:cxn>
              </a:cxnLst>
              <a:rect l="0" t="0" r="r" b="b"/>
              <a:pathLst>
                <a:path w="24" h="30">
                  <a:moveTo>
                    <a:pt x="8" y="15"/>
                  </a:moveTo>
                  <a:cubicBezTo>
                    <a:pt x="0" y="18"/>
                    <a:pt x="4" y="30"/>
                    <a:pt x="11" y="28"/>
                  </a:cubicBezTo>
                  <a:cubicBezTo>
                    <a:pt x="21" y="24"/>
                    <a:pt x="24" y="15"/>
                    <a:pt x="21" y="6"/>
                  </a:cubicBezTo>
                  <a:cubicBezTo>
                    <a:pt x="21" y="4"/>
                    <a:pt x="20" y="2"/>
                    <a:pt x="19" y="0"/>
                  </a:cubicBezTo>
                  <a:cubicBezTo>
                    <a:pt x="5" y="0"/>
                    <a:pt x="5" y="0"/>
                    <a:pt x="5" y="0"/>
                  </a:cubicBezTo>
                  <a:cubicBezTo>
                    <a:pt x="8" y="6"/>
                    <a:pt x="12" y="14"/>
                    <a:pt x="8"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7" name="Freeform 388"/>
            <p:cNvSpPr/>
            <p:nvPr/>
          </p:nvSpPr>
          <p:spPr bwMode="auto">
            <a:xfrm>
              <a:off x="-17463" y="1477963"/>
              <a:ext cx="303214" cy="327025"/>
            </a:xfrm>
            <a:custGeom>
              <a:avLst/>
              <a:gdLst>
                <a:gd name="T0" fmla="*/ 35 w 81"/>
                <a:gd name="T1" fmla="*/ 86 h 87"/>
                <a:gd name="T2" fmla="*/ 38 w 81"/>
                <a:gd name="T3" fmla="*/ 87 h 87"/>
                <a:gd name="T4" fmla="*/ 81 w 81"/>
                <a:gd name="T5" fmla="*/ 43 h 87"/>
                <a:gd name="T6" fmla="*/ 38 w 81"/>
                <a:gd name="T7" fmla="*/ 0 h 87"/>
                <a:gd name="T8" fmla="*/ 0 w 81"/>
                <a:gd name="T9" fmla="*/ 22 h 87"/>
                <a:gd name="T10" fmla="*/ 0 w 81"/>
                <a:gd name="T11" fmla="*/ 45 h 87"/>
                <a:gd name="T12" fmla="*/ 18 w 81"/>
                <a:gd name="T13" fmla="*/ 57 h 87"/>
                <a:gd name="T14" fmla="*/ 35 w 81"/>
                <a:gd name="T15" fmla="*/ 86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87">
                  <a:moveTo>
                    <a:pt x="35" y="86"/>
                  </a:moveTo>
                  <a:cubicBezTo>
                    <a:pt x="36" y="86"/>
                    <a:pt x="37" y="87"/>
                    <a:pt x="38" y="87"/>
                  </a:cubicBezTo>
                  <a:cubicBezTo>
                    <a:pt x="61" y="87"/>
                    <a:pt x="81" y="67"/>
                    <a:pt x="81" y="43"/>
                  </a:cubicBezTo>
                  <a:cubicBezTo>
                    <a:pt x="81" y="20"/>
                    <a:pt x="61" y="0"/>
                    <a:pt x="38" y="0"/>
                  </a:cubicBezTo>
                  <a:cubicBezTo>
                    <a:pt x="22" y="0"/>
                    <a:pt x="8" y="9"/>
                    <a:pt x="0" y="22"/>
                  </a:cubicBezTo>
                  <a:cubicBezTo>
                    <a:pt x="0" y="45"/>
                    <a:pt x="0" y="45"/>
                    <a:pt x="0" y="45"/>
                  </a:cubicBezTo>
                  <a:cubicBezTo>
                    <a:pt x="7" y="48"/>
                    <a:pt x="13" y="52"/>
                    <a:pt x="18" y="57"/>
                  </a:cubicBezTo>
                  <a:cubicBezTo>
                    <a:pt x="27" y="65"/>
                    <a:pt x="33" y="75"/>
                    <a:pt x="35"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8" name="Freeform 389"/>
            <p:cNvSpPr/>
            <p:nvPr/>
          </p:nvSpPr>
          <p:spPr bwMode="auto">
            <a:xfrm>
              <a:off x="79375" y="1387475"/>
              <a:ext cx="90488" cy="71438"/>
            </a:xfrm>
            <a:custGeom>
              <a:avLst/>
              <a:gdLst>
                <a:gd name="T0" fmla="*/ 57 w 57"/>
                <a:gd name="T1" fmla="*/ 45 h 45"/>
                <a:gd name="T2" fmla="*/ 29 w 57"/>
                <a:gd name="T3" fmla="*/ 0 h 45"/>
                <a:gd name="T4" fmla="*/ 0 w 57"/>
                <a:gd name="T5" fmla="*/ 45 h 45"/>
                <a:gd name="T6" fmla="*/ 57 w 57"/>
                <a:gd name="T7" fmla="*/ 45 h 45"/>
              </a:gdLst>
              <a:ahLst/>
              <a:cxnLst>
                <a:cxn ang="0">
                  <a:pos x="T0" y="T1"/>
                </a:cxn>
                <a:cxn ang="0">
                  <a:pos x="T2" y="T3"/>
                </a:cxn>
                <a:cxn ang="0">
                  <a:pos x="T4" y="T5"/>
                </a:cxn>
                <a:cxn ang="0">
                  <a:pos x="T6" y="T7"/>
                </a:cxn>
              </a:cxnLst>
              <a:rect l="0" t="0" r="r" b="b"/>
              <a:pathLst>
                <a:path w="57" h="45">
                  <a:moveTo>
                    <a:pt x="57" y="45"/>
                  </a:moveTo>
                  <a:lnTo>
                    <a:pt x="29" y="0"/>
                  </a:lnTo>
                  <a:lnTo>
                    <a:pt x="0" y="45"/>
                  </a:lnTo>
                  <a:lnTo>
                    <a:pt x="57"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89" name="Freeform 390"/>
            <p:cNvSpPr/>
            <p:nvPr/>
          </p:nvSpPr>
          <p:spPr bwMode="auto">
            <a:xfrm>
              <a:off x="304800" y="1593850"/>
              <a:ext cx="71438" cy="90488"/>
            </a:xfrm>
            <a:custGeom>
              <a:avLst/>
              <a:gdLst>
                <a:gd name="T0" fmla="*/ 0 w 45"/>
                <a:gd name="T1" fmla="*/ 57 h 57"/>
                <a:gd name="T2" fmla="*/ 45 w 45"/>
                <a:gd name="T3" fmla="*/ 28 h 57"/>
                <a:gd name="T4" fmla="*/ 0 w 45"/>
                <a:gd name="T5" fmla="*/ 0 h 57"/>
                <a:gd name="T6" fmla="*/ 0 w 45"/>
                <a:gd name="T7" fmla="*/ 57 h 57"/>
              </a:gdLst>
              <a:ahLst/>
              <a:cxnLst>
                <a:cxn ang="0">
                  <a:pos x="T0" y="T1"/>
                </a:cxn>
                <a:cxn ang="0">
                  <a:pos x="T2" y="T3"/>
                </a:cxn>
                <a:cxn ang="0">
                  <a:pos x="T4" y="T5"/>
                </a:cxn>
                <a:cxn ang="0">
                  <a:pos x="T6" y="T7"/>
                </a:cxn>
              </a:cxnLst>
              <a:rect l="0" t="0" r="r" b="b"/>
              <a:pathLst>
                <a:path w="45" h="57">
                  <a:moveTo>
                    <a:pt x="0" y="57"/>
                  </a:moveTo>
                  <a:lnTo>
                    <a:pt x="45" y="28"/>
                  </a:lnTo>
                  <a:lnTo>
                    <a:pt x="0" y="0"/>
                  </a:lnTo>
                  <a:lnTo>
                    <a:pt x="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0" name="Freeform 391"/>
            <p:cNvSpPr/>
            <p:nvPr/>
          </p:nvSpPr>
          <p:spPr bwMode="auto">
            <a:xfrm>
              <a:off x="222250" y="1462088"/>
              <a:ext cx="82550" cy="79375"/>
            </a:xfrm>
            <a:custGeom>
              <a:avLst/>
              <a:gdLst>
                <a:gd name="T0" fmla="*/ 0 w 52"/>
                <a:gd name="T1" fmla="*/ 10 h 50"/>
                <a:gd name="T2" fmla="*/ 40 w 52"/>
                <a:gd name="T3" fmla="*/ 50 h 50"/>
                <a:gd name="T4" fmla="*/ 52 w 52"/>
                <a:gd name="T5" fmla="*/ 0 h 50"/>
                <a:gd name="T6" fmla="*/ 0 w 52"/>
                <a:gd name="T7" fmla="*/ 10 h 50"/>
              </a:gdLst>
              <a:ahLst/>
              <a:cxnLst>
                <a:cxn ang="0">
                  <a:pos x="T0" y="T1"/>
                </a:cxn>
                <a:cxn ang="0">
                  <a:pos x="T2" y="T3"/>
                </a:cxn>
                <a:cxn ang="0">
                  <a:pos x="T4" y="T5"/>
                </a:cxn>
                <a:cxn ang="0">
                  <a:pos x="T6" y="T7"/>
                </a:cxn>
              </a:cxnLst>
              <a:rect l="0" t="0" r="r" b="b"/>
              <a:pathLst>
                <a:path w="52" h="50">
                  <a:moveTo>
                    <a:pt x="0" y="10"/>
                  </a:moveTo>
                  <a:lnTo>
                    <a:pt x="40" y="50"/>
                  </a:lnTo>
                  <a:lnTo>
                    <a:pt x="52"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1" name="Freeform 392"/>
            <p:cNvSpPr/>
            <p:nvPr/>
          </p:nvSpPr>
          <p:spPr bwMode="auto">
            <a:xfrm>
              <a:off x="222250" y="1736725"/>
              <a:ext cx="82550" cy="82550"/>
            </a:xfrm>
            <a:custGeom>
              <a:avLst/>
              <a:gdLst>
                <a:gd name="T0" fmla="*/ 40 w 52"/>
                <a:gd name="T1" fmla="*/ 0 h 52"/>
                <a:gd name="T2" fmla="*/ 0 w 52"/>
                <a:gd name="T3" fmla="*/ 40 h 52"/>
                <a:gd name="T4" fmla="*/ 52 w 52"/>
                <a:gd name="T5" fmla="*/ 52 h 52"/>
                <a:gd name="T6" fmla="*/ 40 w 52"/>
                <a:gd name="T7" fmla="*/ 0 h 52"/>
              </a:gdLst>
              <a:ahLst/>
              <a:cxnLst>
                <a:cxn ang="0">
                  <a:pos x="T0" y="T1"/>
                </a:cxn>
                <a:cxn ang="0">
                  <a:pos x="T2" y="T3"/>
                </a:cxn>
                <a:cxn ang="0">
                  <a:pos x="T4" y="T5"/>
                </a:cxn>
                <a:cxn ang="0">
                  <a:pos x="T6" y="T7"/>
                </a:cxn>
              </a:cxnLst>
              <a:rect l="0" t="0" r="r" b="b"/>
              <a:pathLst>
                <a:path w="52" h="52">
                  <a:moveTo>
                    <a:pt x="40" y="0"/>
                  </a:moveTo>
                  <a:lnTo>
                    <a:pt x="0" y="40"/>
                  </a:lnTo>
                  <a:lnTo>
                    <a:pt x="52" y="52"/>
                  </a:lnTo>
                  <a:lnTo>
                    <a:pt x="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sp>
          <p:nvSpPr>
            <p:cNvPr id="292" name="Freeform 393"/>
            <p:cNvSpPr/>
            <p:nvPr/>
          </p:nvSpPr>
          <p:spPr bwMode="auto">
            <a:xfrm>
              <a:off x="-17463" y="1470025"/>
              <a:ext cx="44450" cy="52388"/>
            </a:xfrm>
            <a:custGeom>
              <a:avLst/>
              <a:gdLst>
                <a:gd name="T0" fmla="*/ 0 w 28"/>
                <a:gd name="T1" fmla="*/ 33 h 33"/>
                <a:gd name="T2" fmla="*/ 28 w 28"/>
                <a:gd name="T3" fmla="*/ 5 h 33"/>
                <a:gd name="T4" fmla="*/ 0 w 28"/>
                <a:gd name="T5" fmla="*/ 0 h 33"/>
                <a:gd name="T6" fmla="*/ 0 w 28"/>
                <a:gd name="T7" fmla="*/ 33 h 33"/>
              </a:gdLst>
              <a:ahLst/>
              <a:cxnLst>
                <a:cxn ang="0">
                  <a:pos x="T0" y="T1"/>
                </a:cxn>
                <a:cxn ang="0">
                  <a:pos x="T2" y="T3"/>
                </a:cxn>
                <a:cxn ang="0">
                  <a:pos x="T4" y="T5"/>
                </a:cxn>
                <a:cxn ang="0">
                  <a:pos x="T6" y="T7"/>
                </a:cxn>
              </a:cxnLst>
              <a:rect l="0" t="0" r="r" b="b"/>
              <a:pathLst>
                <a:path w="28" h="33">
                  <a:moveTo>
                    <a:pt x="0" y="33"/>
                  </a:moveTo>
                  <a:lnTo>
                    <a:pt x="28" y="5"/>
                  </a:lnTo>
                  <a:lnTo>
                    <a:pt x="0" y="0"/>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latin typeface="Arial" panose="020B0604020202020204"/>
                <a:ea typeface="微软雅黑" panose="020B0503020204020204" pitchFamily="34" charset="-122"/>
                <a:sym typeface="Arial" panose="020B0604020202020204"/>
              </a:endParaRPr>
            </a:p>
          </p:txBody>
        </p:sp>
      </p:grpSp>
      <p:sp>
        <p:nvSpPr>
          <p:cNvPr id="2" name="Shape 1679"/>
          <p:cNvSpPr/>
          <p:nvPr/>
        </p:nvSpPr>
        <p:spPr>
          <a:xfrm>
            <a:off x="-28902" y="2277069"/>
            <a:ext cx="12215887" cy="2206899"/>
          </a:xfrm>
          <a:prstGeom prst="rect">
            <a:avLst/>
          </a:prstGeom>
          <a:solidFill>
            <a:srgbClr val="0070C0"/>
          </a:solidFill>
          <a:ln w="12700">
            <a:miter lim="400000"/>
          </a:ln>
        </p:spPr>
        <p:txBody>
          <a:bodyPr lIns="0" tIns="0" rIns="0" bIns="0" anchor="ctr"/>
          <a:lstStyle/>
          <a:p>
            <a:pPr lvl="0">
              <a:defRPr sz="3200"/>
            </a:pPr>
            <a:endParaRPr sz="1800">
              <a:latin typeface="Arial" panose="020B0604020202020204"/>
              <a:ea typeface="微软雅黑" panose="020B0503020204020204" pitchFamily="34" charset="-122"/>
              <a:sym typeface="Arial" panose="020B0604020202020204"/>
            </a:endParaRPr>
          </a:p>
        </p:txBody>
      </p:sp>
      <p:sp>
        <p:nvSpPr>
          <p:cNvPr id="4" name="文本框 9"/>
          <p:cNvSpPr txBox="1"/>
          <p:nvPr/>
        </p:nvSpPr>
        <p:spPr>
          <a:xfrm>
            <a:off x="5714514" y="2860219"/>
            <a:ext cx="2967136" cy="899160"/>
          </a:xfrm>
          <a:prstGeom prst="rect">
            <a:avLst/>
          </a:prstGeom>
          <a:noFill/>
        </p:spPr>
        <p:txBody>
          <a:bodyPr wrap="square" lIns="68580" tIns="34290" rIns="68580" bIns="34290" rtlCol="0">
            <a:spAutoFit/>
          </a:bodyPr>
          <a:lstStyle/>
          <a:p>
            <a:pPr marL="0" lvl="1" algn="ctr"/>
            <a:r>
              <a:rPr lang="zh-CN" altLang="en-US" sz="5400" b="1" dirty="0">
                <a:solidFill>
                  <a:schemeClr val="bg1"/>
                </a:solidFill>
                <a:latin typeface="Arial" panose="020B0604020202020204"/>
                <a:ea typeface="微软雅黑" panose="020B0503020204020204" pitchFamily="34" charset="-122"/>
                <a:sym typeface="Arial" panose="020B0604020202020204"/>
              </a:rPr>
              <a:t>技术特点</a:t>
            </a:r>
            <a:endParaRPr lang="zh-CN" altLang="en-US" sz="5400" b="1" dirty="0">
              <a:solidFill>
                <a:schemeClr val="bg1"/>
              </a:solidFill>
              <a:latin typeface="Arial" panose="020B0604020202020204"/>
              <a:ea typeface="微软雅黑" panose="020B0503020204020204" pitchFamily="34" charset="-122"/>
              <a:sym typeface="Arial" panose="020B0604020202020204"/>
            </a:endParaRPr>
          </a:p>
        </p:txBody>
      </p:sp>
      <p:sp>
        <p:nvSpPr>
          <p:cNvPr id="5" name="文本框 9"/>
          <p:cNvSpPr txBox="1"/>
          <p:nvPr/>
        </p:nvSpPr>
        <p:spPr>
          <a:xfrm>
            <a:off x="983591" y="2964096"/>
            <a:ext cx="4839344" cy="745490"/>
          </a:xfrm>
          <a:prstGeom prst="rect">
            <a:avLst/>
          </a:prstGeom>
          <a:noFill/>
        </p:spPr>
        <p:txBody>
          <a:bodyPr wrap="square" lIns="68580" tIns="34290" rIns="68580" bIns="34290" rtlCol="0">
            <a:spAutoFit/>
          </a:bodyPr>
          <a:lstStyle/>
          <a:p>
            <a:pPr marL="0" lvl="1"/>
            <a:r>
              <a:rPr lang="en-US" altLang="zh-CN" sz="4400" b="1" dirty="0">
                <a:solidFill>
                  <a:schemeClr val="bg1"/>
                </a:solidFill>
                <a:latin typeface="Arial" panose="020B0604020202020204"/>
                <a:ea typeface="微软雅黑" panose="020B0503020204020204" pitchFamily="34" charset="-122"/>
                <a:sym typeface="Arial" panose="020B0604020202020204"/>
              </a:rPr>
              <a:t>    </a:t>
            </a:r>
            <a:r>
              <a:rPr lang="zh-CN" altLang="en-US" sz="4400" b="1" dirty="0">
                <a:solidFill>
                  <a:schemeClr val="bg1"/>
                </a:solidFill>
                <a:latin typeface="Arial" panose="020B0604020202020204"/>
                <a:ea typeface="微软雅黑" panose="020B0503020204020204" pitchFamily="34" charset="-122"/>
                <a:sym typeface="Arial" panose="020B0604020202020204"/>
              </a:rPr>
              <a:t>第二章</a:t>
            </a:r>
            <a:endParaRPr lang="zh-CN" altLang="en-US" sz="4400" b="1"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par>
                                <p:cTn id="19" presetID="2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1000"/>
                                        <p:tgtEl>
                                          <p:spTgt spid="6"/>
                                        </p:tgtEl>
                                      </p:cBhvr>
                                    </p:animEffect>
                                  </p:childTnLst>
                                </p:cTn>
                              </p:par>
                              <p:par>
                                <p:cTn id="22" presetID="22" presetClass="entr" presetSubtype="4" fill="hold" nodeType="withEffect">
                                  <p:stCondLst>
                                    <p:cond delay="0"/>
                                  </p:stCondLst>
                                  <p:childTnLst>
                                    <p:set>
                                      <p:cBhvr>
                                        <p:cTn id="23" dur="1" fill="hold">
                                          <p:stCondLst>
                                            <p:cond delay="0"/>
                                          </p:stCondLst>
                                        </p:cTn>
                                        <p:tgtEl>
                                          <p:spTgt spid="217"/>
                                        </p:tgtEl>
                                        <p:attrNameLst>
                                          <p:attrName>style.visibility</p:attrName>
                                        </p:attrNameLst>
                                      </p:cBhvr>
                                      <p:to>
                                        <p:strVal val="visible"/>
                                      </p:to>
                                    </p:set>
                                    <p:animEffect transition="in" filter="wipe(down)">
                                      <p:cBhvr>
                                        <p:cTn id="24" dur="100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1"/>
            </p:custDataLst>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10" name="组合 9"/>
          <p:cNvGrpSpPr/>
          <p:nvPr/>
        </p:nvGrpSpPr>
        <p:grpSpPr>
          <a:xfrm>
            <a:off x="263511" y="-27384"/>
            <a:ext cx="3534410" cy="692696"/>
            <a:chOff x="262558" y="-27384"/>
            <a:chExt cx="3534410" cy="692696"/>
          </a:xfrm>
        </p:grpSpPr>
        <p:sp>
          <p:nvSpPr>
            <p:cNvPr id="11" name="矩形 10"/>
            <p:cNvSpPr/>
            <p:nvPr>
              <p:custDataLst>
                <p:tags r:id="rId2"/>
              </p:custDataLst>
            </p:nvPr>
          </p:nvSpPr>
          <p:spPr>
            <a:xfrm>
              <a:off x="262558"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12" name="文本框 11"/>
            <p:cNvSpPr txBox="1"/>
            <p:nvPr>
              <p:custDataLst>
                <p:tags r:id="rId3"/>
              </p:custDataLst>
            </p:nvPr>
          </p:nvSpPr>
          <p:spPr>
            <a:xfrm>
              <a:off x="839138" y="188516"/>
              <a:ext cx="2957830" cy="375920"/>
            </a:xfrm>
            <a:prstGeom prst="rect">
              <a:avLst/>
            </a:prstGeom>
            <a:noFill/>
          </p:spPr>
          <p:txBody>
            <a:bodyPr wrap="square" lIns="68580" tIns="34290" rIns="68580" bIns="34290" rtlCol="0">
              <a:spAutoFit/>
            </a:bodyPr>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技术特点</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grpSp>
      <p:sp>
        <p:nvSpPr>
          <p:cNvPr id="13" name="矩形 12"/>
          <p:cNvSpPr/>
          <p:nvPr>
            <p:custDataLst>
              <p:tags r:id="rId4"/>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迷你简姚体" panose="03000509000000000000" pitchFamily="65" charset="-122"/>
                <a:ea typeface="迷你简姚体" panose="03000509000000000000" pitchFamily="65" charset="-122"/>
                <a:sym typeface="+mn-ea"/>
              </a:rPr>
              <a:t>02</a:t>
            </a:r>
            <a:endParaRPr lang="en-US" altLang="zh-CN" sz="2000"/>
          </a:p>
        </p:txBody>
      </p:sp>
      <p:sp>
        <p:nvSpPr>
          <p:cNvPr id="14" name="矩形 13"/>
          <p:cNvSpPr/>
          <p:nvPr>
            <p:custDataLst>
              <p:tags r:id="rId5"/>
            </p:custDataLst>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16" name="group 2"/>
          <p:cNvGrpSpPr/>
          <p:nvPr/>
        </p:nvGrpSpPr>
        <p:grpSpPr>
          <a:xfrm rot="21600000">
            <a:off x="9043393" y="190515"/>
            <a:ext cx="2920959" cy="450844"/>
            <a:chOff x="0" y="0"/>
            <a:chExt cx="2920959" cy="450844"/>
          </a:xfrm>
        </p:grpSpPr>
        <p:pic>
          <p:nvPicPr>
            <p:cNvPr id="17" name="picture 46"/>
            <p:cNvPicPr>
              <a:picLocks noChangeAspect="1"/>
            </p:cNvPicPr>
            <p:nvPr>
              <p:custDataLst>
                <p:tags r:id="rId6"/>
              </p:custDataLst>
            </p:nvPr>
          </p:nvPicPr>
          <p:blipFill>
            <a:blip r:embed="rId7"/>
            <a:stretch>
              <a:fillRect/>
            </a:stretch>
          </p:blipFill>
          <p:spPr>
            <a:xfrm rot="21600000">
              <a:off x="0" y="0"/>
              <a:ext cx="2920959" cy="450844"/>
            </a:xfrm>
            <a:prstGeom prst="rect">
              <a:avLst/>
            </a:prstGeom>
          </p:spPr>
        </p:pic>
        <p:sp>
          <p:nvSpPr>
            <p:cNvPr id="48" name="textbox 48"/>
            <p:cNvSpPr/>
            <p:nvPr>
              <p:custDataLst>
                <p:tags r:id="rId8"/>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sp>
        <p:nvSpPr>
          <p:cNvPr id="20" name="文本框 19"/>
          <p:cNvSpPr txBox="1"/>
          <p:nvPr/>
        </p:nvSpPr>
        <p:spPr>
          <a:xfrm>
            <a:off x="983615" y="1052830"/>
            <a:ext cx="10496550" cy="1938020"/>
          </a:xfrm>
          <a:prstGeom prst="rect">
            <a:avLst/>
          </a:prstGeom>
          <a:noFill/>
        </p:spPr>
        <p:txBody>
          <a:bodyPr wrap="square" rtlCol="0" anchor="t">
            <a:spAutoFit/>
          </a:bodyPr>
          <a:p>
            <a:pPr indent="0" algn="l" fontAlgn="auto">
              <a:lnSpc>
                <a:spcPct val="150000"/>
              </a:lnSpc>
              <a:buClrTx/>
              <a:buSzTx/>
              <a:buFontTx/>
            </a:pPr>
            <a:r>
              <a:rPr lang="en-US" altLang="zh-CN" sz="1600" dirty="0">
                <a:latin typeface="Adobe 楷体 Std R" panose="02020400000000000000" pitchFamily="18" charset="-122"/>
                <a:ea typeface="Adobe 楷体 Std R" panose="02020400000000000000" pitchFamily="18" charset="-122"/>
                <a:sym typeface="+mn-ea"/>
              </a:rPr>
              <a:t>    </a:t>
            </a:r>
            <a:r>
              <a:rPr lang="zh-CN" altLang="en-US" sz="1600" dirty="0">
                <a:sym typeface="+mn-ea"/>
              </a:rPr>
              <a:t>防混凝土坠落装置为不锈钢材质，通过机械折弯的工艺，将钢板折成L型，侧面钢板设有锚固螺栓的孔位，底部水平的钢板用于承接坠落的混凝土块。在安装时，</a:t>
            </a:r>
            <a:r>
              <a:rPr lang="zh-CN" altLang="en-US" sz="1600" dirty="0">
                <a:latin typeface="Adobe 楷体 Std R" panose="02020400000000000000" pitchFamily="18" charset="-122"/>
                <a:ea typeface="Adobe 楷体 Std R" panose="02020400000000000000" pitchFamily="18" charset="-122"/>
                <a:sym typeface="+mn-ea"/>
              </a:rPr>
              <a:t>根据防混凝土坠落装置的孔位布置，在防撞墙进行孔位标记并打孔。然后将混凝土防坠落装置孔位与防撞墙上孔位对齐，</a:t>
            </a:r>
            <a:r>
              <a:rPr lang="zh-CN" altLang="en-US" sz="1600" dirty="0">
                <a:latin typeface="Adobe 楷体 Std R" panose="02020400000000000000" pitchFamily="18" charset="-122"/>
                <a:ea typeface="Adobe 楷体 Std R" panose="02020400000000000000" pitchFamily="18" charset="-122"/>
                <a:sym typeface="+mn-ea"/>
              </a:rPr>
              <a:t>保证底部钢板完全包住防撞墙根部混凝土。最后</a:t>
            </a:r>
            <a:r>
              <a:rPr lang="zh-CN" altLang="en-US" sz="1600" dirty="0">
                <a:latin typeface="Adobe 楷体 Std R" panose="02020400000000000000" pitchFamily="18" charset="-122"/>
                <a:ea typeface="Adobe 楷体 Std R" panose="02020400000000000000" pitchFamily="18" charset="-122"/>
                <a:sym typeface="+mn-ea"/>
              </a:rPr>
              <a:t>将膨胀螺丝安装在孔内，固定牢固。</a:t>
            </a:r>
            <a:endParaRPr lang="zh-CN" altLang="en-US" sz="1600" dirty="0">
              <a:latin typeface="Adobe 楷体 Std R" panose="02020400000000000000" pitchFamily="18" charset="-122"/>
              <a:ea typeface="Adobe 楷体 Std R" panose="02020400000000000000" pitchFamily="18" charset="-122"/>
            </a:endParaRPr>
          </a:p>
          <a:p>
            <a:pPr indent="0" algn="l" fontAlgn="auto">
              <a:lnSpc>
                <a:spcPct val="150000"/>
              </a:lnSpc>
              <a:buClrTx/>
              <a:buSzTx/>
              <a:buFontTx/>
            </a:pPr>
            <a:endParaRPr lang="zh-CN" altLang="en-US" sz="1600" dirty="0">
              <a:sym typeface="+mn-ea"/>
            </a:endParaRPr>
          </a:p>
        </p:txBody>
      </p:sp>
      <p:pic>
        <p:nvPicPr>
          <p:cNvPr id="55" name="图片 54"/>
          <p:cNvPicPr/>
          <p:nvPr>
            <p:custDataLst>
              <p:tags r:id="rId9"/>
            </p:custDataLst>
          </p:nvPr>
        </p:nvPicPr>
        <p:blipFill>
          <a:blip r:embed="rId10"/>
          <a:srcRect l="13584" t="3109" b="5563"/>
          <a:stretch>
            <a:fillRect/>
          </a:stretch>
        </p:blipFill>
        <p:spPr>
          <a:xfrm>
            <a:off x="7967980" y="2637155"/>
            <a:ext cx="2880000" cy="2160000"/>
          </a:xfrm>
          <a:prstGeom prst="rect">
            <a:avLst/>
          </a:prstGeom>
        </p:spPr>
      </p:pic>
      <p:pic>
        <p:nvPicPr>
          <p:cNvPr id="60" name="图片 59"/>
          <p:cNvPicPr/>
          <p:nvPr>
            <p:custDataLst>
              <p:tags r:id="rId11"/>
            </p:custDataLst>
          </p:nvPr>
        </p:nvPicPr>
        <p:blipFill>
          <a:blip r:embed="rId12"/>
          <a:stretch>
            <a:fillRect/>
          </a:stretch>
        </p:blipFill>
        <p:spPr>
          <a:xfrm>
            <a:off x="4511675" y="2637155"/>
            <a:ext cx="2880000" cy="2160000"/>
          </a:xfrm>
          <a:prstGeom prst="rect">
            <a:avLst/>
          </a:prstGeom>
        </p:spPr>
      </p:pic>
      <p:pic>
        <p:nvPicPr>
          <p:cNvPr id="23" name="图片 22"/>
          <p:cNvPicPr/>
          <p:nvPr>
            <p:custDataLst>
              <p:tags r:id="rId13"/>
            </p:custDataLst>
          </p:nvPr>
        </p:nvPicPr>
        <p:blipFill>
          <a:blip r:embed="rId14"/>
          <a:stretch>
            <a:fillRect/>
          </a:stretch>
        </p:blipFill>
        <p:spPr>
          <a:xfrm>
            <a:off x="1199515" y="2637155"/>
            <a:ext cx="2880000" cy="2160000"/>
          </a:xfrm>
          <a:prstGeom prst="rect">
            <a:avLst/>
          </a:prstGeom>
        </p:spPr>
      </p:pic>
      <p:sp>
        <p:nvSpPr>
          <p:cNvPr id="24" name="文本框 23"/>
          <p:cNvSpPr txBox="1"/>
          <p:nvPr/>
        </p:nvSpPr>
        <p:spPr>
          <a:xfrm>
            <a:off x="2135188" y="4797425"/>
            <a:ext cx="970915" cy="306705"/>
          </a:xfrm>
          <a:prstGeom prst="rect">
            <a:avLst/>
          </a:prstGeom>
          <a:noFill/>
        </p:spPr>
        <p:txBody>
          <a:bodyPr wrap="square" rtlCol="0" anchor="t">
            <a:sp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技术图</a:t>
            </a:r>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纸 </a:t>
            </a:r>
            <a:endPar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25" name="文本框 24"/>
          <p:cNvSpPr txBox="1"/>
          <p:nvPr/>
        </p:nvSpPr>
        <p:spPr>
          <a:xfrm>
            <a:off x="8976043" y="4797425"/>
            <a:ext cx="970915" cy="306705"/>
          </a:xfrm>
          <a:prstGeom prst="rect">
            <a:avLst/>
          </a:prstGeom>
          <a:noFill/>
        </p:spPr>
        <p:txBody>
          <a:bodyPr wrap="square" rtlCol="0" anchor="t">
            <a:sp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施工安装 </a:t>
            </a:r>
            <a:endPar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26" name="文本框 25"/>
          <p:cNvSpPr txBox="1"/>
          <p:nvPr/>
        </p:nvSpPr>
        <p:spPr>
          <a:xfrm>
            <a:off x="5087620" y="4797425"/>
            <a:ext cx="1945005" cy="306705"/>
          </a:xfrm>
          <a:prstGeom prst="rect">
            <a:avLst/>
          </a:prstGeom>
          <a:noFill/>
        </p:spPr>
        <p:txBody>
          <a:bodyPr wrap="square" rtlCol="0" anchor="t">
            <a:sp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防混凝土坠落装置 </a:t>
            </a:r>
            <a:endPar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
        <p:nvSpPr>
          <p:cNvPr id="28" name="文本框 27"/>
          <p:cNvSpPr txBox="1"/>
          <p:nvPr/>
        </p:nvSpPr>
        <p:spPr>
          <a:xfrm>
            <a:off x="911860" y="548640"/>
            <a:ext cx="1353185" cy="368300"/>
          </a:xfrm>
          <a:prstGeom prst="rect">
            <a:avLst/>
          </a:prstGeom>
          <a:noFill/>
        </p:spPr>
        <p:txBody>
          <a:bodyPr wrap="square" rtlCol="0">
            <a:spAutoFit/>
          </a:bodyPr>
          <a:p>
            <a:pPr lvl="0" algn="l">
              <a:buClrTx/>
              <a:buSzTx/>
              <a:buFontTx/>
            </a:pPr>
            <a:r>
              <a:rPr lang="zh-CN" altLang="en-US" spc="100" dirty="0">
                <a:solidFill>
                  <a:srgbClr val="0070C0"/>
                </a:solidFill>
                <a:latin typeface="Arial" panose="020B0604020202020204"/>
                <a:ea typeface="微软雅黑" panose="020B0503020204020204" pitchFamily="34" charset="-122"/>
                <a:cs typeface="Bebas Neue" panose="020B0000000000000000" charset="0"/>
                <a:sym typeface="+mn-ea"/>
              </a:rPr>
              <a:t>装置简介</a:t>
            </a:r>
            <a:endParaRPr lang="zh-CN" altLang="en-US" spc="100" dirty="0">
              <a:solidFill>
                <a:srgbClr val="0070C0"/>
              </a:solidFill>
              <a:latin typeface="Arial" panose="020B0604020202020204"/>
              <a:ea typeface="微软雅黑" panose="020B0503020204020204" pitchFamily="34" charset="-122"/>
              <a:cs typeface="Bebas Neue" panose="020B0000000000000000" charset="0"/>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11860" y="548640"/>
            <a:ext cx="980440" cy="368300"/>
          </a:xfrm>
          <a:prstGeom prst="rect">
            <a:avLst/>
          </a:prstGeom>
          <a:noFill/>
        </p:spPr>
        <p:txBody>
          <a:bodyPr wrap="square" rtlCol="0">
            <a:spAutoFit/>
          </a:bodyPr>
          <a:lstStyle/>
          <a:p>
            <a:pPr lvl="0" algn="l">
              <a:buClrTx/>
              <a:buSzTx/>
              <a:buFontTx/>
            </a:pPr>
            <a:r>
              <a:rPr lang="zh-CN" altLang="en-US" spc="100" dirty="0">
                <a:solidFill>
                  <a:srgbClr val="0070C0"/>
                </a:solidFill>
                <a:latin typeface="Arial" panose="020B0604020202020204"/>
                <a:ea typeface="微软雅黑" panose="020B0503020204020204" pitchFamily="34" charset="-122"/>
                <a:cs typeface="Bebas Neue" panose="020B0000000000000000" charset="0"/>
                <a:sym typeface="+mn-ea"/>
              </a:rPr>
              <a:t>创新性</a:t>
            </a:r>
            <a:endParaRPr lang="zh-CN" altLang="en-US" spc="100" dirty="0">
              <a:solidFill>
                <a:srgbClr val="0070C0"/>
              </a:solidFill>
              <a:latin typeface="Arial" panose="020B0604020202020204"/>
              <a:ea typeface="微软雅黑" panose="020B0503020204020204" pitchFamily="34" charset="-122"/>
              <a:cs typeface="Bebas Neue" panose="020B0000000000000000" charset="0"/>
              <a:sym typeface="+mn-ea"/>
            </a:endParaRPr>
          </a:p>
        </p:txBody>
      </p:sp>
      <p:sp>
        <p:nvSpPr>
          <p:cNvPr id="3" name="文本框 2"/>
          <p:cNvSpPr txBox="1"/>
          <p:nvPr/>
        </p:nvSpPr>
        <p:spPr>
          <a:xfrm>
            <a:off x="769219" y="960005"/>
            <a:ext cx="10153128" cy="829945"/>
          </a:xfrm>
          <a:prstGeom prst="rect">
            <a:avLst/>
          </a:prstGeom>
          <a:noFill/>
        </p:spPr>
        <p:txBody>
          <a:bodyPr wrap="square" rtlCol="0" anchor="ctr" anchorCtr="0">
            <a:spAutoFit/>
          </a:bodyPr>
          <a:lstStyle/>
          <a:p>
            <a:pPr indent="457200" fontAlgn="auto">
              <a:lnSpc>
                <a:spcPct val="150000"/>
              </a:lnSpc>
            </a:pPr>
            <a:r>
              <a:rPr lang="zh-CN" altLang="en-US" sz="1600" dirty="0">
                <a:sym typeface="+mn-ea"/>
              </a:rPr>
              <a:t>通过“高架桥”</a:t>
            </a:r>
            <a:r>
              <a:rPr lang="zh-CN" altLang="en-US" sz="1600" dirty="0">
                <a:sym typeface="+mn-ea"/>
              </a:rPr>
              <a:t>“防混凝土坠落装置”等关键词到知网、万方、维普等检索平台检索，</a:t>
            </a:r>
            <a:r>
              <a:rPr lang="zh-CN" altLang="en-US" sz="1600" dirty="0"/>
              <a:t>未检索到与方案接近的现有技术，因此， 该装置具有创新性。</a:t>
            </a:r>
            <a:endParaRPr lang="zh-CN" altLang="en-US" sz="1600" dirty="0"/>
          </a:p>
        </p:txBody>
      </p:sp>
      <p:sp>
        <p:nvSpPr>
          <p:cNvPr id="6" name="矩形 5"/>
          <p:cNvSpPr/>
          <p:nvPr>
            <p:custDataLst>
              <p:tags r:id="rId1"/>
            </p:custDataLst>
          </p:nvPr>
        </p:nvSpPr>
        <p:spPr>
          <a:xfrm>
            <a:off x="263511"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10" name="组合 9"/>
          <p:cNvGrpSpPr/>
          <p:nvPr/>
        </p:nvGrpSpPr>
        <p:grpSpPr>
          <a:xfrm>
            <a:off x="263511" y="-27384"/>
            <a:ext cx="3534410" cy="692696"/>
            <a:chOff x="262558" y="-27384"/>
            <a:chExt cx="3534410" cy="692696"/>
          </a:xfrm>
        </p:grpSpPr>
        <p:sp>
          <p:nvSpPr>
            <p:cNvPr id="11" name="矩形 10"/>
            <p:cNvSpPr/>
            <p:nvPr>
              <p:custDataLst>
                <p:tags r:id="rId2"/>
              </p:custDataLst>
            </p:nvPr>
          </p:nvSpPr>
          <p:spPr>
            <a:xfrm>
              <a:off x="262558" y="-27384"/>
              <a:ext cx="432048" cy="692696"/>
            </a:xfrm>
            <a:prstGeom prst="rect">
              <a:avLst/>
            </a:prstGeom>
            <a:solidFill>
              <a:srgbClr val="0070C0"/>
            </a:solidFill>
            <a:ln>
              <a:noFill/>
            </a:ln>
            <a:effectLst>
              <a:outerShdw blurRad="254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sp>
          <p:nvSpPr>
            <p:cNvPr id="12" name="文本框 11"/>
            <p:cNvSpPr txBox="1"/>
            <p:nvPr>
              <p:custDataLst>
                <p:tags r:id="rId3"/>
              </p:custDataLst>
            </p:nvPr>
          </p:nvSpPr>
          <p:spPr>
            <a:xfrm>
              <a:off x="839138" y="188516"/>
              <a:ext cx="2957830" cy="375920"/>
            </a:xfrm>
            <a:prstGeom prst="rect">
              <a:avLst/>
            </a:prstGeom>
            <a:noFill/>
          </p:spPr>
          <p:txBody>
            <a:bodyPr wrap="square" lIns="68580" tIns="34290" rIns="68580" bIns="34290" rtlCol="0">
              <a:spAutoFit/>
            </a:bodyPr>
            <a:p>
              <a:pPr marL="0" lvl="1"/>
              <a:r>
                <a:rPr lang="zh-CN" altLang="en-US" sz="2000" dirty="0">
                  <a:solidFill>
                    <a:srgbClr val="0070C0"/>
                  </a:solidFill>
                  <a:latin typeface="Arial" panose="020B0604020202020204"/>
                  <a:ea typeface="微软雅黑" panose="020B0503020204020204" pitchFamily="34" charset="-122"/>
                  <a:sym typeface="Arial" panose="020B0604020202020204"/>
                </a:rPr>
                <a:t>技术特点</a:t>
              </a:r>
              <a:endParaRPr lang="zh-CN" altLang="en-US" sz="2000" dirty="0">
                <a:solidFill>
                  <a:srgbClr val="0070C0"/>
                </a:solidFill>
                <a:latin typeface="Arial" panose="020B0604020202020204"/>
                <a:ea typeface="微软雅黑" panose="020B0503020204020204" pitchFamily="34" charset="-122"/>
                <a:sym typeface="Arial" panose="020B0604020202020204"/>
              </a:endParaRPr>
            </a:p>
          </p:txBody>
        </p:sp>
      </p:grpSp>
      <p:sp>
        <p:nvSpPr>
          <p:cNvPr id="13" name="矩形 12"/>
          <p:cNvSpPr/>
          <p:nvPr>
            <p:custDataLst>
              <p:tags r:id="rId4"/>
            </p:custDataLst>
          </p:nvPr>
        </p:nvSpPr>
        <p:spPr>
          <a:xfrm>
            <a:off x="383156" y="172103"/>
            <a:ext cx="462407" cy="462407"/>
          </a:xfrm>
          <a:prstGeom prst="rect">
            <a:avLst/>
          </a:prstGeom>
          <a:solidFill>
            <a:srgbClr val="1D9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dirty="0">
                <a:solidFill>
                  <a:schemeClr val="bg1"/>
                </a:solidFill>
                <a:latin typeface="迷你简姚体" panose="03000509000000000000" pitchFamily="65" charset="-122"/>
                <a:ea typeface="迷你简姚体" panose="03000509000000000000" pitchFamily="65" charset="-122"/>
                <a:sym typeface="+mn-ea"/>
              </a:rPr>
              <a:t>02</a:t>
            </a:r>
            <a:endParaRPr lang="en-US" altLang="zh-CN" sz="2000"/>
          </a:p>
        </p:txBody>
      </p:sp>
      <p:sp>
        <p:nvSpPr>
          <p:cNvPr id="14" name="矩形 13"/>
          <p:cNvSpPr/>
          <p:nvPr>
            <p:custDataLst>
              <p:tags r:id="rId5"/>
            </p:custDataLst>
          </p:nvPr>
        </p:nvSpPr>
        <p:spPr>
          <a:xfrm>
            <a:off x="11928807"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Arial" panose="020B0604020202020204"/>
              <a:ea typeface="微软雅黑" panose="020B0503020204020204" pitchFamily="34" charset="-122"/>
              <a:sym typeface="Arial" panose="020B0604020202020204"/>
            </a:endParaRPr>
          </a:p>
        </p:txBody>
      </p:sp>
      <p:grpSp>
        <p:nvGrpSpPr>
          <p:cNvPr id="16" name="group 2"/>
          <p:cNvGrpSpPr/>
          <p:nvPr/>
        </p:nvGrpSpPr>
        <p:grpSpPr>
          <a:xfrm rot="21600000">
            <a:off x="9043393" y="190515"/>
            <a:ext cx="2920959" cy="450844"/>
            <a:chOff x="0" y="0"/>
            <a:chExt cx="2920959" cy="450844"/>
          </a:xfrm>
        </p:grpSpPr>
        <p:pic>
          <p:nvPicPr>
            <p:cNvPr id="17" name="picture 46"/>
            <p:cNvPicPr>
              <a:picLocks noChangeAspect="1"/>
            </p:cNvPicPr>
            <p:nvPr>
              <p:custDataLst>
                <p:tags r:id="rId6"/>
              </p:custDataLst>
            </p:nvPr>
          </p:nvPicPr>
          <p:blipFill>
            <a:blip r:embed="rId7"/>
            <a:stretch>
              <a:fillRect/>
            </a:stretch>
          </p:blipFill>
          <p:spPr>
            <a:xfrm rot="21600000">
              <a:off x="0" y="0"/>
              <a:ext cx="2920959" cy="450844"/>
            </a:xfrm>
            <a:prstGeom prst="rect">
              <a:avLst/>
            </a:prstGeom>
          </p:spPr>
        </p:pic>
        <p:sp>
          <p:nvSpPr>
            <p:cNvPr id="48" name="textbox 48"/>
            <p:cNvSpPr/>
            <p:nvPr>
              <p:custDataLst>
                <p:tags r:id="rId8"/>
              </p:custDataLst>
            </p:nvPr>
          </p:nvSpPr>
          <p:spPr>
            <a:xfrm>
              <a:off x="-12700" y="-12700"/>
              <a:ext cx="2946400" cy="518159"/>
            </a:xfrm>
            <a:prstGeom prst="rect">
              <a:avLst/>
            </a:prstGeom>
          </p:spPr>
          <p:txBody>
            <a:bodyPr vert="horz" wrap="square" lIns="0" tIns="0" rIns="0" bIns="0"/>
            <a:p>
              <a:pPr algn="l" rtl="0" eaLnBrk="0">
                <a:lnSpc>
                  <a:spcPct val="107000"/>
                </a:lnSpc>
              </a:pPr>
              <a:endParaRPr lang="en-US" altLang="en-US" sz="700" dirty="0"/>
            </a:p>
            <a:p>
              <a:pPr marL="1193165" algn="l" rtl="0" eaLnBrk="0">
                <a:lnSpc>
                  <a:spcPct val="97000"/>
                </a:lnSpc>
                <a:spcBef>
                  <a:spcPts val="5"/>
                </a:spcBef>
              </a:pPr>
              <a:r>
                <a:rPr sz="2300" kern="0" spc="110" dirty="0">
                  <a:solidFill>
                    <a:srgbClr val="000000">
                      <a:alpha val="100000"/>
                    </a:srgbClr>
                  </a:solidFill>
                  <a:latin typeface="宋体" panose="02010600030101010101" pitchFamily="2" charset="-122"/>
                  <a:ea typeface="宋体" panose="02010600030101010101" pitchFamily="2" charset="-122"/>
                  <a:cs typeface="宋体" panose="02010600030101010101" pitchFamily="2" charset="-122"/>
                </a:rPr>
                <a:t>石家庄道桥</a:t>
              </a:r>
              <a:endParaRPr lang="en-US" altLang="en-US" sz="2300" dirty="0"/>
            </a:p>
          </p:txBody>
        </p:sp>
      </p:grpSp>
      <p:pic>
        <p:nvPicPr>
          <p:cNvPr id="4" name="图片 3"/>
          <p:cNvPicPr>
            <a:picLocks noChangeAspect="1"/>
          </p:cNvPicPr>
          <p:nvPr/>
        </p:nvPicPr>
        <p:blipFill>
          <a:blip r:embed="rId9"/>
          <a:stretch>
            <a:fillRect/>
          </a:stretch>
        </p:blipFill>
        <p:spPr>
          <a:xfrm>
            <a:off x="2290445" y="2185035"/>
            <a:ext cx="7108825" cy="2669540"/>
          </a:xfrm>
          <a:prstGeom prst="rect">
            <a:avLst/>
          </a:prstGeom>
        </p:spPr>
      </p:pic>
      <p:sp>
        <p:nvSpPr>
          <p:cNvPr id="15" name="文本框 14"/>
          <p:cNvSpPr txBox="1"/>
          <p:nvPr/>
        </p:nvSpPr>
        <p:spPr>
          <a:xfrm>
            <a:off x="5375910" y="5013325"/>
            <a:ext cx="1795145" cy="306705"/>
          </a:xfrm>
          <a:prstGeom prst="rect">
            <a:avLst/>
          </a:prstGeom>
          <a:noFill/>
        </p:spPr>
        <p:txBody>
          <a:bodyPr wrap="square" rtlCol="0" anchor="t">
            <a:spAutoFit/>
          </a:bodyPr>
          <a:p>
            <a:r>
              <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rPr>
              <a:t>知网检索页面</a:t>
            </a:r>
            <a:endParaRPr lang="zh-CN" altLang="en-US" sz="1400" b="1" kern="0" dirty="0">
              <a:solidFill>
                <a:srgbClr val="000000">
                  <a:alpha val="100000"/>
                </a:srgbClr>
              </a:solidFill>
              <a:latin typeface="黑体" panose="02010609060101010101" charset="-122"/>
              <a:ea typeface="黑体" panose="02010609060101010101" charset="-122"/>
              <a:cs typeface="黑体" panose="02010609060101010101" charset="-122"/>
              <a:sym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DIAGRAM_VIRTUALLY_FRAME" val="{&quot;height&quot;:384.5488188976377,&quot;left&quot;:328.9,&quot;top&quot;:139.6,&quot;width&quot;:540.8}"/>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DIAGRAM_VIRTUALLY_FRAME" val="{&quot;height&quot;:384.5488188976377,&quot;left&quot;:328.9,&quot;top&quot;:139.6,&quot;width&quot;:540.8}"/>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DIAGRAM_VIRTUALLY_FRAME" val="{&quot;height&quot;:384.5488188976377,&quot;left&quot;:328.9,&quot;top&quot;:139.6,&quot;width&quot;:540.8}"/>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DIAGRAM_VIRTUALLY_FRAME" val="{&quot;height&quot;:384.5488188976377,&quot;left&quot;:328.9,&quot;top&quot;:139.6,&quot;width&quot;:540.8}"/>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TABLE_ENDDRAG_ORIGIN_RECT" val="492*283"/>
  <p:tag name="TABLE_ENDDRAG_RECT" val="66*156*492*283"/>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DIAGRAM_VIRTUALLY_FRAME" val="{&quot;height&quot;:384.5488188976377,&quot;left&quot;:328.9,&quot;top&quot;:139.6,&quot;width&quot;:540.8}"/>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TABLE_ENDDRAG_ORIGIN_RECT" val="742*123"/>
  <p:tag name="TABLE_ENDDRAG_RECT" val="77*193*742*123"/>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DIAGRAM_VIRTUALLY_FRAME" val="{&quot;height&quot;:384.5488188976377,&quot;left&quot;:328.9,&quot;top&quot;:139.6,&quot;width&quot;:540.8}"/>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TEMPLATE_CATEGORY" val="preset"/>
  <p:tag name="KSO_WM_TEMPLATE_INDEX" val="11"/>
  <p:tag name="KSO_WM_UNIT_TYPE" val="a"/>
  <p:tag name="KSO_WM_UNIT_INDEX" val="1"/>
  <p:tag name="KSO_WM_UNIT_ID" val="256*a*1"/>
  <p:tag name="KSO_WM_UNIT_CLEAR" val="1"/>
  <p:tag name="KSO_WM_UNIT_LAYERLEVEL" val="1"/>
  <p:tag name="KSO_WM_UNIT_VALUE" val="26"/>
  <p:tag name="KSO_WM_UNIT_ISCONTENTSTITLE" val="0"/>
  <p:tag name="KSO_WM_UNIT_HIGHLIGHT" val="0"/>
  <p:tag name="KSO_WM_UNIT_COMPATIBLE" val="0"/>
  <p:tag name="KSO_WM_UNIT_PRESET_TEXT" val="请在此处添加标题"/>
  <p:tag name="KSO_WM_BEAUTIFY_FLAG" val="#wm#"/>
  <p:tag name="KSO_WM_TAG_VERSION" val="1.0"/>
</p:tagLst>
</file>

<file path=ppt/tags/tag93.xml><?xml version="1.0" encoding="utf-8"?>
<p:tagLst xmlns:p="http://schemas.openxmlformats.org/presentationml/2006/main">
  <p:tag name="KSO_WM_TEMPLATE_CATEGORY" val="preset"/>
  <p:tag name="KSO_WM_TEMPLATE_INDEX" val="11"/>
  <p:tag name="KSO_WM_UNIT_TYPE" val="b"/>
  <p:tag name="KSO_WM_UNIT_INDEX" val="1"/>
  <p:tag name="KSO_WM_UNIT_ID" val="256*b*1"/>
  <p:tag name="KSO_WM_UNIT_CLEAR" val="1"/>
  <p:tag name="KSO_WM_UNIT_LAYERLEVEL" val="1"/>
  <p:tag name="KSO_WM_UNIT_VALUE" val="140"/>
  <p:tag name="KSO_WM_UNIT_ISCONTENTSTITLE" val="0"/>
  <p:tag name="KSO_WM_UNIT_HIGHLIGHT" val="0"/>
  <p:tag name="KSO_WM_UNIT_COMPATIBLE" val="0"/>
  <p:tag name="KSO_WM_UNIT_PRESET_TEXT" val="请在此处添加副标题"/>
  <p:tag name="KSO_WM_BEAUTIFY_FLAG" val="#wm#"/>
  <p:tag name="KSO_WM_TAG_VERSION" val="1.0"/>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COMMONDATA" val="eyJoZGlkIjoiYzZjYmQzMWVjZTdjNDUzMTViNTg0MjA4MWUxNWIyYzgifQ=="/>
  <p:tag name="resource_record_key" val="{&quot;13&quot;:[20482067],&quot;29&quot;:[20498738],&quot;8&quot;:[20474994,20474746,20294351]}"/>
  <p:tag name="commondata" val="eyJoZGlkIjoiYmRkMmZhNTBiY2VmZjFmMTdhOTY0ODQwYjRiY2I5YjYifQ=="/>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2092</Words>
  <Application>WPS 演示</Application>
  <PresentationFormat>自定义</PresentationFormat>
  <Paragraphs>326</Paragraphs>
  <Slides>16</Slides>
  <Notes>48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16</vt:i4>
      </vt:variant>
    </vt:vector>
  </HeadingPairs>
  <TitlesOfParts>
    <vt:vector size="37" baseType="lpstr">
      <vt:lpstr>Arial</vt:lpstr>
      <vt:lpstr>宋体</vt:lpstr>
      <vt:lpstr>Wingdings</vt:lpstr>
      <vt:lpstr>Adobe 仿宋 Std R</vt:lpstr>
      <vt:lpstr>仿宋</vt:lpstr>
      <vt:lpstr>Arial</vt:lpstr>
      <vt:lpstr>楷体_GB2312</vt:lpstr>
      <vt:lpstr>微软雅黑</vt:lpstr>
      <vt:lpstr>Adobe 黑体 Std R</vt:lpstr>
      <vt:lpstr>Times New Roman</vt:lpstr>
      <vt:lpstr>黑体</vt:lpstr>
      <vt:lpstr>仿宋_GB2312</vt:lpstr>
      <vt:lpstr>Bebas Neue</vt:lpstr>
      <vt:lpstr>迷你简姚体</vt:lpstr>
      <vt:lpstr>Vrinda</vt:lpstr>
      <vt:lpstr>Adobe 楷体 Std R</vt:lpstr>
      <vt:lpstr>汉仪黑方简</vt:lpstr>
      <vt:lpstr>Calibri</vt:lpstr>
      <vt:lpstr>新宋体</vt:lpstr>
      <vt:lpstr>Arial Unicode MS</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商务科技</dc:title>
  <dc:creator>第一PPT</dc:creator>
  <cp:keywords>www.1ppt.com</cp:keywords>
  <dc:description>www.1ppt.com</dc:description>
  <cp:lastModifiedBy>Administrator</cp:lastModifiedBy>
  <cp:revision>600</cp:revision>
  <dcterms:created xsi:type="dcterms:W3CDTF">2016-05-03T03:26:00Z</dcterms:created>
  <dcterms:modified xsi:type="dcterms:W3CDTF">2024-11-21T07:19:27Z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1D0B0660F6DC423F864574A7350280A5_12</vt:lpwstr>
  </property>
  <property fmtid="{D5CDD505-2E9C-101B-9397-08002B2CF9AE}" pid="3" name="KSOProductBuildVer">
    <vt:lpwstr>2052-12.1.0.18608</vt:lpwstr>
  </property>
</Properties>
</file>