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8" r:id="rId4"/>
    <p:sldMasterId id="2147483689" r:id="rId5"/>
    <p:sldMasterId id="2147483700" r:id="rId6"/>
  </p:sldMasterIdLst>
  <p:notesMasterIdLst>
    <p:notesMasterId r:id="rId8"/>
  </p:notesMasterIdLst>
  <p:handoutMasterIdLst>
    <p:handoutMasterId r:id="rId34"/>
  </p:handoutMasterIdLst>
  <p:sldIdLst>
    <p:sldId id="774" r:id="rId7"/>
    <p:sldId id="777" r:id="rId9"/>
    <p:sldId id="877" r:id="rId10"/>
    <p:sldId id="801" r:id="rId11"/>
    <p:sldId id="1012" r:id="rId12"/>
    <p:sldId id="805" r:id="rId13"/>
    <p:sldId id="957" r:id="rId14"/>
    <p:sldId id="955" r:id="rId15"/>
    <p:sldId id="986" r:id="rId16"/>
    <p:sldId id="983" r:id="rId17"/>
    <p:sldId id="1038" r:id="rId18"/>
    <p:sldId id="806" r:id="rId19"/>
    <p:sldId id="984" r:id="rId20"/>
    <p:sldId id="980" r:id="rId21"/>
    <p:sldId id="1039" r:id="rId22"/>
    <p:sldId id="954" r:id="rId23"/>
    <p:sldId id="804" r:id="rId24"/>
    <p:sldId id="835" r:id="rId25"/>
    <p:sldId id="834" r:id="rId26"/>
    <p:sldId id="952" r:id="rId27"/>
    <p:sldId id="923" r:id="rId28"/>
    <p:sldId id="922" r:id="rId29"/>
    <p:sldId id="918" r:id="rId30"/>
    <p:sldId id="772" r:id="rId31"/>
    <p:sldId id="1009" r:id="rId32"/>
    <p:sldId id="921" r:id="rId33"/>
  </p:sldIdLst>
  <p:sldSz cx="12421870" cy="7315200"/>
  <p:notesSz cx="6858000" cy="9144000"/>
  <p:custDataLst>
    <p:tags r:id="rId39"/>
  </p:custDataLst>
  <p:defaultTextStyle>
    <a:defPPr>
      <a:defRPr lang="zh-CN"/>
    </a:defPPr>
    <a:lvl1pPr marL="0" algn="l" defTabSz="1127760" rtl="0" eaLnBrk="1" latinLnBrk="0" hangingPunct="1">
      <a:defRPr sz="2200" kern="1200">
        <a:solidFill>
          <a:schemeClr val="tx1"/>
        </a:solidFill>
        <a:latin typeface="+mn-lt"/>
        <a:ea typeface="+mn-ea"/>
        <a:cs typeface="+mn-cs"/>
      </a:defRPr>
    </a:lvl1pPr>
    <a:lvl2pPr marL="563880" algn="l" defTabSz="1127760" rtl="0" eaLnBrk="1" latinLnBrk="0" hangingPunct="1">
      <a:defRPr sz="2200" kern="1200">
        <a:solidFill>
          <a:schemeClr val="tx1"/>
        </a:solidFill>
        <a:latin typeface="+mn-lt"/>
        <a:ea typeface="+mn-ea"/>
        <a:cs typeface="+mn-cs"/>
      </a:defRPr>
    </a:lvl2pPr>
    <a:lvl3pPr marL="1127760" algn="l" defTabSz="1127760" rtl="0" eaLnBrk="1" latinLnBrk="0" hangingPunct="1">
      <a:defRPr sz="2200" kern="1200">
        <a:solidFill>
          <a:schemeClr val="tx1"/>
        </a:solidFill>
        <a:latin typeface="+mn-lt"/>
        <a:ea typeface="+mn-ea"/>
        <a:cs typeface="+mn-cs"/>
      </a:defRPr>
    </a:lvl3pPr>
    <a:lvl4pPr marL="1691640" algn="l" defTabSz="1127760" rtl="0" eaLnBrk="1" latinLnBrk="0" hangingPunct="1">
      <a:defRPr sz="2200" kern="1200">
        <a:solidFill>
          <a:schemeClr val="tx1"/>
        </a:solidFill>
        <a:latin typeface="+mn-lt"/>
        <a:ea typeface="+mn-ea"/>
        <a:cs typeface="+mn-cs"/>
      </a:defRPr>
    </a:lvl4pPr>
    <a:lvl5pPr marL="2255520" algn="l" defTabSz="1127760" rtl="0" eaLnBrk="1" latinLnBrk="0" hangingPunct="1">
      <a:defRPr sz="2200" kern="1200">
        <a:solidFill>
          <a:schemeClr val="tx1"/>
        </a:solidFill>
        <a:latin typeface="+mn-lt"/>
        <a:ea typeface="+mn-ea"/>
        <a:cs typeface="+mn-cs"/>
      </a:defRPr>
    </a:lvl5pPr>
    <a:lvl6pPr marL="2819400" algn="l" defTabSz="1127760" rtl="0" eaLnBrk="1" latinLnBrk="0" hangingPunct="1">
      <a:defRPr sz="2200" kern="1200">
        <a:solidFill>
          <a:schemeClr val="tx1"/>
        </a:solidFill>
        <a:latin typeface="+mn-lt"/>
        <a:ea typeface="+mn-ea"/>
        <a:cs typeface="+mn-cs"/>
      </a:defRPr>
    </a:lvl6pPr>
    <a:lvl7pPr marL="3383280" algn="l" defTabSz="1127760" rtl="0" eaLnBrk="1" latinLnBrk="0" hangingPunct="1">
      <a:defRPr sz="2200" kern="1200">
        <a:solidFill>
          <a:schemeClr val="tx1"/>
        </a:solidFill>
        <a:latin typeface="+mn-lt"/>
        <a:ea typeface="+mn-ea"/>
        <a:cs typeface="+mn-cs"/>
      </a:defRPr>
    </a:lvl7pPr>
    <a:lvl8pPr marL="3947160" algn="l" defTabSz="1127760" rtl="0" eaLnBrk="1" latinLnBrk="0" hangingPunct="1">
      <a:defRPr sz="2200" kern="1200">
        <a:solidFill>
          <a:schemeClr val="tx1"/>
        </a:solidFill>
        <a:latin typeface="+mn-lt"/>
        <a:ea typeface="+mn-ea"/>
        <a:cs typeface="+mn-cs"/>
      </a:defRPr>
    </a:lvl8pPr>
    <a:lvl9pPr marL="4511040" algn="l" defTabSz="1127760" rtl="0" eaLnBrk="1" latinLnBrk="0" hangingPunct="1">
      <a:defRPr sz="2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23" userDrawn="1">
          <p15:clr>
            <a:srgbClr val="A4A3A4"/>
          </p15:clr>
        </p15:guide>
        <p15:guide id="2" pos="37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张涛" initials="张" lastIdx="24"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00B0F0"/>
    <a:srgbClr val="00407F"/>
    <a:srgbClr val="DA12EC"/>
    <a:srgbClr val="018CD7"/>
    <a:srgbClr val="0156A9"/>
    <a:srgbClr val="0162B3"/>
    <a:srgbClr val="008CD7"/>
    <a:srgbClr val="0083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5231" autoAdjust="0"/>
  </p:normalViewPr>
  <p:slideViewPr>
    <p:cSldViewPr snapToObjects="1" showGuides="1">
      <p:cViewPr>
        <p:scale>
          <a:sx n="70" d="100"/>
          <a:sy n="70" d="100"/>
        </p:scale>
        <p:origin x="-1260" y="-348"/>
      </p:cViewPr>
      <p:guideLst>
        <p:guide orient="horz" pos="2423"/>
        <p:guide pos="3775"/>
      </p:guideLst>
    </p:cSldViewPr>
  </p:slideViewPr>
  <p:outlineViewPr>
    <p:cViewPr>
      <p:scale>
        <a:sx n="33" d="100"/>
        <a:sy n="33" d="100"/>
      </p:scale>
      <p:origin x="0" y="486"/>
    </p:cViewPr>
  </p:outlineViewPr>
  <p:notesTextViewPr>
    <p:cViewPr>
      <p:scale>
        <a:sx n="100" d="100"/>
        <a:sy n="100" d="100"/>
      </p:scale>
      <p:origin x="0" y="0"/>
    </p:cViewPr>
  </p:notesTextViewPr>
  <p:sorterViewPr>
    <p:cViewPr>
      <p:scale>
        <a:sx n="66" d="100"/>
        <a:sy n="66" d="100"/>
      </p:scale>
      <p:origin x="0" y="936"/>
    </p:cViewPr>
  </p:sorterViewPr>
  <p:notesViewPr>
    <p:cSldViewPr snapToObjects="1">
      <p:cViewPr varScale="1">
        <p:scale>
          <a:sx n="54" d="100"/>
          <a:sy n="54" d="100"/>
        </p:scale>
        <p:origin x="-2538" y="-90"/>
      </p:cViewPr>
      <p:guideLst>
        <p:guide orient="horz" pos="3029"/>
        <p:guide pos="208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9" Type="http://schemas.openxmlformats.org/officeDocument/2006/relationships/tags" Target="tags/tag21.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6C0184-B37A-411E-A042-8A8E2D77F0B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769BA4-F4E8-4CF6-81A4-53BD901CFB8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8D1468-B7C7-4A69-A1EF-994AE9C759D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519113" y="685800"/>
            <a:ext cx="58197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FA4AA-BE85-443B-B0C1-3A4AC2A361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127760" rtl="0" eaLnBrk="1" latinLnBrk="0" hangingPunct="1">
      <a:defRPr sz="1500" kern="1200">
        <a:solidFill>
          <a:schemeClr val="tx1"/>
        </a:solidFill>
        <a:latin typeface="+mn-lt"/>
        <a:ea typeface="+mn-ea"/>
        <a:cs typeface="+mn-cs"/>
      </a:defRPr>
    </a:lvl1pPr>
    <a:lvl2pPr marL="563880" algn="l" defTabSz="1127760" rtl="0" eaLnBrk="1" latinLnBrk="0" hangingPunct="1">
      <a:defRPr sz="1500" kern="1200">
        <a:solidFill>
          <a:schemeClr val="tx1"/>
        </a:solidFill>
        <a:latin typeface="+mn-lt"/>
        <a:ea typeface="+mn-ea"/>
        <a:cs typeface="+mn-cs"/>
      </a:defRPr>
    </a:lvl2pPr>
    <a:lvl3pPr marL="1127760" algn="l" defTabSz="1127760" rtl="0" eaLnBrk="1" latinLnBrk="0" hangingPunct="1">
      <a:defRPr sz="1500" kern="1200">
        <a:solidFill>
          <a:schemeClr val="tx1"/>
        </a:solidFill>
        <a:latin typeface="+mn-lt"/>
        <a:ea typeface="+mn-ea"/>
        <a:cs typeface="+mn-cs"/>
      </a:defRPr>
    </a:lvl3pPr>
    <a:lvl4pPr marL="1691640" algn="l" defTabSz="1127760" rtl="0" eaLnBrk="1" latinLnBrk="0" hangingPunct="1">
      <a:defRPr sz="1500" kern="1200">
        <a:solidFill>
          <a:schemeClr val="tx1"/>
        </a:solidFill>
        <a:latin typeface="+mn-lt"/>
        <a:ea typeface="+mn-ea"/>
        <a:cs typeface="+mn-cs"/>
      </a:defRPr>
    </a:lvl4pPr>
    <a:lvl5pPr marL="2255520" algn="l" defTabSz="1127760" rtl="0" eaLnBrk="1" latinLnBrk="0" hangingPunct="1">
      <a:defRPr sz="1500" kern="1200">
        <a:solidFill>
          <a:schemeClr val="tx1"/>
        </a:solidFill>
        <a:latin typeface="+mn-lt"/>
        <a:ea typeface="+mn-ea"/>
        <a:cs typeface="+mn-cs"/>
      </a:defRPr>
    </a:lvl5pPr>
    <a:lvl6pPr marL="2819400" algn="l" defTabSz="1127760" rtl="0" eaLnBrk="1" latinLnBrk="0" hangingPunct="1">
      <a:defRPr sz="1500" kern="1200">
        <a:solidFill>
          <a:schemeClr val="tx1"/>
        </a:solidFill>
        <a:latin typeface="+mn-lt"/>
        <a:ea typeface="+mn-ea"/>
        <a:cs typeface="+mn-cs"/>
      </a:defRPr>
    </a:lvl6pPr>
    <a:lvl7pPr marL="3383280" algn="l" defTabSz="1127760" rtl="0" eaLnBrk="1" latinLnBrk="0" hangingPunct="1">
      <a:defRPr sz="1500" kern="1200">
        <a:solidFill>
          <a:schemeClr val="tx1"/>
        </a:solidFill>
        <a:latin typeface="+mn-lt"/>
        <a:ea typeface="+mn-ea"/>
        <a:cs typeface="+mn-cs"/>
      </a:defRPr>
    </a:lvl7pPr>
    <a:lvl8pPr marL="3947160" algn="l" defTabSz="1127760" rtl="0" eaLnBrk="1" latinLnBrk="0" hangingPunct="1">
      <a:defRPr sz="1500" kern="1200">
        <a:solidFill>
          <a:schemeClr val="tx1"/>
        </a:solidFill>
        <a:latin typeface="+mn-lt"/>
        <a:ea typeface="+mn-ea"/>
        <a:cs typeface="+mn-cs"/>
      </a:defRPr>
    </a:lvl8pPr>
    <a:lvl9pPr marL="4511040" algn="l" defTabSz="1127760"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a:xfrm>
            <a:off x="809625" y="1143000"/>
            <a:ext cx="5240338" cy="3086100"/>
          </a:xfrm>
          <a:ln>
            <a:miter lim="800000"/>
          </a:ln>
        </p:spPr>
      </p:sp>
      <p:sp>
        <p:nvSpPr>
          <p:cNvPr id="20482" name="备注占位符 2"/>
          <p:cNvSpPr>
            <a:spLocks noGrp="1" noChangeArrowheads="1"/>
          </p:cNvSpPr>
          <p:nvPr>
            <p:ph type="body" idx="4294967295"/>
          </p:nvPr>
        </p:nvSpPr>
        <p:spPr/>
        <p:txBody>
          <a:bodyPr/>
          <a:lstStyle/>
          <a:p>
            <a:pPr eaLnBrk="1" hangingPunct="1"/>
            <a:endParaRPr lang="zh-CN" altLang="en-US" smtClean="0"/>
          </a:p>
        </p:txBody>
      </p:sp>
      <p:sp>
        <p:nvSpPr>
          <p:cNvPr id="20483" name="灯片编号占位符 3"/>
          <p:cNvSpPr>
            <a:spLocks noGrp="1" noChangeArrowheads="1"/>
          </p:cNvSpPr>
          <p:nvPr>
            <p:ph type="sldNum" sz="quarter" idx="5"/>
          </p:nvPr>
        </p:nvSpPr>
        <p:spPr bwMode="auto">
          <a:noFill/>
          <a:ln>
            <a:miter lim="800000"/>
          </a:ln>
        </p:spPr>
        <p:txBody>
          <a:bodyPr/>
          <a:lstStyle/>
          <a:p>
            <a:fld id="{35D67455-DD2B-40C8-83E6-8D99AD056181}" type="slidenum">
              <a:rPr lang="zh-CN" altLang="en-US"/>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724628" y="1463040"/>
            <a:ext cx="10666519" cy="1950720"/>
          </a:xfrm>
          <a:ln>
            <a:noFill/>
          </a:ln>
        </p:spPr>
        <p:txBody>
          <a:bodyPr vert="horz" tIns="0" rIns="22556"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9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724628" y="3443771"/>
            <a:ext cx="10670659" cy="1869440"/>
          </a:xfrm>
        </p:spPr>
        <p:txBody>
          <a:bodyPr lIns="0" rIns="22556"/>
          <a:lstStyle>
            <a:lvl1pPr marL="0" marR="56515" indent="0" algn="r">
              <a:buNone/>
              <a:defRPr>
                <a:solidFill>
                  <a:schemeClr val="tx1"/>
                </a:solidFill>
              </a:defRPr>
            </a:lvl1pPr>
            <a:lvl2pPr marL="563880" indent="0" algn="ctr">
              <a:buNone/>
            </a:lvl2pPr>
            <a:lvl3pPr marL="1127760" indent="0" algn="ctr">
              <a:buNone/>
            </a:lvl3pPr>
            <a:lvl4pPr marL="1691640" indent="0" algn="ctr">
              <a:buNone/>
            </a:lvl4pPr>
            <a:lvl5pPr marL="2255520" indent="0" algn="ctr">
              <a:buNone/>
            </a:lvl5pPr>
            <a:lvl6pPr marL="2819400" indent="0" algn="ctr">
              <a:buNone/>
            </a:lvl6pPr>
            <a:lvl7pPr marL="3383280" indent="0" algn="ctr">
              <a:buNone/>
            </a:lvl7pPr>
            <a:lvl8pPr marL="3947160" indent="0" algn="ctr">
              <a:buNone/>
            </a:lvl8pPr>
            <a:lvl9pPr marL="451104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transition spd="med">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06086" y="975361"/>
            <a:ext cx="2794992" cy="555921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21110" y="975361"/>
            <a:ext cx="8177940" cy="5559214"/>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华民">
    <p:spTree>
      <p:nvGrpSpPr>
        <p:cNvPr id="1" name=""/>
        <p:cNvGrpSpPr/>
        <p:nvPr/>
      </p:nvGrpSpPr>
      <p:grpSpPr>
        <a:xfrm>
          <a:off x="0" y="0"/>
          <a:ext cx="0" cy="0"/>
          <a:chOff x="0" y="0"/>
          <a:chExt cx="0" cy="0"/>
        </a:xfrm>
      </p:grpSpPr>
      <p:sp>
        <p:nvSpPr>
          <p:cNvPr id="123911" name="Rectangle 7"/>
          <p:cNvSpPr>
            <a:spLocks noGrp="1" noChangeArrowheads="1"/>
          </p:cNvSpPr>
          <p:nvPr>
            <p:ph type="ctrTitle" sz="quarter"/>
          </p:nvPr>
        </p:nvSpPr>
        <p:spPr>
          <a:xfrm>
            <a:off x="4451284" y="2272454"/>
            <a:ext cx="7660349" cy="1568027"/>
          </a:xfrm>
        </p:spPr>
        <p:txBody>
          <a:bodyPr/>
          <a:lstStyle>
            <a:lvl1pPr algn="l">
              <a:defRPr sz="6700"/>
            </a:lvl1pPr>
          </a:lstStyle>
          <a:p>
            <a:r>
              <a:rPr lang="zh-CN" altLang="en-US" noProof="1" smtClean="0"/>
              <a:t>单击此处编辑母版标题样式</a:t>
            </a:r>
            <a:endParaRPr lang="zh-CN" altLang="en-US" noProof="1"/>
          </a:p>
        </p:txBody>
      </p:sp>
      <p:sp>
        <p:nvSpPr>
          <p:cNvPr id="123912" name="Rectangle 8"/>
          <p:cNvSpPr>
            <a:spLocks noGrp="1" noChangeArrowheads="1"/>
          </p:cNvSpPr>
          <p:nvPr>
            <p:ph type="subTitle" sz="quarter" idx="1"/>
          </p:nvPr>
        </p:nvSpPr>
        <p:spPr>
          <a:xfrm>
            <a:off x="4451284" y="4876800"/>
            <a:ext cx="7660349" cy="568960"/>
          </a:xfrm>
        </p:spPr>
        <p:txBody>
          <a:bodyPr/>
          <a:lstStyle>
            <a:lvl1pPr marL="0" indent="0">
              <a:buFont typeface="Wingdings" panose="05000000000000000000" pitchFamily="2" charset="2"/>
              <a:buNone/>
              <a:defRPr sz="3000">
                <a:solidFill>
                  <a:schemeClr val="tx1"/>
                </a:solidFill>
              </a:defRPr>
            </a:lvl1pPr>
          </a:lstStyle>
          <a:p>
            <a:r>
              <a:rPr lang="zh-CN" altLang="en-US" noProof="1" smtClean="0"/>
              <a:t>单击此处编辑母版副标题样式</a:t>
            </a:r>
            <a:endParaRPr lang="zh-CN" altLang="en-US" noProof="1"/>
          </a:p>
        </p:txBody>
      </p:sp>
      <p:sp>
        <p:nvSpPr>
          <p:cNvPr id="4" name="Rectangle 9"/>
          <p:cNvSpPr>
            <a:spLocks noGrp="1" noChangeArrowheads="1"/>
          </p:cNvSpPr>
          <p:nvPr>
            <p:ph type="dt" sz="quarter" idx="10"/>
          </p:nvPr>
        </p:nvSpPr>
        <p:spPr>
          <a:xfrm>
            <a:off x="621109" y="6746241"/>
            <a:ext cx="2898511" cy="423333"/>
          </a:xfrm>
        </p:spPr>
        <p:txBody>
          <a:bodyPr/>
          <a:lstStyle>
            <a:lvl1pPr fontAlgn="base">
              <a:defRPr b="0" noProof="0">
                <a:solidFill>
                  <a:srgbClr val="FEFEFE"/>
                </a:solidFill>
              </a:defRPr>
            </a:lvl1pPr>
          </a:lstStyle>
          <a:p>
            <a:fld id="{530820CF-B880-4189-942D-D702A7CBA730}" type="datetimeFigureOut">
              <a:rPr lang="zh-CN" altLang="en-US" smtClean="0"/>
            </a:fld>
            <a:endParaRPr lang="zh-CN" altLang="en-US"/>
          </a:p>
        </p:txBody>
      </p:sp>
      <p:sp>
        <p:nvSpPr>
          <p:cNvPr id="5" name="Rectangle 10"/>
          <p:cNvSpPr>
            <a:spLocks noGrp="1" noChangeArrowheads="1"/>
          </p:cNvSpPr>
          <p:nvPr>
            <p:ph type="ftr" sz="quarter" idx="11"/>
          </p:nvPr>
        </p:nvSpPr>
        <p:spPr>
          <a:xfrm>
            <a:off x="4244248" y="6746241"/>
            <a:ext cx="3933693" cy="423333"/>
          </a:xfrm>
        </p:spPr>
        <p:txBody>
          <a:bodyPr/>
          <a:lstStyle>
            <a:lvl1pPr algn="ctr" fontAlgn="base">
              <a:defRPr b="0" noProof="0">
                <a:solidFill>
                  <a:srgbClr val="FEFEFE"/>
                </a:solidFill>
                <a:latin typeface="Times New Roman" panose="02020603050405020304" pitchFamily="18" charset="0"/>
                <a:ea typeface="楷体_GB2312" panose="02010609030101010101" pitchFamily="49" charset="-122"/>
              </a:defRPr>
            </a:lvl1pPr>
          </a:lstStyle>
          <a:p>
            <a:endParaRPr lang="zh-CN" altLang="en-US"/>
          </a:p>
        </p:txBody>
      </p:sp>
      <p:sp>
        <p:nvSpPr>
          <p:cNvPr id="6" name="Rectangle 11"/>
          <p:cNvSpPr>
            <a:spLocks noGrp="1" noChangeArrowheads="1"/>
          </p:cNvSpPr>
          <p:nvPr>
            <p:ph type="sldNum" sz="quarter" idx="12"/>
          </p:nvPr>
        </p:nvSpPr>
        <p:spPr>
          <a:xfrm>
            <a:off x="8902568" y="6746241"/>
            <a:ext cx="2898511" cy="423333"/>
          </a:xfrm>
        </p:spPr>
        <p:txBody>
          <a:bodyPr/>
          <a:lstStyle>
            <a:lvl1pPr>
              <a:defRPr sz="1700">
                <a:solidFill>
                  <a:srgbClr val="FEFEFE"/>
                </a:solidFill>
                <a:latin typeface="Times New Roman" panose="02020603050405020304" pitchFamily="18" charset="0"/>
                <a:ea typeface="楷体_GB2312" panose="02010609030101010101" pitchFamily="49" charset="-122"/>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1267" y="4700694"/>
            <a:ext cx="10558860" cy="1452880"/>
          </a:xfrm>
        </p:spPr>
        <p:txBody>
          <a:bodyPr anchor="t"/>
          <a:lstStyle>
            <a:lvl1pPr algn="l">
              <a:defRPr sz="49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81267" y="3100495"/>
            <a:ext cx="10558860" cy="1600199"/>
          </a:xfrm>
        </p:spPr>
        <p:txBody>
          <a:bodyPr anchor="b"/>
          <a:lstStyle>
            <a:lvl1pPr marL="0" indent="0">
              <a:buNone/>
              <a:defRPr sz="2500"/>
            </a:lvl1pPr>
            <a:lvl2pPr marL="563880" indent="0">
              <a:buNone/>
              <a:defRPr sz="2200"/>
            </a:lvl2pPr>
            <a:lvl3pPr marL="1127760" indent="0">
              <a:buNone/>
              <a:defRPr sz="2000"/>
            </a:lvl3pPr>
            <a:lvl4pPr marL="1691640" indent="0">
              <a:buNone/>
              <a:defRPr sz="1700"/>
            </a:lvl4pPr>
            <a:lvl5pPr marL="2255520" indent="0">
              <a:buNone/>
              <a:defRPr sz="1700"/>
            </a:lvl5pPr>
            <a:lvl6pPr marL="2819400" indent="0">
              <a:buNone/>
              <a:defRPr sz="1700"/>
            </a:lvl6pPr>
            <a:lvl7pPr marL="3383280" indent="0">
              <a:buNone/>
              <a:defRPr sz="1700"/>
            </a:lvl7pPr>
            <a:lvl8pPr marL="3947160" indent="0">
              <a:buNone/>
              <a:defRPr sz="1700"/>
            </a:lvl8pPr>
            <a:lvl9pPr marL="4511040" indent="0">
              <a:buNone/>
              <a:defRPr sz="1700"/>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2587956" y="1056640"/>
            <a:ext cx="4503043" cy="5477934"/>
          </a:xfrm>
        </p:spPr>
        <p:txBody>
          <a:bodyPr/>
          <a:lstStyle>
            <a:lvl1pPr>
              <a:defRPr sz="3500"/>
            </a:lvl1pPr>
            <a:lvl2pPr>
              <a:defRPr sz="3000"/>
            </a:lvl2pPr>
            <a:lvl3pPr>
              <a:defRPr sz="2500"/>
            </a:lvl3pPr>
            <a:lvl4pPr>
              <a:defRPr sz="2200"/>
            </a:lvl4pPr>
            <a:lvl5pPr>
              <a:defRPr sz="2200"/>
            </a:lvl5pPr>
            <a:lvl6pPr>
              <a:defRPr sz="2200"/>
            </a:lvl6pPr>
            <a:lvl7pPr>
              <a:defRPr sz="2200"/>
            </a:lvl7pPr>
            <a:lvl8pPr>
              <a:defRPr sz="2200"/>
            </a:lvl8pPr>
            <a:lvl9pPr>
              <a:defRPr sz="22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7298036" y="1056640"/>
            <a:ext cx="4503043" cy="5477934"/>
          </a:xfrm>
        </p:spPr>
        <p:txBody>
          <a:bodyPr/>
          <a:lstStyle>
            <a:lvl1pPr>
              <a:defRPr sz="3500"/>
            </a:lvl1pPr>
            <a:lvl2pPr>
              <a:defRPr sz="3000"/>
            </a:lvl2pPr>
            <a:lvl3pPr>
              <a:defRPr sz="2500"/>
            </a:lvl3pPr>
            <a:lvl4pPr>
              <a:defRPr sz="2200"/>
            </a:lvl4pPr>
            <a:lvl5pPr>
              <a:defRPr sz="2200"/>
            </a:lvl5pPr>
            <a:lvl6pPr>
              <a:defRPr sz="2200"/>
            </a:lvl6pPr>
            <a:lvl7pPr>
              <a:defRPr sz="2200"/>
            </a:lvl7pPr>
            <a:lvl8pPr>
              <a:defRPr sz="2200"/>
            </a:lvl8pPr>
            <a:lvl9pPr>
              <a:defRPr sz="22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1110" y="292947"/>
            <a:ext cx="11179969" cy="12192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1109" y="1637454"/>
            <a:ext cx="5488624" cy="682413"/>
          </a:xfrm>
        </p:spPr>
        <p:txBody>
          <a:bodyPr anchor="b"/>
          <a:lstStyle>
            <a:lvl1pPr marL="0" indent="0">
              <a:buNone/>
              <a:defRPr sz="3000" b="1"/>
            </a:lvl1pPr>
            <a:lvl2pPr marL="563880" indent="0">
              <a:buNone/>
              <a:defRPr sz="2500" b="1"/>
            </a:lvl2pPr>
            <a:lvl3pPr marL="1127760" indent="0">
              <a:buNone/>
              <a:defRPr sz="2200" b="1"/>
            </a:lvl3pPr>
            <a:lvl4pPr marL="1691640" indent="0">
              <a:buNone/>
              <a:defRPr sz="2000" b="1"/>
            </a:lvl4pPr>
            <a:lvl5pPr marL="2255520" indent="0">
              <a:buNone/>
              <a:defRPr sz="2000" b="1"/>
            </a:lvl5pPr>
            <a:lvl6pPr marL="2819400" indent="0">
              <a:buNone/>
              <a:defRPr sz="2000" b="1"/>
            </a:lvl6pPr>
            <a:lvl7pPr marL="3383280" indent="0">
              <a:buNone/>
              <a:defRPr sz="2000" b="1"/>
            </a:lvl7pPr>
            <a:lvl8pPr marL="3947160" indent="0">
              <a:buNone/>
              <a:defRPr sz="2000" b="1"/>
            </a:lvl8pPr>
            <a:lvl9pPr marL="4511040" indent="0">
              <a:buNone/>
              <a:defRPr sz="20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21109" y="2319867"/>
            <a:ext cx="5488624" cy="4214707"/>
          </a:xfrm>
        </p:spPr>
        <p:txBody>
          <a:bodyPr/>
          <a:lstStyle>
            <a:lvl1pPr>
              <a:defRPr sz="30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310299" y="1637454"/>
            <a:ext cx="5490780" cy="682413"/>
          </a:xfrm>
        </p:spPr>
        <p:txBody>
          <a:bodyPr anchor="b"/>
          <a:lstStyle>
            <a:lvl1pPr marL="0" indent="0">
              <a:buNone/>
              <a:defRPr sz="3000" b="1"/>
            </a:lvl1pPr>
            <a:lvl2pPr marL="563880" indent="0">
              <a:buNone/>
              <a:defRPr sz="2500" b="1"/>
            </a:lvl2pPr>
            <a:lvl3pPr marL="1127760" indent="0">
              <a:buNone/>
              <a:defRPr sz="2200" b="1"/>
            </a:lvl3pPr>
            <a:lvl4pPr marL="1691640" indent="0">
              <a:buNone/>
              <a:defRPr sz="2000" b="1"/>
            </a:lvl4pPr>
            <a:lvl5pPr marL="2255520" indent="0">
              <a:buNone/>
              <a:defRPr sz="2000" b="1"/>
            </a:lvl5pPr>
            <a:lvl6pPr marL="2819400" indent="0">
              <a:buNone/>
              <a:defRPr sz="2000" b="1"/>
            </a:lvl6pPr>
            <a:lvl7pPr marL="3383280" indent="0">
              <a:buNone/>
              <a:defRPr sz="2000" b="1"/>
            </a:lvl7pPr>
            <a:lvl8pPr marL="3947160" indent="0">
              <a:buNone/>
              <a:defRPr sz="2000" b="1"/>
            </a:lvl8pPr>
            <a:lvl9pPr marL="4511040" indent="0">
              <a:buNone/>
              <a:defRPr sz="20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310299" y="2319867"/>
            <a:ext cx="5490780" cy="4214707"/>
          </a:xfrm>
        </p:spPr>
        <p:txBody>
          <a:bodyPr/>
          <a:lstStyle>
            <a:lvl1pPr>
              <a:defRPr sz="30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1110" y="291253"/>
            <a:ext cx="4086814" cy="1239520"/>
          </a:xfrm>
        </p:spPr>
        <p:txBody>
          <a:bodyPr anchor="b"/>
          <a:lstStyle>
            <a:lvl1pPr algn="l">
              <a:defRPr sz="25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856731" y="291254"/>
            <a:ext cx="6944348" cy="6243321"/>
          </a:xfrm>
        </p:spPr>
        <p:txBody>
          <a:bodyPr/>
          <a:lstStyle>
            <a:lvl1pPr>
              <a:defRPr sz="39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1110" y="1530774"/>
            <a:ext cx="4086814" cy="5003801"/>
          </a:xfrm>
        </p:spPr>
        <p:txBody>
          <a:bodyPr/>
          <a:lstStyle>
            <a:lvl1pPr marL="0" indent="0">
              <a:buNone/>
              <a:defRPr sz="1700"/>
            </a:lvl1pPr>
            <a:lvl2pPr marL="563880" indent="0">
              <a:buNone/>
              <a:defRPr sz="1500"/>
            </a:lvl2pPr>
            <a:lvl3pPr marL="1127760" indent="0">
              <a:buNone/>
              <a:defRPr sz="1200"/>
            </a:lvl3pPr>
            <a:lvl4pPr marL="1691640" indent="0">
              <a:buNone/>
              <a:defRPr sz="1100"/>
            </a:lvl4pPr>
            <a:lvl5pPr marL="2255520" indent="0">
              <a:buNone/>
              <a:defRPr sz="1100"/>
            </a:lvl5pPr>
            <a:lvl6pPr marL="2819400" indent="0">
              <a:buNone/>
              <a:defRPr sz="1100"/>
            </a:lvl6pPr>
            <a:lvl7pPr marL="3383280" indent="0">
              <a:buNone/>
              <a:defRPr sz="1100"/>
            </a:lvl7pPr>
            <a:lvl8pPr marL="3947160" indent="0">
              <a:buNone/>
              <a:defRPr sz="1100"/>
            </a:lvl8pPr>
            <a:lvl9pPr marL="4511040" indent="0">
              <a:buNone/>
              <a:defRPr sz="11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434836" y="5120640"/>
            <a:ext cx="7453313" cy="604521"/>
          </a:xfrm>
        </p:spPr>
        <p:txBody>
          <a:bodyPr anchor="b"/>
          <a:lstStyle>
            <a:lvl1pPr algn="l">
              <a:defRPr sz="25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434836" y="653627"/>
            <a:ext cx="7453313" cy="4389120"/>
          </a:xfrm>
        </p:spPr>
        <p:txBody>
          <a:bodyPr/>
          <a:lstStyle>
            <a:lvl1pPr marL="0" indent="0">
              <a:buNone/>
              <a:defRPr sz="3900"/>
            </a:lvl1pPr>
            <a:lvl2pPr marL="563880" indent="0">
              <a:buNone/>
              <a:defRPr sz="3500"/>
            </a:lvl2pPr>
            <a:lvl3pPr marL="1127760" indent="0">
              <a:buNone/>
              <a:defRPr sz="3000"/>
            </a:lvl3pPr>
            <a:lvl4pPr marL="1691640" indent="0">
              <a:buNone/>
              <a:defRPr sz="2500"/>
            </a:lvl4pPr>
            <a:lvl5pPr marL="2255520" indent="0">
              <a:buNone/>
              <a:defRPr sz="2500"/>
            </a:lvl5pPr>
            <a:lvl6pPr marL="2819400" indent="0">
              <a:buNone/>
              <a:defRPr sz="2500"/>
            </a:lvl6pPr>
            <a:lvl7pPr marL="3383280" indent="0">
              <a:buNone/>
              <a:defRPr sz="2500"/>
            </a:lvl7pPr>
            <a:lvl8pPr marL="3947160" indent="0">
              <a:buNone/>
              <a:defRPr sz="2500"/>
            </a:lvl8pPr>
            <a:lvl9pPr marL="4511040" indent="0">
              <a:buNone/>
              <a:defRPr sz="25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434836" y="5725161"/>
            <a:ext cx="7453313" cy="858519"/>
          </a:xfrm>
        </p:spPr>
        <p:txBody>
          <a:bodyPr/>
          <a:lstStyle>
            <a:lvl1pPr marL="0" indent="0">
              <a:buNone/>
              <a:defRPr sz="1700"/>
            </a:lvl1pPr>
            <a:lvl2pPr marL="563880" indent="0">
              <a:buNone/>
              <a:defRPr sz="1500"/>
            </a:lvl2pPr>
            <a:lvl3pPr marL="1127760" indent="0">
              <a:buNone/>
              <a:defRPr sz="1200"/>
            </a:lvl3pPr>
            <a:lvl4pPr marL="1691640" indent="0">
              <a:buNone/>
              <a:defRPr sz="1100"/>
            </a:lvl4pPr>
            <a:lvl5pPr marL="2255520" indent="0">
              <a:buNone/>
              <a:defRPr sz="1100"/>
            </a:lvl5pPr>
            <a:lvl6pPr marL="2819400" indent="0">
              <a:buNone/>
              <a:defRPr sz="1100"/>
            </a:lvl6pPr>
            <a:lvl7pPr marL="3383280" indent="0">
              <a:buNone/>
              <a:defRPr sz="1100"/>
            </a:lvl7pPr>
            <a:lvl8pPr marL="3947160" indent="0">
              <a:buNone/>
              <a:defRPr sz="1100"/>
            </a:lvl8pPr>
            <a:lvl9pPr marL="4511040" indent="0">
              <a:buNone/>
              <a:defRPr sz="11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239002" y="116841"/>
            <a:ext cx="2562076" cy="6417733"/>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1552774" y="116841"/>
            <a:ext cx="7479192" cy="6417733"/>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p:cSld name="标题幻灯片">
    <p:spTree>
      <p:nvGrpSpPr>
        <p:cNvPr id="1" name=""/>
        <p:cNvGrpSpPr/>
        <p:nvPr/>
      </p:nvGrpSpPr>
      <p:grpSpPr>
        <a:xfrm>
          <a:off x="0" y="0"/>
          <a:ext cx="0" cy="0"/>
          <a:chOff x="0" y="0"/>
          <a:chExt cx="0" cy="0"/>
        </a:xfrm>
      </p:grpSpPr>
      <p:sp>
        <p:nvSpPr>
          <p:cNvPr id="3" name="KSO_CT2"/>
          <p:cNvSpPr>
            <a:spLocks noGrp="1"/>
          </p:cNvSpPr>
          <p:nvPr>
            <p:ph type="subTitle" idx="1"/>
          </p:nvPr>
        </p:nvSpPr>
        <p:spPr>
          <a:xfrm>
            <a:off x="1153864" y="3860803"/>
            <a:ext cx="4093038" cy="427922"/>
          </a:xfrm>
          <a:prstGeom prst="roundRect">
            <a:avLst>
              <a:gd name="adj" fmla="val 50000"/>
            </a:avLst>
          </a:prstGeom>
          <a:solidFill>
            <a:schemeClr val="accent2">
              <a:lumMod val="40000"/>
              <a:lumOff val="60000"/>
            </a:schemeClr>
          </a:solidFill>
        </p:spPr>
        <p:txBody>
          <a:bodyPr anchor="ctr">
            <a:noAutofit/>
          </a:bodyPr>
          <a:lstStyle>
            <a:lvl1pPr marL="0" indent="0" algn="l">
              <a:buNone/>
              <a:defRPr sz="2200">
                <a:solidFill>
                  <a:schemeClr val="bg1"/>
                </a:solidFill>
                <a:effectLst/>
                <a:latin typeface="+mn-ea"/>
                <a:ea typeface="+mn-ea"/>
              </a:defRPr>
            </a:lvl1pPr>
            <a:lvl2pPr marL="563880" indent="0" algn="ctr">
              <a:buNone/>
              <a:defRPr sz="2500"/>
            </a:lvl2pPr>
            <a:lvl3pPr marL="1127760" indent="0" algn="ctr">
              <a:buNone/>
              <a:defRPr sz="2200"/>
            </a:lvl3pPr>
            <a:lvl4pPr marL="1691640" indent="0" algn="ctr">
              <a:buNone/>
              <a:defRPr sz="2000"/>
            </a:lvl4pPr>
            <a:lvl5pPr marL="2255520" indent="0" algn="ctr">
              <a:buNone/>
              <a:defRPr sz="2000"/>
            </a:lvl5pPr>
            <a:lvl6pPr marL="2819400" indent="0" algn="ctr">
              <a:buNone/>
              <a:defRPr sz="2000"/>
            </a:lvl6pPr>
            <a:lvl7pPr marL="3383280" indent="0" algn="ctr">
              <a:buNone/>
              <a:defRPr sz="2000"/>
            </a:lvl7pPr>
            <a:lvl8pPr marL="3947160" indent="0" algn="ctr">
              <a:buNone/>
              <a:defRPr sz="2000"/>
            </a:lvl8pPr>
            <a:lvl9pPr marL="4511040" indent="0" algn="ctr">
              <a:buNone/>
              <a:defRPr sz="2000"/>
            </a:lvl9pPr>
          </a:lstStyle>
          <a:p>
            <a:r>
              <a:rPr lang="zh-CN" altLang="en-US" noProof="1" smtClean="0"/>
              <a:t>单击此处编辑母版副标题样式</a:t>
            </a:r>
            <a:endParaRPr lang="zh-CN" altLang="en-US" noProof="1" smtClean="0"/>
          </a:p>
        </p:txBody>
      </p:sp>
      <p:sp>
        <p:nvSpPr>
          <p:cNvPr id="7" name="KSO_CT1"/>
          <p:cNvSpPr>
            <a:spLocks noGrp="1"/>
          </p:cNvSpPr>
          <p:nvPr>
            <p:ph type="title"/>
          </p:nvPr>
        </p:nvSpPr>
        <p:spPr>
          <a:xfrm>
            <a:off x="1153865" y="2249138"/>
            <a:ext cx="6432548" cy="1453558"/>
          </a:xfrm>
        </p:spPr>
        <p:txBody>
          <a:bodyPr>
            <a:noAutofit/>
          </a:bodyPr>
          <a:lstStyle>
            <a:lvl1pPr algn="l">
              <a:defRPr sz="4400" b="1" baseline="0">
                <a:solidFill>
                  <a:schemeClr val="accent1"/>
                </a:solidFill>
                <a:effectLst/>
                <a:latin typeface="+mj-ea"/>
                <a:ea typeface="+mj-ea"/>
              </a:defRPr>
            </a:lvl1pPr>
          </a:lstStyle>
          <a:p>
            <a:r>
              <a:rPr lang="zh-CN" altLang="en-US" noProof="1" smtClean="0"/>
              <a:t>单击此处编辑母版标题样式</a:t>
            </a:r>
            <a:endParaRPr lang="zh-CN" altLang="en-US" noProof="1"/>
          </a:p>
        </p:txBody>
      </p:sp>
      <p:sp>
        <p:nvSpPr>
          <p:cNvPr id="4" name="KSO_FD"/>
          <p:cNvSpPr>
            <a:spLocks noGrp="1"/>
          </p:cNvSpPr>
          <p:nvPr>
            <p:ph type="dt" sz="half" idx="10"/>
          </p:nvPr>
        </p:nvSpPr>
        <p:spPr>
          <a:xfrm>
            <a:off x="854026" y="6780107"/>
            <a:ext cx="2794992" cy="389467"/>
          </a:xfrm>
        </p:spPr>
        <p:txBody>
          <a:bodyPr rtlCol="0" anchor="ctr"/>
          <a:lstStyle>
            <a:lvl1pPr fontAlgn="base">
              <a:defRPr/>
            </a:lvl1pPr>
          </a:lstStyle>
          <a:p>
            <a:fld id="{530820CF-B880-4189-942D-D702A7CBA730}" type="datetimeFigureOut">
              <a:rPr lang="zh-CN" altLang="en-US" smtClean="0"/>
            </a:fld>
            <a:endParaRPr lang="zh-CN" altLang="en-US"/>
          </a:p>
        </p:txBody>
      </p:sp>
      <p:sp>
        <p:nvSpPr>
          <p:cNvPr id="5" name="KSO_FT"/>
          <p:cNvSpPr>
            <a:spLocks noGrp="1"/>
          </p:cNvSpPr>
          <p:nvPr>
            <p:ph type="ftr" sz="quarter" idx="11"/>
          </p:nvPr>
        </p:nvSpPr>
        <p:spPr>
          <a:xfrm>
            <a:off x="4114850" y="6780107"/>
            <a:ext cx="4192488" cy="389467"/>
          </a:xfrm>
        </p:spPr>
        <p:txBody>
          <a:bodyPr rtlCol="0" anchor="ctr"/>
          <a:lstStyle>
            <a:lvl1pPr fontAlgn="base">
              <a:defRPr/>
            </a:lvl1pPr>
          </a:lstStyle>
          <a:p>
            <a:endParaRPr lang="zh-CN" altLang="en-US"/>
          </a:p>
        </p:txBody>
      </p:sp>
      <p:sp>
        <p:nvSpPr>
          <p:cNvPr id="6" name="KSO_FN"/>
          <p:cNvSpPr>
            <a:spLocks noGrp="1"/>
          </p:cNvSpPr>
          <p:nvPr>
            <p:ph type="sldNum" sz="quarter" idx="12"/>
          </p:nvPr>
        </p:nvSpPr>
        <p:spPr>
          <a:xfrm>
            <a:off x="8773170" y="6780107"/>
            <a:ext cx="2794992" cy="389467"/>
          </a:xfrm>
        </p:spPr>
        <p:txBody>
          <a:bodyPr anchor="ct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cSld>
  <p:clrMapOvr>
    <a:masterClrMapping/>
  </p:clrMapOvr>
  <p:transition spd="med">
    <p:comb/>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第一节">
    <p:spTree>
      <p:nvGrpSpPr>
        <p:cNvPr id="1" name=""/>
        <p:cNvGrpSpPr/>
        <p:nvPr/>
      </p:nvGrpSpPr>
      <p:grpSpPr>
        <a:xfrm>
          <a:off x="0" y="0"/>
          <a:ext cx="0" cy="0"/>
          <a:chOff x="0" y="0"/>
          <a:chExt cx="0" cy="0"/>
        </a:xfrm>
      </p:grpSpPr>
      <p:pic>
        <p:nvPicPr>
          <p:cNvPr id="31"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 y="-9502"/>
            <a:ext cx="12446538" cy="7324702"/>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userDrawn="1"/>
        </p:nvSpPr>
        <p:spPr>
          <a:xfrm>
            <a:off x="2835749" y="0"/>
            <a:ext cx="9586445" cy="7315200"/>
          </a:xfrm>
          <a:prstGeom prst="rect">
            <a:avLst/>
          </a:prstGeom>
          <a:pattFill prst="ltHorz">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240" dirty="0"/>
          </a:p>
        </p:txBody>
      </p:sp>
      <p:cxnSp>
        <p:nvCxnSpPr>
          <p:cNvPr id="97" name="直接连接符 96"/>
          <p:cNvCxnSpPr/>
          <p:nvPr userDrawn="1"/>
        </p:nvCxnSpPr>
        <p:spPr>
          <a:xfrm>
            <a:off x="3496143" y="1122918"/>
            <a:ext cx="8364991" cy="0"/>
          </a:xfrm>
          <a:prstGeom prst="line">
            <a:avLst/>
          </a:prstGeom>
          <a:ln>
            <a:solidFill>
              <a:schemeClr val="bg1">
                <a:lumMod val="75000"/>
              </a:schemeClr>
            </a:solidFill>
            <a:prstDash val="lgDashDot"/>
          </a:ln>
        </p:spPr>
        <p:style>
          <a:lnRef idx="1">
            <a:schemeClr val="accent1"/>
          </a:lnRef>
          <a:fillRef idx="0">
            <a:schemeClr val="accent1"/>
          </a:fillRef>
          <a:effectRef idx="0">
            <a:schemeClr val="accent1"/>
          </a:effectRef>
          <a:fontRef idx="minor">
            <a:schemeClr val="tx1"/>
          </a:fontRef>
        </p:style>
      </p:cxnSp>
      <p:sp>
        <p:nvSpPr>
          <p:cNvPr id="75" name="椭圆 74"/>
          <p:cNvSpPr/>
          <p:nvPr userDrawn="1"/>
        </p:nvSpPr>
        <p:spPr>
          <a:xfrm flipH="1">
            <a:off x="1037768" y="6230785"/>
            <a:ext cx="144168" cy="150910"/>
          </a:xfrm>
          <a:prstGeom prst="ellipse">
            <a:avLst/>
          </a:prstGeom>
          <a:solidFill>
            <a:srgbClr val="0297F0"/>
          </a:solidFill>
          <a:ln>
            <a:solidFill>
              <a:schemeClr val="bg1"/>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lumMod val="75000"/>
                  <a:lumOff val="25000"/>
                </a:schemeClr>
              </a:solidFill>
              <a:ea typeface="微软雅黑" panose="020B0503020204020204" pitchFamily="34" charset="-122"/>
            </a:endParaRPr>
          </a:p>
        </p:txBody>
      </p:sp>
      <p:grpSp>
        <p:nvGrpSpPr>
          <p:cNvPr id="76" name="组合 75"/>
          <p:cNvGrpSpPr/>
          <p:nvPr userDrawn="1"/>
        </p:nvGrpSpPr>
        <p:grpSpPr>
          <a:xfrm flipH="1">
            <a:off x="602928" y="6477292"/>
            <a:ext cx="251744" cy="263517"/>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lumMod val="75000"/>
                    <a:lumOff val="25000"/>
                  </a:schemeClr>
                </a:solidFill>
                <a:ea typeface="微软雅黑" panose="020B0503020204020204" pitchFamily="34" charset="-122"/>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lumMod val="75000"/>
                    <a:lumOff val="25000"/>
                  </a:schemeClr>
                </a:solidFill>
                <a:ea typeface="微软雅黑" panose="020B0503020204020204" pitchFamily="34" charset="-122"/>
              </a:endParaRPr>
            </a:p>
          </p:txBody>
        </p:sp>
      </p:grpSp>
      <p:grpSp>
        <p:nvGrpSpPr>
          <p:cNvPr id="93" name="组合 92"/>
          <p:cNvGrpSpPr/>
          <p:nvPr userDrawn="1"/>
        </p:nvGrpSpPr>
        <p:grpSpPr>
          <a:xfrm>
            <a:off x="3276012" y="645062"/>
            <a:ext cx="171594" cy="179618"/>
            <a:chOff x="304800" y="673100"/>
            <a:chExt cx="4000500" cy="4000500"/>
          </a:xfrm>
          <a:effectLst>
            <a:outerShdw blurRad="444500" dist="254000" dir="8100000" algn="tr" rotWithShape="0">
              <a:prstClr val="black">
                <a:alpha val="24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solidFill>
                <a:ea typeface="微软雅黑" panose="020B0503020204020204" pitchFamily="34" charset="-122"/>
              </a:endParaRPr>
            </a:p>
          </p:txBody>
        </p:sp>
        <p:sp>
          <p:nvSpPr>
            <p:cNvPr id="95" name="椭圆 94"/>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ea typeface="微软雅黑" panose="020B0503020204020204" pitchFamily="34" charset="-122"/>
              </a:endParaRPr>
            </a:p>
          </p:txBody>
        </p:sp>
      </p:grpSp>
      <p:grpSp>
        <p:nvGrpSpPr>
          <p:cNvPr id="96" name="组合 95"/>
          <p:cNvGrpSpPr/>
          <p:nvPr userDrawn="1"/>
        </p:nvGrpSpPr>
        <p:grpSpPr>
          <a:xfrm>
            <a:off x="3055881" y="645062"/>
            <a:ext cx="171594" cy="179618"/>
            <a:chOff x="304800" y="673100"/>
            <a:chExt cx="4000500" cy="4000500"/>
          </a:xfrm>
          <a:effectLst>
            <a:outerShdw blurRad="444500" dist="254000" dir="8100000" algn="tr" rotWithShape="0">
              <a:prstClr val="black">
                <a:alpha val="24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solidFill>
                <a:ea typeface="微软雅黑" panose="020B0503020204020204" pitchFamily="34" charset="-122"/>
              </a:endParaRPr>
            </a:p>
          </p:txBody>
        </p:sp>
        <p:sp>
          <p:nvSpPr>
            <p:cNvPr id="99" name="椭圆 98"/>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ea typeface="微软雅黑" panose="020B0503020204020204" pitchFamily="34" charset="-122"/>
              </a:endParaRPr>
            </a:p>
          </p:txBody>
        </p:sp>
      </p:grpSp>
      <p:grpSp>
        <p:nvGrpSpPr>
          <p:cNvPr id="49" name="组合 48"/>
          <p:cNvGrpSpPr/>
          <p:nvPr userDrawn="1"/>
        </p:nvGrpSpPr>
        <p:grpSpPr>
          <a:xfrm>
            <a:off x="1934051" y="6604415"/>
            <a:ext cx="296757" cy="31063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200" fontAlgn="auto">
                <a:spcBef>
                  <a:spcPts val="0"/>
                </a:spcBef>
                <a:spcAft>
                  <a:spcPts val="0"/>
                </a:spcAft>
                <a:defRPr/>
              </a:pPr>
              <a:endParaRPr lang="zh-CN" altLang="en-US" sz="2240"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200" fontAlgn="auto">
                <a:spcBef>
                  <a:spcPts val="0"/>
                </a:spcBef>
                <a:spcAft>
                  <a:spcPts val="0"/>
                </a:spcAft>
                <a:defRPr/>
              </a:pPr>
              <a:endParaRPr lang="zh-CN" altLang="en-US" sz="2240" kern="0">
                <a:solidFill>
                  <a:sysClr val="window" lastClr="FFFFFF"/>
                </a:solidFill>
                <a:latin typeface="Calibri" panose="020F0502020204030204"/>
                <a:ea typeface="宋体" panose="02010600030101010101" pitchFamily="2" charset="-122"/>
              </a:endParaRPr>
            </a:p>
          </p:txBody>
        </p:sp>
      </p:grpSp>
      <p:grpSp>
        <p:nvGrpSpPr>
          <p:cNvPr id="52" name="组合 51"/>
          <p:cNvGrpSpPr/>
          <p:nvPr userDrawn="1"/>
        </p:nvGrpSpPr>
        <p:grpSpPr>
          <a:xfrm>
            <a:off x="1187893" y="6295120"/>
            <a:ext cx="603907" cy="632148"/>
            <a:chOff x="5252030" y="2008764"/>
            <a:chExt cx="809336" cy="809336"/>
          </a:xfrm>
          <a:solidFill>
            <a:schemeClr val="bg1"/>
          </a:solidFill>
        </p:grpSpPr>
        <p:sp>
          <p:nvSpPr>
            <p:cNvPr id="53" name="椭圆 5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200" fontAlgn="auto">
                <a:spcBef>
                  <a:spcPts val="0"/>
                </a:spcBef>
                <a:spcAft>
                  <a:spcPts val="0"/>
                </a:spcAft>
                <a:defRPr/>
              </a:pPr>
              <a:endParaRPr lang="zh-CN" altLang="en-US" sz="2240" kern="0">
                <a:solidFill>
                  <a:sysClr val="window" lastClr="FFFFFF"/>
                </a:solidFill>
                <a:latin typeface="Calibri" panose="020F0502020204030204"/>
                <a:ea typeface="宋体" panose="02010600030101010101" pitchFamily="2" charset="-122"/>
              </a:endParaRPr>
            </a:p>
          </p:txBody>
        </p:sp>
        <p:sp>
          <p:nvSpPr>
            <p:cNvPr id="54" name="椭圆 53"/>
            <p:cNvSpPr/>
            <p:nvPr/>
          </p:nvSpPr>
          <p:spPr>
            <a:xfrm>
              <a:off x="5341440" y="2101558"/>
              <a:ext cx="625240" cy="625240"/>
            </a:xfrm>
            <a:prstGeom prst="ellipse">
              <a:avLst/>
            </a:prstGeom>
            <a:solidFill>
              <a:srgbClr val="029AF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a:p>
          </p:txBody>
        </p:sp>
      </p:grpSp>
      <p:grpSp>
        <p:nvGrpSpPr>
          <p:cNvPr id="55" name="组合 54"/>
          <p:cNvGrpSpPr/>
          <p:nvPr userDrawn="1"/>
        </p:nvGrpSpPr>
        <p:grpSpPr>
          <a:xfrm>
            <a:off x="1135845" y="1082674"/>
            <a:ext cx="96912" cy="10144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lumMod val="75000"/>
                    <a:lumOff val="25000"/>
                  </a:schemeClr>
                </a:solidFill>
                <a:ea typeface="微软雅黑" panose="020B0503020204020204" pitchFamily="34" charset="-122"/>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lumMod val="75000"/>
                    <a:lumOff val="25000"/>
                  </a:schemeClr>
                </a:solidFill>
                <a:ea typeface="微软雅黑" panose="020B0503020204020204" pitchFamily="34" charset="-122"/>
              </a:endParaRPr>
            </a:p>
          </p:txBody>
        </p:sp>
      </p:grpSp>
      <p:sp>
        <p:nvSpPr>
          <p:cNvPr id="58" name="TextBox 32"/>
          <p:cNvSpPr txBox="1"/>
          <p:nvPr userDrawn="1"/>
        </p:nvSpPr>
        <p:spPr>
          <a:xfrm>
            <a:off x="1006053" y="1337483"/>
            <a:ext cx="1737360" cy="404495"/>
          </a:xfrm>
          <a:prstGeom prst="rect">
            <a:avLst/>
          </a:prstGeom>
          <a:noFill/>
        </p:spPr>
        <p:txBody>
          <a:bodyPr wrap="none" rtlCol="0">
            <a:spAutoFit/>
          </a:bodyPr>
          <a:lstStyle/>
          <a:p>
            <a:r>
              <a:rPr lang="zh-CN" altLang="en-US" sz="2040" b="1" dirty="0">
                <a:solidFill>
                  <a:srgbClr val="0297F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年度工作概述</a:t>
            </a:r>
            <a:endParaRPr lang="zh-CN" altLang="en-US" sz="2040" b="1" dirty="0">
              <a:solidFill>
                <a:srgbClr val="0297F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1" name="TextBox 33"/>
          <p:cNvSpPr txBox="1"/>
          <p:nvPr userDrawn="1"/>
        </p:nvSpPr>
        <p:spPr>
          <a:xfrm>
            <a:off x="1006053" y="2355988"/>
            <a:ext cx="1737360" cy="404495"/>
          </a:xfrm>
          <a:prstGeom prst="rect">
            <a:avLst/>
          </a:prstGeom>
          <a:noFill/>
        </p:spPr>
        <p:txBody>
          <a:bodyPr wrap="none" rtlCol="0">
            <a:spAutoFit/>
          </a:bodyPr>
          <a:lstStyle/>
          <a:p>
            <a:r>
              <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工作完成情况</a:t>
            </a:r>
            <a:endPar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00" name="TextBox 34"/>
          <p:cNvSpPr txBox="1"/>
          <p:nvPr userDrawn="1"/>
        </p:nvSpPr>
        <p:spPr>
          <a:xfrm>
            <a:off x="1006053" y="3374494"/>
            <a:ext cx="1737360" cy="404495"/>
          </a:xfrm>
          <a:prstGeom prst="rect">
            <a:avLst/>
          </a:prstGeom>
          <a:noFill/>
        </p:spPr>
        <p:txBody>
          <a:bodyPr wrap="none" rtlCol="0">
            <a:spAutoFit/>
          </a:bodyPr>
          <a:lstStyle/>
          <a:p>
            <a:r>
              <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项目成果展示</a:t>
            </a:r>
            <a:endPar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01" name="TextBox 35"/>
          <p:cNvSpPr txBox="1"/>
          <p:nvPr userDrawn="1"/>
        </p:nvSpPr>
        <p:spPr>
          <a:xfrm>
            <a:off x="1006053" y="4392999"/>
            <a:ext cx="1737360" cy="404495"/>
          </a:xfrm>
          <a:prstGeom prst="rect">
            <a:avLst/>
          </a:prstGeom>
          <a:noFill/>
        </p:spPr>
        <p:txBody>
          <a:bodyPr wrap="none" rtlCol="0">
            <a:spAutoFit/>
          </a:bodyPr>
          <a:lstStyle/>
          <a:p>
            <a:r>
              <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工作不足之处</a:t>
            </a:r>
            <a:endPar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20" name="TextBox 36"/>
          <p:cNvSpPr txBox="1"/>
          <p:nvPr userDrawn="1"/>
        </p:nvSpPr>
        <p:spPr>
          <a:xfrm>
            <a:off x="1006053" y="5411506"/>
            <a:ext cx="1737360" cy="404495"/>
          </a:xfrm>
          <a:prstGeom prst="rect">
            <a:avLst/>
          </a:prstGeom>
          <a:noFill/>
        </p:spPr>
        <p:txBody>
          <a:bodyPr wrap="none" rtlCol="0">
            <a:spAutoFit/>
          </a:bodyPr>
          <a:lstStyle/>
          <a:p>
            <a:r>
              <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明年工作计划</a:t>
            </a:r>
            <a:endParaRPr lang="zh-CN" altLang="en-US" sz="2040"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nvGrpSpPr>
          <p:cNvPr id="125" name="组合 124"/>
          <p:cNvGrpSpPr/>
          <p:nvPr userDrawn="1"/>
        </p:nvGrpSpPr>
        <p:grpSpPr>
          <a:xfrm>
            <a:off x="829654" y="637211"/>
            <a:ext cx="343694" cy="359766"/>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solidFill>
                  <a:schemeClr val="tx1"/>
                </a:solidFill>
                <a:ea typeface="微软雅黑" panose="020B0503020204020204" pitchFamily="34" charset="-122"/>
              </a:endParaRPr>
            </a:p>
          </p:txBody>
        </p:sp>
        <p:sp>
          <p:nvSpPr>
            <p:cNvPr id="127" name="椭圆 126"/>
            <p:cNvSpPr/>
            <p:nvPr/>
          </p:nvSpPr>
          <p:spPr>
            <a:xfrm>
              <a:off x="392113" y="760413"/>
              <a:ext cx="3825874" cy="3825874"/>
            </a:xfrm>
            <a:prstGeom prst="ellipse">
              <a:avLst/>
            </a:prstGeom>
            <a:solidFill>
              <a:srgbClr val="029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40" dirty="0">
                <a:ea typeface="微软雅黑" panose="020B0503020204020204" pitchFamily="34" charset="-122"/>
              </a:endParaRPr>
            </a:p>
          </p:txBody>
        </p:sp>
      </p:grpSp>
      <p:grpSp>
        <p:nvGrpSpPr>
          <p:cNvPr id="3" name="组合 2"/>
          <p:cNvGrpSpPr/>
          <p:nvPr userDrawn="1"/>
        </p:nvGrpSpPr>
        <p:grpSpPr>
          <a:xfrm>
            <a:off x="379582" y="1232166"/>
            <a:ext cx="647995" cy="678417"/>
            <a:chOff x="372500" y="1155156"/>
            <a:chExt cx="635904" cy="636016"/>
          </a:xfrm>
        </p:grpSpPr>
        <p:sp>
          <p:nvSpPr>
            <p:cNvPr id="140" name="椭圆 28"/>
            <p:cNvSpPr>
              <a:spLocks noChangeArrowheads="1"/>
            </p:cNvSpPr>
            <p:nvPr/>
          </p:nvSpPr>
          <p:spPr bwMode="auto">
            <a:xfrm>
              <a:off x="372500" y="1155156"/>
              <a:ext cx="635904" cy="636016"/>
            </a:xfrm>
            <a:prstGeom prst="ellipse">
              <a:avLst/>
            </a:prstGeom>
            <a:solidFill>
              <a:srgbClr val="0297F0"/>
            </a:soli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tx1">
                  <a:lumMod val="90000"/>
                  <a:lumOff val="10000"/>
                  <a:alpha val="40000"/>
                </a:schemeClr>
              </a:outerShdw>
            </a:effectLst>
          </p:spPr>
          <p:txBody>
            <a:bodyPr wrap="none" anchor="ctr"/>
            <a:lstStyle/>
            <a:p>
              <a:pPr latinLnBrk="1"/>
              <a:endParaRPr kumimoji="1" lang="zh-CN" altLang="zh-CN" sz="2650" dirty="0">
                <a:solidFill>
                  <a:srgbClr val="000000"/>
                </a:solidFill>
                <a:latin typeface="Gulim" panose="020B0600000101010101" charset="-127"/>
                <a:ea typeface="Gulim" panose="020B0600000101010101" charset="-127"/>
                <a:sym typeface="微软雅黑" panose="020B0503020204020204" pitchFamily="34" charset="-122"/>
              </a:endParaRPr>
            </a:p>
          </p:txBody>
        </p:sp>
        <p:sp>
          <p:nvSpPr>
            <p:cNvPr id="2" name="文本框 1"/>
            <p:cNvSpPr txBox="1"/>
            <p:nvPr userDrawn="1"/>
          </p:nvSpPr>
          <p:spPr>
            <a:xfrm>
              <a:off x="437143" y="1206910"/>
              <a:ext cx="506622" cy="497681"/>
            </a:xfrm>
            <a:prstGeom prst="rect">
              <a:avLst/>
            </a:prstGeom>
            <a:noFill/>
          </p:spPr>
          <p:txBody>
            <a:bodyPr wrap="none" rtlCol="0">
              <a:spAutoFit/>
            </a:bodyPr>
            <a:lstStyle/>
            <a:p>
              <a:pPr algn="ctr"/>
              <a:r>
                <a:rPr lang="en-US" altLang="zh-CN" sz="2855" kern="1200" dirty="0">
                  <a:solidFill>
                    <a:schemeClr val="bg1"/>
                  </a:solidFill>
                  <a:effectLst>
                    <a:innerShdw blurRad="63500" dist="50800" dir="13500000">
                      <a:prstClr val="black">
                        <a:alpha val="50000"/>
                      </a:prstClr>
                    </a:innerShdw>
                  </a:effectLst>
                  <a:latin typeface="Impact" panose="020B0806030902050204" pitchFamily="34" charset="0"/>
                  <a:ea typeface="+mn-ea"/>
                  <a:cs typeface="+mn-cs"/>
                </a:rPr>
                <a:t>01</a:t>
              </a:r>
              <a:endParaRPr lang="zh-CN" altLang="en-US" sz="2855" kern="1200" dirty="0">
                <a:solidFill>
                  <a:schemeClr val="bg1"/>
                </a:solidFill>
                <a:effectLst>
                  <a:innerShdw blurRad="63500" dist="50800" dir="13500000">
                    <a:prstClr val="black">
                      <a:alpha val="50000"/>
                    </a:prstClr>
                  </a:innerShdw>
                </a:effectLst>
                <a:latin typeface="Impact" panose="020B0806030902050204" pitchFamily="34" charset="0"/>
                <a:ea typeface="+mn-ea"/>
                <a:cs typeface="+mn-cs"/>
              </a:endParaRPr>
            </a:p>
          </p:txBody>
        </p:sp>
      </p:grpSp>
      <p:grpSp>
        <p:nvGrpSpPr>
          <p:cNvPr id="141" name="组合 140"/>
          <p:cNvGrpSpPr/>
          <p:nvPr userDrawn="1"/>
        </p:nvGrpSpPr>
        <p:grpSpPr>
          <a:xfrm>
            <a:off x="379582" y="2230172"/>
            <a:ext cx="647995" cy="678417"/>
            <a:chOff x="372500" y="1155156"/>
            <a:chExt cx="635904" cy="636016"/>
          </a:xfrm>
        </p:grpSpPr>
        <p:sp>
          <p:nvSpPr>
            <p:cNvPr id="142" name="椭圆 28"/>
            <p:cNvSpPr>
              <a:spLocks noChangeArrowheads="1"/>
            </p:cNvSpPr>
            <p:nvPr/>
          </p:nvSpPr>
          <p:spPr bwMode="auto">
            <a:xfrm>
              <a:off x="372500" y="1155156"/>
              <a:ext cx="635904" cy="636016"/>
            </a:xfrm>
            <a:prstGeom prst="ellipse">
              <a:avLst/>
            </a:prstGeom>
            <a:solidFill>
              <a:schemeClr val="bg1">
                <a:lumMod val="85000"/>
              </a:schemeClr>
            </a:soli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tx1">
                  <a:lumMod val="90000"/>
                  <a:lumOff val="10000"/>
                  <a:alpha val="40000"/>
                </a:schemeClr>
              </a:outerShdw>
            </a:effectLst>
          </p:spPr>
          <p:txBody>
            <a:bodyPr wrap="none" anchor="ctr"/>
            <a:lstStyle/>
            <a:p>
              <a:pPr latinLnBrk="1"/>
              <a:endParaRPr kumimoji="1" lang="zh-CN" altLang="zh-CN" sz="2650" dirty="0">
                <a:solidFill>
                  <a:schemeClr val="tx1">
                    <a:lumMod val="65000"/>
                    <a:lumOff val="35000"/>
                  </a:schemeClr>
                </a:solidFill>
                <a:latin typeface="Gulim" panose="020B0600000101010101" charset="-127"/>
                <a:ea typeface="Gulim" panose="020B0600000101010101" charset="-127"/>
                <a:sym typeface="微软雅黑" panose="020B0503020204020204" pitchFamily="34" charset="-122"/>
              </a:endParaRPr>
            </a:p>
          </p:txBody>
        </p:sp>
        <p:sp>
          <p:nvSpPr>
            <p:cNvPr id="143" name="文本框 142"/>
            <p:cNvSpPr txBox="1"/>
            <p:nvPr userDrawn="1"/>
          </p:nvSpPr>
          <p:spPr>
            <a:xfrm>
              <a:off x="415644" y="1206910"/>
              <a:ext cx="549620" cy="497681"/>
            </a:xfrm>
            <a:prstGeom prst="rect">
              <a:avLst/>
            </a:prstGeom>
            <a:noFill/>
          </p:spPr>
          <p:txBody>
            <a:bodyPr wrap="none" rtlCol="0">
              <a:spAutoFit/>
            </a:bodyPr>
            <a:lstStyle/>
            <a:p>
              <a:pPr algn="ctr"/>
              <a:r>
                <a:rPr lang="en-US" altLang="zh-CN"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rPr>
                <a:t>02</a:t>
              </a:r>
              <a:endParaRPr lang="zh-CN" altLang="en-US"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endParaRPr>
            </a:p>
          </p:txBody>
        </p:sp>
      </p:grpSp>
      <p:grpSp>
        <p:nvGrpSpPr>
          <p:cNvPr id="144" name="组合 143"/>
          <p:cNvGrpSpPr/>
          <p:nvPr userDrawn="1"/>
        </p:nvGrpSpPr>
        <p:grpSpPr>
          <a:xfrm>
            <a:off x="379582" y="3313641"/>
            <a:ext cx="647995" cy="678417"/>
            <a:chOff x="372500" y="1155156"/>
            <a:chExt cx="635904" cy="636016"/>
          </a:xfrm>
        </p:grpSpPr>
        <p:sp>
          <p:nvSpPr>
            <p:cNvPr id="145" name="椭圆 28"/>
            <p:cNvSpPr>
              <a:spLocks noChangeArrowheads="1"/>
            </p:cNvSpPr>
            <p:nvPr/>
          </p:nvSpPr>
          <p:spPr bwMode="auto">
            <a:xfrm>
              <a:off x="372500" y="1155156"/>
              <a:ext cx="635904" cy="636016"/>
            </a:xfrm>
            <a:prstGeom prst="ellipse">
              <a:avLst/>
            </a:prstGeom>
            <a:solidFill>
              <a:schemeClr val="bg1">
                <a:lumMod val="85000"/>
              </a:schemeClr>
            </a:soli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tx1">
                  <a:lumMod val="90000"/>
                  <a:lumOff val="10000"/>
                  <a:alpha val="40000"/>
                </a:schemeClr>
              </a:outerShdw>
            </a:effectLst>
          </p:spPr>
          <p:txBody>
            <a:bodyPr wrap="none" anchor="ctr"/>
            <a:lstStyle/>
            <a:p>
              <a:pPr latinLnBrk="1"/>
              <a:endParaRPr kumimoji="1" lang="zh-CN" altLang="zh-CN" sz="2650" dirty="0">
                <a:solidFill>
                  <a:schemeClr val="tx1">
                    <a:lumMod val="65000"/>
                    <a:lumOff val="35000"/>
                  </a:schemeClr>
                </a:solidFill>
                <a:latin typeface="Gulim" panose="020B0600000101010101" charset="-127"/>
                <a:ea typeface="Gulim" panose="020B0600000101010101" charset="-127"/>
                <a:sym typeface="微软雅黑" panose="020B0503020204020204" pitchFamily="34" charset="-122"/>
              </a:endParaRPr>
            </a:p>
          </p:txBody>
        </p:sp>
        <p:sp>
          <p:nvSpPr>
            <p:cNvPr id="146" name="文本框 145"/>
            <p:cNvSpPr txBox="1"/>
            <p:nvPr userDrawn="1"/>
          </p:nvSpPr>
          <p:spPr>
            <a:xfrm>
              <a:off x="410659" y="1206910"/>
              <a:ext cx="559590" cy="497681"/>
            </a:xfrm>
            <a:prstGeom prst="rect">
              <a:avLst/>
            </a:prstGeom>
            <a:noFill/>
          </p:spPr>
          <p:txBody>
            <a:bodyPr wrap="none" rtlCol="0">
              <a:spAutoFit/>
            </a:bodyPr>
            <a:lstStyle/>
            <a:p>
              <a:pPr algn="ctr"/>
              <a:r>
                <a:rPr lang="en-US" altLang="zh-CN"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rPr>
                <a:t>03</a:t>
              </a:r>
              <a:endParaRPr lang="zh-CN" altLang="en-US"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endParaRPr>
            </a:p>
          </p:txBody>
        </p:sp>
      </p:grpSp>
      <p:grpSp>
        <p:nvGrpSpPr>
          <p:cNvPr id="147" name="组合 146"/>
          <p:cNvGrpSpPr/>
          <p:nvPr userDrawn="1"/>
        </p:nvGrpSpPr>
        <p:grpSpPr>
          <a:xfrm>
            <a:off x="379582" y="4267183"/>
            <a:ext cx="647995" cy="678417"/>
            <a:chOff x="372500" y="1155156"/>
            <a:chExt cx="635904" cy="636016"/>
          </a:xfrm>
        </p:grpSpPr>
        <p:sp>
          <p:nvSpPr>
            <p:cNvPr id="148" name="椭圆 28"/>
            <p:cNvSpPr>
              <a:spLocks noChangeArrowheads="1"/>
            </p:cNvSpPr>
            <p:nvPr/>
          </p:nvSpPr>
          <p:spPr bwMode="auto">
            <a:xfrm>
              <a:off x="372500" y="1155156"/>
              <a:ext cx="635904" cy="636016"/>
            </a:xfrm>
            <a:prstGeom prst="ellipse">
              <a:avLst/>
            </a:prstGeom>
            <a:solidFill>
              <a:schemeClr val="bg1">
                <a:lumMod val="85000"/>
              </a:schemeClr>
            </a:soli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tx1">
                  <a:lumMod val="90000"/>
                  <a:lumOff val="10000"/>
                  <a:alpha val="40000"/>
                </a:schemeClr>
              </a:outerShdw>
            </a:effectLst>
          </p:spPr>
          <p:txBody>
            <a:bodyPr wrap="none" anchor="ctr"/>
            <a:lstStyle/>
            <a:p>
              <a:pPr latinLnBrk="1"/>
              <a:endParaRPr kumimoji="1" lang="zh-CN" altLang="zh-CN" sz="2650" dirty="0">
                <a:solidFill>
                  <a:schemeClr val="tx1">
                    <a:lumMod val="65000"/>
                    <a:lumOff val="35000"/>
                  </a:schemeClr>
                </a:solidFill>
                <a:latin typeface="Gulim" panose="020B0600000101010101" charset="-127"/>
                <a:ea typeface="Gulim" panose="020B0600000101010101" charset="-127"/>
                <a:sym typeface="微软雅黑" panose="020B0503020204020204" pitchFamily="34" charset="-122"/>
              </a:endParaRPr>
            </a:p>
          </p:txBody>
        </p:sp>
        <p:sp>
          <p:nvSpPr>
            <p:cNvPr id="149" name="文本框 148"/>
            <p:cNvSpPr txBox="1"/>
            <p:nvPr userDrawn="1"/>
          </p:nvSpPr>
          <p:spPr>
            <a:xfrm>
              <a:off x="415956" y="1206910"/>
              <a:ext cx="548997" cy="497681"/>
            </a:xfrm>
            <a:prstGeom prst="rect">
              <a:avLst/>
            </a:prstGeom>
            <a:noFill/>
          </p:spPr>
          <p:txBody>
            <a:bodyPr wrap="none" rtlCol="0">
              <a:spAutoFit/>
            </a:bodyPr>
            <a:lstStyle/>
            <a:p>
              <a:pPr algn="ctr"/>
              <a:r>
                <a:rPr lang="en-US" altLang="zh-CN"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rPr>
                <a:t>04</a:t>
              </a:r>
              <a:endParaRPr lang="zh-CN" altLang="en-US"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endParaRPr>
            </a:p>
          </p:txBody>
        </p:sp>
      </p:grpSp>
      <p:grpSp>
        <p:nvGrpSpPr>
          <p:cNvPr id="150" name="组合 149"/>
          <p:cNvGrpSpPr/>
          <p:nvPr userDrawn="1"/>
        </p:nvGrpSpPr>
        <p:grpSpPr>
          <a:xfrm>
            <a:off x="379582" y="5268006"/>
            <a:ext cx="647995" cy="678417"/>
            <a:chOff x="372500" y="1155156"/>
            <a:chExt cx="635904" cy="636016"/>
          </a:xfrm>
        </p:grpSpPr>
        <p:sp>
          <p:nvSpPr>
            <p:cNvPr id="151" name="椭圆 28"/>
            <p:cNvSpPr>
              <a:spLocks noChangeArrowheads="1"/>
            </p:cNvSpPr>
            <p:nvPr/>
          </p:nvSpPr>
          <p:spPr bwMode="auto">
            <a:xfrm>
              <a:off x="372500" y="1155156"/>
              <a:ext cx="635904" cy="636016"/>
            </a:xfrm>
            <a:prstGeom prst="ellipse">
              <a:avLst/>
            </a:prstGeom>
            <a:solidFill>
              <a:schemeClr val="bg1">
                <a:lumMod val="85000"/>
              </a:schemeClr>
            </a:soli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tx1">
                  <a:lumMod val="90000"/>
                  <a:lumOff val="10000"/>
                  <a:alpha val="40000"/>
                </a:schemeClr>
              </a:outerShdw>
            </a:effectLst>
          </p:spPr>
          <p:txBody>
            <a:bodyPr wrap="none" anchor="ctr"/>
            <a:lstStyle/>
            <a:p>
              <a:pPr latinLnBrk="1"/>
              <a:endParaRPr kumimoji="1" lang="zh-CN" altLang="zh-CN" sz="2650" dirty="0">
                <a:solidFill>
                  <a:schemeClr val="tx1">
                    <a:lumMod val="65000"/>
                    <a:lumOff val="35000"/>
                  </a:schemeClr>
                </a:solidFill>
                <a:latin typeface="Gulim" panose="020B0600000101010101" charset="-127"/>
                <a:ea typeface="Gulim" panose="020B0600000101010101" charset="-127"/>
                <a:sym typeface="微软雅黑" panose="020B0503020204020204" pitchFamily="34" charset="-122"/>
              </a:endParaRPr>
            </a:p>
          </p:txBody>
        </p:sp>
        <p:sp>
          <p:nvSpPr>
            <p:cNvPr id="152" name="文本框 151"/>
            <p:cNvSpPr txBox="1"/>
            <p:nvPr userDrawn="1"/>
          </p:nvSpPr>
          <p:spPr>
            <a:xfrm>
              <a:off x="409413" y="1206910"/>
              <a:ext cx="562083" cy="497681"/>
            </a:xfrm>
            <a:prstGeom prst="rect">
              <a:avLst/>
            </a:prstGeom>
            <a:noFill/>
          </p:spPr>
          <p:txBody>
            <a:bodyPr wrap="none" rtlCol="0">
              <a:spAutoFit/>
            </a:bodyPr>
            <a:lstStyle/>
            <a:p>
              <a:pPr algn="ctr"/>
              <a:r>
                <a:rPr lang="en-US" altLang="zh-CN"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rPr>
                <a:t>05</a:t>
              </a:r>
              <a:endParaRPr lang="zh-CN" altLang="en-US" sz="2855" kern="1200" dirty="0">
                <a:solidFill>
                  <a:schemeClr val="tx1">
                    <a:lumMod val="65000"/>
                    <a:lumOff val="35000"/>
                  </a:schemeClr>
                </a:solidFill>
                <a:effectLst>
                  <a:innerShdw blurRad="63500" dist="50800" dir="13500000">
                    <a:prstClr val="black">
                      <a:alpha val="50000"/>
                    </a:prstClr>
                  </a:innerShdw>
                </a:effectLst>
                <a:latin typeface="Impact" panose="020B0806030902050204" pitchFamily="34" charset="0"/>
                <a:ea typeface="+mn-ea"/>
                <a:cs typeface="+mn-cs"/>
              </a:endParaRPr>
            </a:p>
          </p:txBody>
        </p:sp>
      </p:grpSp>
    </p:spTree>
  </p:cSld>
  <p:clrMapOvr>
    <a:masterClrMapping/>
  </p:clrMapOvr>
  <p:transition spd="med">
    <p:comb/>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tx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421870" cy="7315200"/>
          </a:xfrm>
          <a:prstGeom prst="rect">
            <a:avLst/>
          </a:prstGeom>
        </p:spPr>
      </p:pic>
      <p:pic>
        <p:nvPicPr>
          <p:cNvPr id="21" name="图片 20"/>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a:xfrm>
            <a:off x="0" y="0"/>
            <a:ext cx="1390905" cy="1320799"/>
          </a:xfrm>
          <a:prstGeom prst="rect">
            <a:avLst/>
          </a:prstGeom>
        </p:spPr>
      </p:pic>
      <p:pic>
        <p:nvPicPr>
          <p:cNvPr id="23" name="图片 22"/>
          <p:cNvPicPr>
            <a:picLocks noChangeAspect="1"/>
          </p:cNvPicPr>
          <p:nvPr userDrawn="1"/>
        </p:nvPicPr>
        <p:blipFill rotWithShape="1">
          <a:blip r:embed="rId4" cstate="print">
            <a:extLst>
              <a:ext uri="{28A0092B-C50C-407E-A947-70E740481C1C}">
                <a14:useLocalDpi xmlns:a14="http://schemas.microsoft.com/office/drawing/2010/main" val="0"/>
              </a:ext>
            </a:extLst>
          </a:blip>
          <a:srcRect l="-3"/>
          <a:stretch>
            <a:fillRect/>
          </a:stretch>
        </p:blipFill>
        <p:spPr>
          <a:xfrm>
            <a:off x="9036522" y="3881120"/>
            <a:ext cx="3385348" cy="3434080"/>
          </a:xfrm>
          <a:prstGeom prst="rect">
            <a:avLst/>
          </a:prstGeom>
        </p:spPr>
      </p:pic>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cSld>
  <p:clrMapOvr>
    <a:masterClrMapping/>
  </p:clrMapOvr>
  <p:transition spd="med">
    <p:comb/>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advTm="10303">
    <p:comb/>
  </p:transition>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52775" y="1197187"/>
            <a:ext cx="9316641" cy="2546773"/>
          </a:xfrm>
        </p:spPr>
        <p:txBody>
          <a:bodyPr anchor="b"/>
          <a:lstStyle>
            <a:lvl1pPr algn="ctr">
              <a:defRPr sz="74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52775" y="3842174"/>
            <a:ext cx="9316641" cy="1766146"/>
          </a:xfrm>
        </p:spPr>
        <p:txBody>
          <a:bodyPr/>
          <a:lstStyle>
            <a:lvl1pPr marL="0" indent="0" algn="ctr">
              <a:buNone/>
              <a:defRPr sz="3000"/>
            </a:lvl1pPr>
            <a:lvl2pPr marL="563880" indent="0" algn="ctr">
              <a:buNone/>
              <a:defRPr sz="2500"/>
            </a:lvl2pPr>
            <a:lvl3pPr marL="1127760" indent="0" algn="ctr">
              <a:buNone/>
              <a:defRPr sz="2200"/>
            </a:lvl3pPr>
            <a:lvl4pPr marL="1691640" indent="0" algn="ctr">
              <a:buNone/>
              <a:defRPr sz="2000"/>
            </a:lvl4pPr>
            <a:lvl5pPr marL="2255520" indent="0" algn="ctr">
              <a:buNone/>
              <a:defRPr sz="2000"/>
            </a:lvl5pPr>
            <a:lvl6pPr marL="2819400" indent="0" algn="ctr">
              <a:buNone/>
              <a:defRPr sz="2000"/>
            </a:lvl6pPr>
            <a:lvl7pPr marL="3382645" indent="0" algn="ctr">
              <a:buNone/>
              <a:defRPr sz="2000"/>
            </a:lvl7pPr>
            <a:lvl8pPr marL="3946525" indent="0" algn="ctr">
              <a:buNone/>
              <a:defRPr sz="2000"/>
            </a:lvl8pPr>
            <a:lvl9pPr marL="4510405" indent="0" algn="ctr">
              <a:buNone/>
              <a:defRPr sz="20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E5C9DAC-2D1C-49D8-9A3B-2B45217B22DF}" type="slidenum">
              <a:rPr lang="zh-CN" altLang="en-US"/>
            </a:fld>
            <a:endParaRPr lang="zh-CN" altLang="en-US"/>
          </a:p>
        </p:txBody>
      </p:sp>
    </p:spTree>
  </p:cSld>
  <p:clrMapOvr>
    <a:masterClrMapping/>
  </p:clrMapOvr>
  <p:transition spd="med">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0487" y="1404519"/>
            <a:ext cx="10558860" cy="145328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9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0487" y="2884975"/>
            <a:ext cx="10558860" cy="1610360"/>
          </a:xfrm>
        </p:spPr>
        <p:txBody>
          <a:bodyPr lIns="56391" rIns="56391" anchor="t"/>
          <a:lstStyle>
            <a:lvl1pPr marL="0" indent="0">
              <a:buNone/>
              <a:defRPr sz="2700">
                <a:solidFill>
                  <a:schemeClr val="tx1"/>
                </a:solidFill>
              </a:defRPr>
            </a:lvl1pPr>
            <a:lvl2pPr>
              <a:buNone/>
              <a:defRPr sz="2200">
                <a:solidFill>
                  <a:schemeClr val="tx1">
                    <a:tint val="75000"/>
                  </a:schemeClr>
                </a:solidFill>
              </a:defRPr>
            </a:lvl2pPr>
            <a:lvl3pPr>
              <a:buNone/>
              <a:defRPr sz="1900">
                <a:solidFill>
                  <a:schemeClr val="tx1">
                    <a:tint val="75000"/>
                  </a:schemeClr>
                </a:solidFill>
              </a:defRPr>
            </a:lvl3pPr>
            <a:lvl4pPr>
              <a:buNone/>
              <a:defRPr sz="1800">
                <a:solidFill>
                  <a:schemeClr val="tx1">
                    <a:tint val="75000"/>
                  </a:schemeClr>
                </a:solidFill>
              </a:defRPr>
            </a:lvl4pPr>
            <a:lvl5pPr>
              <a:buNone/>
              <a:defRPr sz="18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transition spd="med">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0B0E456-80F1-418E-9C2E-17E658734054}" type="slidenum">
              <a:rPr lang="zh-CN" altLang="en-US"/>
            </a:fld>
            <a:endParaRPr lang="zh-CN" altLang="en-US"/>
          </a:p>
        </p:txBody>
      </p:sp>
    </p:spTree>
  </p:cSld>
  <p:clrMapOvr>
    <a:masterClrMapping/>
  </p:clrMapOvr>
  <p:transition spd="med">
    <p:comb/>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47556" y="1823723"/>
            <a:ext cx="10714137" cy="3042919"/>
          </a:xfrm>
        </p:spPr>
        <p:txBody>
          <a:bodyPr anchor="b"/>
          <a:lstStyle>
            <a:lvl1pPr>
              <a:defRPr sz="74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47556" y="4895430"/>
            <a:ext cx="10714137" cy="1600199"/>
          </a:xfrm>
        </p:spPr>
        <p:txBody>
          <a:bodyPr/>
          <a:lstStyle>
            <a:lvl1pPr marL="0" indent="0">
              <a:buNone/>
              <a:defRPr sz="3000">
                <a:solidFill>
                  <a:schemeClr val="tx1">
                    <a:tint val="75000"/>
                  </a:schemeClr>
                </a:solidFill>
              </a:defRPr>
            </a:lvl1pPr>
            <a:lvl2pPr marL="563880" indent="0">
              <a:buNone/>
              <a:defRPr sz="2500">
                <a:solidFill>
                  <a:schemeClr val="tx1">
                    <a:tint val="75000"/>
                  </a:schemeClr>
                </a:solidFill>
              </a:defRPr>
            </a:lvl2pPr>
            <a:lvl3pPr marL="1127760" indent="0">
              <a:buNone/>
              <a:defRPr sz="2200">
                <a:solidFill>
                  <a:schemeClr val="tx1">
                    <a:tint val="75000"/>
                  </a:schemeClr>
                </a:solidFill>
              </a:defRPr>
            </a:lvl3pPr>
            <a:lvl4pPr marL="1691640" indent="0">
              <a:buNone/>
              <a:defRPr sz="2000">
                <a:solidFill>
                  <a:schemeClr val="tx1">
                    <a:tint val="75000"/>
                  </a:schemeClr>
                </a:solidFill>
              </a:defRPr>
            </a:lvl4pPr>
            <a:lvl5pPr marL="2255520" indent="0">
              <a:buNone/>
              <a:defRPr sz="2000">
                <a:solidFill>
                  <a:schemeClr val="tx1">
                    <a:tint val="75000"/>
                  </a:schemeClr>
                </a:solidFill>
              </a:defRPr>
            </a:lvl5pPr>
            <a:lvl6pPr marL="2819400" indent="0">
              <a:buNone/>
              <a:defRPr sz="2000">
                <a:solidFill>
                  <a:schemeClr val="tx1">
                    <a:tint val="75000"/>
                  </a:schemeClr>
                </a:solidFill>
              </a:defRPr>
            </a:lvl6pPr>
            <a:lvl7pPr marL="3382645" indent="0">
              <a:buNone/>
              <a:defRPr sz="2000">
                <a:solidFill>
                  <a:schemeClr val="tx1">
                    <a:tint val="75000"/>
                  </a:schemeClr>
                </a:solidFill>
              </a:defRPr>
            </a:lvl7pPr>
            <a:lvl8pPr marL="3946525" indent="0">
              <a:buNone/>
              <a:defRPr sz="2000">
                <a:solidFill>
                  <a:schemeClr val="tx1">
                    <a:tint val="75000"/>
                  </a:schemeClr>
                </a:solidFill>
              </a:defRPr>
            </a:lvl8pPr>
            <a:lvl9pPr marL="4510405" indent="0">
              <a:buNone/>
              <a:defRPr sz="20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A729DE9-A323-430A-A452-594F47854A63}" type="slidenum">
              <a:rPr lang="zh-CN" altLang="en-US"/>
            </a:fld>
            <a:endParaRPr lang="zh-CN" altLang="en-US"/>
          </a:p>
        </p:txBody>
      </p:sp>
    </p:spTree>
  </p:cSld>
  <p:clrMapOvr>
    <a:masterClrMapping/>
  </p:clrMapOvr>
  <p:transition spd="med">
    <p:comb/>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54025" y="1947333"/>
            <a:ext cx="5279430" cy="4641427"/>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288733" y="1947333"/>
            <a:ext cx="5279430" cy="4641427"/>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C4953569-FEC4-493F-BB27-740FC0FAAB01}" type="slidenum">
              <a:rPr lang="zh-CN" altLang="en-US"/>
            </a:fld>
            <a:endParaRPr lang="zh-CN" altLang="en-US"/>
          </a:p>
        </p:txBody>
      </p:sp>
    </p:spTree>
  </p:cSld>
  <p:clrMapOvr>
    <a:masterClrMapping/>
  </p:clrMapOvr>
  <p:transition spd="med">
    <p:comb/>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55643" y="389467"/>
            <a:ext cx="10714137" cy="1413934"/>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09185" y="1897003"/>
            <a:ext cx="4965589" cy="878839"/>
          </a:xfrm>
        </p:spPr>
        <p:txBody>
          <a:bodyPr anchor="ctr"/>
          <a:lstStyle>
            <a:lvl1pPr marL="0" indent="0">
              <a:buNone/>
              <a:defRPr sz="3500"/>
            </a:lvl1pPr>
            <a:lvl2pPr marL="563880" indent="0">
              <a:buNone/>
              <a:defRPr sz="3000"/>
            </a:lvl2pPr>
            <a:lvl3pPr marL="1127760" indent="0">
              <a:buNone/>
              <a:defRPr sz="2500"/>
            </a:lvl3pPr>
            <a:lvl4pPr marL="1691640" indent="0">
              <a:buNone/>
              <a:defRPr sz="2200"/>
            </a:lvl4pPr>
            <a:lvl5pPr marL="2255520" indent="0">
              <a:buNone/>
              <a:defRPr sz="2200"/>
            </a:lvl5pPr>
            <a:lvl6pPr marL="2819400" indent="0">
              <a:buNone/>
              <a:defRPr sz="2200"/>
            </a:lvl6pPr>
            <a:lvl7pPr marL="3382645" indent="0">
              <a:buNone/>
              <a:defRPr sz="2200"/>
            </a:lvl7pPr>
            <a:lvl8pPr marL="3946525" indent="0">
              <a:buNone/>
              <a:defRPr sz="2200"/>
            </a:lvl8pPr>
            <a:lvl9pPr marL="4510405" indent="0">
              <a:buNone/>
              <a:defRPr sz="22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1209185" y="2843071"/>
            <a:ext cx="4965589" cy="375923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375071" y="1897003"/>
            <a:ext cx="4990043" cy="878839"/>
          </a:xfrm>
        </p:spPr>
        <p:txBody>
          <a:bodyPr anchor="ctr"/>
          <a:lstStyle>
            <a:lvl1pPr marL="0" indent="0">
              <a:buNone/>
              <a:defRPr sz="3500"/>
            </a:lvl1pPr>
            <a:lvl2pPr marL="563880" indent="0">
              <a:buNone/>
              <a:defRPr sz="3000"/>
            </a:lvl2pPr>
            <a:lvl3pPr marL="1127760" indent="0">
              <a:buNone/>
              <a:defRPr sz="2500"/>
            </a:lvl3pPr>
            <a:lvl4pPr marL="1691640" indent="0">
              <a:buNone/>
              <a:defRPr sz="2200"/>
            </a:lvl4pPr>
            <a:lvl5pPr marL="2255520" indent="0">
              <a:buNone/>
              <a:defRPr sz="2200"/>
            </a:lvl5pPr>
            <a:lvl6pPr marL="2819400" indent="0">
              <a:buNone/>
              <a:defRPr sz="2200"/>
            </a:lvl6pPr>
            <a:lvl7pPr marL="3382645" indent="0">
              <a:buNone/>
              <a:defRPr sz="2200"/>
            </a:lvl7pPr>
            <a:lvl8pPr marL="3946525" indent="0">
              <a:buNone/>
              <a:defRPr sz="2200"/>
            </a:lvl8pPr>
            <a:lvl9pPr marL="4510405" indent="0">
              <a:buNone/>
              <a:defRPr sz="22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375071" y="2843071"/>
            <a:ext cx="4990043" cy="375923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258FDBEB-4235-404C-9A9B-8AFDEE6BDC7B}" type="slidenum">
              <a:rPr lang="zh-CN" altLang="en-US"/>
            </a:fld>
            <a:endParaRPr lang="zh-CN" altLang="en-US"/>
          </a:p>
        </p:txBody>
      </p:sp>
    </p:spTree>
  </p:cSld>
  <p:clrMapOvr>
    <a:masterClrMapping/>
  </p:clrMapOvr>
  <p:transition spd="med">
    <p:comb/>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0EEA320E-94E3-4358-B41D-F30C54FF704F}" type="slidenum">
              <a:rPr lang="zh-CN" altLang="en-US"/>
            </a:fld>
            <a:endParaRPr lang="zh-CN" altLang="en-US"/>
          </a:p>
        </p:txBody>
      </p:sp>
    </p:spTree>
  </p:cSld>
  <p:clrMapOvr>
    <a:masterClrMapping/>
  </p:clrMapOvr>
  <p:transition spd="med">
    <p:comb/>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1D88D5FC-A374-490D-8DE3-8899EBE38D07}" type="slidenum">
              <a:rPr lang="zh-CN" altLang="en-US"/>
            </a:fld>
            <a:endParaRPr lang="zh-CN" altLang="en-US"/>
          </a:p>
        </p:txBody>
      </p:sp>
    </p:spTree>
  </p:cSld>
  <p:clrMapOvr>
    <a:masterClrMapping/>
  </p:clrMapOvr>
  <p:transition spd="med">
    <p:comb/>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55643" y="487680"/>
            <a:ext cx="4243992" cy="1706880"/>
          </a:xfrm>
        </p:spPr>
        <p:txBody>
          <a:bodyPr anchor="b"/>
          <a:lstStyle>
            <a:lvl1pPr>
              <a:defRPr sz="39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281049" y="487683"/>
            <a:ext cx="6288733" cy="5764107"/>
          </a:xfrm>
        </p:spPr>
        <p:txBody>
          <a:bodyPr/>
          <a:lstStyle>
            <a:lvl1pPr marL="0" indent="0">
              <a:buNone/>
              <a:defRPr sz="3900"/>
            </a:lvl1pPr>
            <a:lvl2pPr marL="563880" indent="0">
              <a:buNone/>
              <a:defRPr sz="3500"/>
            </a:lvl2pPr>
            <a:lvl3pPr marL="1127760" indent="0">
              <a:buNone/>
              <a:defRPr sz="3000"/>
            </a:lvl3pPr>
            <a:lvl4pPr marL="1691640" indent="0">
              <a:buNone/>
              <a:defRPr sz="2500"/>
            </a:lvl4pPr>
            <a:lvl5pPr marL="2255520" indent="0">
              <a:buNone/>
              <a:defRPr sz="2500"/>
            </a:lvl5pPr>
            <a:lvl6pPr marL="2819400" indent="0">
              <a:buNone/>
              <a:defRPr sz="2500"/>
            </a:lvl6pPr>
            <a:lvl7pPr marL="3382645" indent="0">
              <a:buNone/>
              <a:defRPr sz="2500"/>
            </a:lvl7pPr>
            <a:lvl8pPr marL="3946525" indent="0">
              <a:buNone/>
              <a:defRPr sz="2500"/>
            </a:lvl8pPr>
            <a:lvl9pPr marL="4510405" indent="0">
              <a:buNone/>
              <a:defRPr sz="2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855643" y="2194560"/>
            <a:ext cx="4243992" cy="4065694"/>
          </a:xfrm>
        </p:spPr>
        <p:txBody>
          <a:bodyPr/>
          <a:lstStyle>
            <a:lvl1pPr marL="0" indent="0">
              <a:buNone/>
              <a:defRPr sz="2500"/>
            </a:lvl1pPr>
            <a:lvl2pPr marL="563880" indent="0">
              <a:buNone/>
              <a:defRPr sz="2200"/>
            </a:lvl2pPr>
            <a:lvl3pPr marL="1127760" indent="0">
              <a:buNone/>
              <a:defRPr sz="2000"/>
            </a:lvl3pPr>
            <a:lvl4pPr marL="1691640" indent="0">
              <a:buNone/>
              <a:defRPr sz="1700"/>
            </a:lvl4pPr>
            <a:lvl5pPr marL="2255520" indent="0">
              <a:buNone/>
              <a:defRPr sz="1700"/>
            </a:lvl5pPr>
            <a:lvl6pPr marL="2819400" indent="0">
              <a:buNone/>
              <a:defRPr sz="1700"/>
            </a:lvl6pPr>
            <a:lvl7pPr marL="3382645" indent="0">
              <a:buNone/>
              <a:defRPr sz="1700"/>
            </a:lvl7pPr>
            <a:lvl8pPr marL="3946525" indent="0">
              <a:buNone/>
              <a:defRPr sz="1700"/>
            </a:lvl8pPr>
            <a:lvl9pPr marL="4510405" indent="0">
              <a:buNone/>
              <a:defRPr sz="17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D32A82BF-F6BC-406D-BEB3-4F1459184706}" type="slidenum">
              <a:rPr lang="zh-CN" altLang="en-US"/>
            </a:fld>
            <a:endParaRPr lang="zh-CN" altLang="en-US"/>
          </a:p>
        </p:txBody>
      </p:sp>
    </p:spTree>
  </p:cSld>
  <p:clrMapOvr>
    <a:masterClrMapping/>
  </p:clrMapOvr>
  <p:transition spd="med">
    <p:comb/>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89629" y="389467"/>
            <a:ext cx="2678534" cy="619929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54027" y="389467"/>
            <a:ext cx="7880326" cy="6199294"/>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B2C4708-E667-403B-BF9F-5D7E82FCFCC2}" type="slidenum">
              <a:rPr lang="zh-CN" altLang="en-US"/>
            </a:fld>
            <a:endParaRPr lang="zh-CN" altLang="en-US"/>
          </a:p>
        </p:txBody>
      </p:sp>
    </p:spTree>
  </p:cSld>
  <p:clrMapOvr>
    <a:masterClrMapping/>
  </p:clrMapOvr>
  <p:transition spd="med">
    <p:comb/>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54027" y="389467"/>
            <a:ext cx="10714137" cy="619929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E9BCB795-46F5-40C3-9EC9-AE11B72275FF}" type="slidenum">
              <a:rPr lang="zh-CN" altLang="en-US"/>
            </a:fld>
            <a:endParaRPr lang="zh-CN" altLang="en-US"/>
          </a:p>
        </p:txBody>
      </p:sp>
    </p:spTree>
  </p:cSld>
  <p:clrMapOvr>
    <a:masterClrMapping/>
  </p:clrMapOvr>
  <p:transition spd="med">
    <p:comb/>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52775" y="1197187"/>
            <a:ext cx="9316641" cy="2546773"/>
          </a:xfrm>
        </p:spPr>
        <p:txBody>
          <a:bodyPr anchor="b"/>
          <a:lstStyle>
            <a:lvl1pPr algn="ctr">
              <a:defRPr sz="74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52775" y="3842174"/>
            <a:ext cx="9316641" cy="1766146"/>
          </a:xfrm>
        </p:spPr>
        <p:txBody>
          <a:bodyPr/>
          <a:lstStyle>
            <a:lvl1pPr marL="0" indent="0" algn="ctr">
              <a:buNone/>
              <a:defRPr sz="3000"/>
            </a:lvl1pPr>
            <a:lvl2pPr marL="563880" indent="0" algn="ctr">
              <a:buNone/>
              <a:defRPr sz="2500"/>
            </a:lvl2pPr>
            <a:lvl3pPr marL="1127760" indent="0" algn="ctr">
              <a:buNone/>
              <a:defRPr sz="2200"/>
            </a:lvl3pPr>
            <a:lvl4pPr marL="1691005" indent="0" algn="ctr">
              <a:buNone/>
              <a:defRPr sz="2000"/>
            </a:lvl4pPr>
            <a:lvl5pPr marL="2254885" indent="0" algn="ctr">
              <a:buNone/>
              <a:defRPr sz="2000"/>
            </a:lvl5pPr>
            <a:lvl6pPr marL="2818765" indent="0" algn="ctr">
              <a:buNone/>
              <a:defRPr sz="2000"/>
            </a:lvl6pPr>
            <a:lvl7pPr marL="3382645" indent="0" algn="ctr">
              <a:buNone/>
              <a:defRPr sz="2000"/>
            </a:lvl7pPr>
            <a:lvl8pPr marL="3946525" indent="0" algn="ctr">
              <a:buNone/>
              <a:defRPr sz="2000"/>
            </a:lvl8pPr>
            <a:lvl9pPr marL="4510405" indent="0" algn="ctr">
              <a:buNone/>
              <a:defRPr sz="20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AE1C879-679E-47D0-B24B-F9D8DADE467B}" type="slidenum">
              <a:rPr lang="zh-CN" altLang="en-US"/>
            </a:fld>
            <a:endParaRPr lang="zh-CN" altLang="en-US"/>
          </a:p>
        </p:txBody>
      </p:sp>
    </p:spTree>
  </p:cSld>
  <p:clrMapOvr>
    <a:masterClrMapping/>
  </p:clrMapOvr>
  <p:transition spd="med">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1110" y="751027"/>
            <a:ext cx="11179969" cy="12192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621110" y="2048091"/>
            <a:ext cx="5486466" cy="4730496"/>
          </a:xfrm>
        </p:spPr>
        <p:txBody>
          <a:bodyPr/>
          <a:lstStyle>
            <a:lvl1pPr>
              <a:defRPr sz="3200"/>
            </a:lvl1pPr>
            <a:lvl2pPr>
              <a:defRPr sz="3000"/>
            </a:lvl2pPr>
            <a:lvl3pPr>
              <a:defRPr sz="2500"/>
            </a:lvl3pPr>
            <a:lvl4pPr>
              <a:defRPr sz="2200"/>
            </a:lvl4pPr>
            <a:lvl5pPr>
              <a:defRPr sz="22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6314612" y="2048091"/>
            <a:ext cx="5486466" cy="4730496"/>
          </a:xfrm>
        </p:spPr>
        <p:txBody>
          <a:bodyPr/>
          <a:lstStyle>
            <a:lvl1pPr>
              <a:defRPr sz="3200"/>
            </a:lvl1pPr>
            <a:lvl2pPr>
              <a:defRPr sz="3000"/>
            </a:lvl2pPr>
            <a:lvl3pPr>
              <a:defRPr sz="2500"/>
            </a:lvl3pPr>
            <a:lvl4pPr>
              <a:defRPr sz="2200"/>
            </a:lvl4pPr>
            <a:lvl5pPr>
              <a:defRPr sz="22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6CD1AE0-C2B1-40D5-A985-BEF2CA4E8C70}" type="slidenum">
              <a:rPr lang="zh-CN" altLang="en-US"/>
            </a:fld>
            <a:endParaRPr lang="zh-CN" altLang="en-US"/>
          </a:p>
        </p:txBody>
      </p:sp>
    </p:spTree>
  </p:cSld>
  <p:clrMapOvr>
    <a:masterClrMapping/>
  </p:clrMapOvr>
  <p:transition spd="med">
    <p:comb/>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47556" y="1823725"/>
            <a:ext cx="10714137" cy="3042919"/>
          </a:xfrm>
        </p:spPr>
        <p:txBody>
          <a:bodyPr anchor="b"/>
          <a:lstStyle>
            <a:lvl1pPr>
              <a:defRPr sz="74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47556" y="4895431"/>
            <a:ext cx="10714137" cy="1600199"/>
          </a:xfrm>
        </p:spPr>
        <p:txBody>
          <a:bodyPr/>
          <a:lstStyle>
            <a:lvl1pPr marL="0" indent="0">
              <a:buNone/>
              <a:defRPr sz="3000">
                <a:solidFill>
                  <a:schemeClr val="tx1">
                    <a:tint val="75000"/>
                  </a:schemeClr>
                </a:solidFill>
              </a:defRPr>
            </a:lvl1pPr>
            <a:lvl2pPr marL="563880" indent="0">
              <a:buNone/>
              <a:defRPr sz="2500">
                <a:solidFill>
                  <a:schemeClr val="tx1">
                    <a:tint val="75000"/>
                  </a:schemeClr>
                </a:solidFill>
              </a:defRPr>
            </a:lvl2pPr>
            <a:lvl3pPr marL="1127760" indent="0">
              <a:buNone/>
              <a:defRPr sz="2200">
                <a:solidFill>
                  <a:schemeClr val="tx1">
                    <a:tint val="75000"/>
                  </a:schemeClr>
                </a:solidFill>
              </a:defRPr>
            </a:lvl3pPr>
            <a:lvl4pPr marL="1691005" indent="0">
              <a:buNone/>
              <a:defRPr sz="2000">
                <a:solidFill>
                  <a:schemeClr val="tx1">
                    <a:tint val="75000"/>
                  </a:schemeClr>
                </a:solidFill>
              </a:defRPr>
            </a:lvl4pPr>
            <a:lvl5pPr marL="2254885" indent="0">
              <a:buNone/>
              <a:defRPr sz="2000">
                <a:solidFill>
                  <a:schemeClr val="tx1">
                    <a:tint val="75000"/>
                  </a:schemeClr>
                </a:solidFill>
              </a:defRPr>
            </a:lvl5pPr>
            <a:lvl6pPr marL="2818765" indent="0">
              <a:buNone/>
              <a:defRPr sz="2000">
                <a:solidFill>
                  <a:schemeClr val="tx1">
                    <a:tint val="75000"/>
                  </a:schemeClr>
                </a:solidFill>
              </a:defRPr>
            </a:lvl6pPr>
            <a:lvl7pPr marL="3382645" indent="0">
              <a:buNone/>
              <a:defRPr sz="2000">
                <a:solidFill>
                  <a:schemeClr val="tx1">
                    <a:tint val="75000"/>
                  </a:schemeClr>
                </a:solidFill>
              </a:defRPr>
            </a:lvl7pPr>
            <a:lvl8pPr marL="3946525" indent="0">
              <a:buNone/>
              <a:defRPr sz="2000">
                <a:solidFill>
                  <a:schemeClr val="tx1">
                    <a:tint val="75000"/>
                  </a:schemeClr>
                </a:solidFill>
              </a:defRPr>
            </a:lvl8pPr>
            <a:lvl9pPr marL="4510405" indent="0">
              <a:buNone/>
              <a:defRPr sz="20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82DD2C7-05C6-44FF-9773-96BFDE58E98B}" type="slidenum">
              <a:rPr lang="zh-CN" altLang="en-US"/>
            </a:fld>
            <a:endParaRPr lang="zh-CN" altLang="en-US"/>
          </a:p>
        </p:txBody>
      </p:sp>
    </p:spTree>
  </p:cSld>
  <p:clrMapOvr>
    <a:masterClrMapping/>
  </p:clrMapOvr>
  <p:transition spd="med">
    <p:comb/>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54025" y="1947333"/>
            <a:ext cx="5279430" cy="4641427"/>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288733" y="1947333"/>
            <a:ext cx="5279430" cy="4641427"/>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7F1A6989-FA52-4129-889B-84D615C7E412}" type="slidenum">
              <a:rPr lang="zh-CN" altLang="en-US"/>
            </a:fld>
            <a:endParaRPr lang="zh-CN" altLang="en-US"/>
          </a:p>
        </p:txBody>
      </p:sp>
    </p:spTree>
  </p:cSld>
  <p:clrMapOvr>
    <a:masterClrMapping/>
  </p:clrMapOvr>
  <p:transition spd="med">
    <p:comb/>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55643" y="389467"/>
            <a:ext cx="10714137" cy="1413934"/>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09186" y="1897004"/>
            <a:ext cx="4965589" cy="878839"/>
          </a:xfrm>
        </p:spPr>
        <p:txBody>
          <a:bodyPr anchor="ctr"/>
          <a:lstStyle>
            <a:lvl1pPr marL="0" indent="0">
              <a:buNone/>
              <a:defRPr sz="3500"/>
            </a:lvl1pPr>
            <a:lvl2pPr marL="563880" indent="0">
              <a:buNone/>
              <a:defRPr sz="3000"/>
            </a:lvl2pPr>
            <a:lvl3pPr marL="1127760" indent="0">
              <a:buNone/>
              <a:defRPr sz="2500"/>
            </a:lvl3pPr>
            <a:lvl4pPr marL="1691005" indent="0">
              <a:buNone/>
              <a:defRPr sz="2200"/>
            </a:lvl4pPr>
            <a:lvl5pPr marL="2254885" indent="0">
              <a:buNone/>
              <a:defRPr sz="2200"/>
            </a:lvl5pPr>
            <a:lvl6pPr marL="2818765" indent="0">
              <a:buNone/>
              <a:defRPr sz="2200"/>
            </a:lvl6pPr>
            <a:lvl7pPr marL="3382645" indent="0">
              <a:buNone/>
              <a:defRPr sz="2200"/>
            </a:lvl7pPr>
            <a:lvl8pPr marL="3946525" indent="0">
              <a:buNone/>
              <a:defRPr sz="2200"/>
            </a:lvl8pPr>
            <a:lvl9pPr marL="4510405" indent="0">
              <a:buNone/>
              <a:defRPr sz="22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1209186" y="2843071"/>
            <a:ext cx="4965589" cy="375923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375071" y="1897004"/>
            <a:ext cx="4990043" cy="878839"/>
          </a:xfrm>
        </p:spPr>
        <p:txBody>
          <a:bodyPr anchor="ctr"/>
          <a:lstStyle>
            <a:lvl1pPr marL="0" indent="0">
              <a:buNone/>
              <a:defRPr sz="3500"/>
            </a:lvl1pPr>
            <a:lvl2pPr marL="563880" indent="0">
              <a:buNone/>
              <a:defRPr sz="3000"/>
            </a:lvl2pPr>
            <a:lvl3pPr marL="1127760" indent="0">
              <a:buNone/>
              <a:defRPr sz="2500"/>
            </a:lvl3pPr>
            <a:lvl4pPr marL="1691005" indent="0">
              <a:buNone/>
              <a:defRPr sz="2200"/>
            </a:lvl4pPr>
            <a:lvl5pPr marL="2254885" indent="0">
              <a:buNone/>
              <a:defRPr sz="2200"/>
            </a:lvl5pPr>
            <a:lvl6pPr marL="2818765" indent="0">
              <a:buNone/>
              <a:defRPr sz="2200"/>
            </a:lvl6pPr>
            <a:lvl7pPr marL="3382645" indent="0">
              <a:buNone/>
              <a:defRPr sz="2200"/>
            </a:lvl7pPr>
            <a:lvl8pPr marL="3946525" indent="0">
              <a:buNone/>
              <a:defRPr sz="2200"/>
            </a:lvl8pPr>
            <a:lvl9pPr marL="4510405" indent="0">
              <a:buNone/>
              <a:defRPr sz="22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375071" y="2843071"/>
            <a:ext cx="4990043" cy="375923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10CBD26E-CC07-41CA-A777-F9BAA7F3B84C}" type="slidenum">
              <a:rPr lang="zh-CN" altLang="en-US"/>
            </a:fld>
            <a:endParaRPr lang="zh-CN" altLang="en-US"/>
          </a:p>
        </p:txBody>
      </p:sp>
    </p:spTree>
  </p:cSld>
  <p:clrMapOvr>
    <a:masterClrMapping/>
  </p:clrMapOvr>
  <p:transition spd="med">
    <p:comb/>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3A50469F-5213-493B-8906-A044ABFAFE48}" type="slidenum">
              <a:rPr lang="zh-CN" altLang="en-US"/>
            </a:fld>
            <a:endParaRPr lang="zh-CN" altLang="en-US"/>
          </a:p>
        </p:txBody>
      </p:sp>
    </p:spTree>
  </p:cSld>
  <p:clrMapOvr>
    <a:masterClrMapping/>
  </p:clrMapOvr>
  <p:transition spd="med">
    <p:comb/>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4E8C3050-12D2-4C0F-B1B9-6136123A0F17}" type="slidenum">
              <a:rPr lang="zh-CN" altLang="en-US"/>
            </a:fld>
            <a:endParaRPr lang="zh-CN" altLang="en-US"/>
          </a:p>
        </p:txBody>
      </p:sp>
    </p:spTree>
  </p:cSld>
  <p:clrMapOvr>
    <a:masterClrMapping/>
  </p:clrMapOvr>
  <p:transition spd="med">
    <p:comb/>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55643" y="487680"/>
            <a:ext cx="4243992" cy="1706880"/>
          </a:xfrm>
        </p:spPr>
        <p:txBody>
          <a:bodyPr anchor="b"/>
          <a:lstStyle>
            <a:lvl1pPr>
              <a:defRPr sz="39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281049" y="487683"/>
            <a:ext cx="6288733" cy="5764107"/>
          </a:xfrm>
        </p:spPr>
        <p:txBody>
          <a:bodyPr/>
          <a:lstStyle>
            <a:lvl1pPr marL="0" indent="0">
              <a:buNone/>
              <a:defRPr sz="3900"/>
            </a:lvl1pPr>
            <a:lvl2pPr marL="563880" indent="0">
              <a:buNone/>
              <a:defRPr sz="3500"/>
            </a:lvl2pPr>
            <a:lvl3pPr marL="1127760" indent="0">
              <a:buNone/>
              <a:defRPr sz="3000"/>
            </a:lvl3pPr>
            <a:lvl4pPr marL="1691005" indent="0">
              <a:buNone/>
              <a:defRPr sz="2500"/>
            </a:lvl4pPr>
            <a:lvl5pPr marL="2254885" indent="0">
              <a:buNone/>
              <a:defRPr sz="2500"/>
            </a:lvl5pPr>
            <a:lvl6pPr marL="2818765" indent="0">
              <a:buNone/>
              <a:defRPr sz="2500"/>
            </a:lvl6pPr>
            <a:lvl7pPr marL="3382645" indent="0">
              <a:buNone/>
              <a:defRPr sz="2500"/>
            </a:lvl7pPr>
            <a:lvl8pPr marL="3946525" indent="0">
              <a:buNone/>
              <a:defRPr sz="2500"/>
            </a:lvl8pPr>
            <a:lvl9pPr marL="4510405" indent="0">
              <a:buNone/>
              <a:defRPr sz="2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855643" y="2194560"/>
            <a:ext cx="4243992" cy="4065694"/>
          </a:xfrm>
        </p:spPr>
        <p:txBody>
          <a:bodyPr/>
          <a:lstStyle>
            <a:lvl1pPr marL="0" indent="0">
              <a:buNone/>
              <a:defRPr sz="2500"/>
            </a:lvl1pPr>
            <a:lvl2pPr marL="563880" indent="0">
              <a:buNone/>
              <a:defRPr sz="2200"/>
            </a:lvl2pPr>
            <a:lvl3pPr marL="1127760" indent="0">
              <a:buNone/>
              <a:defRPr sz="2000"/>
            </a:lvl3pPr>
            <a:lvl4pPr marL="1691005" indent="0">
              <a:buNone/>
              <a:defRPr sz="1700"/>
            </a:lvl4pPr>
            <a:lvl5pPr marL="2254885" indent="0">
              <a:buNone/>
              <a:defRPr sz="1700"/>
            </a:lvl5pPr>
            <a:lvl6pPr marL="2818765" indent="0">
              <a:buNone/>
              <a:defRPr sz="1700"/>
            </a:lvl6pPr>
            <a:lvl7pPr marL="3382645" indent="0">
              <a:buNone/>
              <a:defRPr sz="1700"/>
            </a:lvl7pPr>
            <a:lvl8pPr marL="3946525" indent="0">
              <a:buNone/>
              <a:defRPr sz="1700"/>
            </a:lvl8pPr>
            <a:lvl9pPr marL="4510405" indent="0">
              <a:buNone/>
              <a:defRPr sz="17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D4982C06-C351-407C-8BDE-0FDE2B162F23}" type="slidenum">
              <a:rPr lang="zh-CN" altLang="en-US"/>
            </a:fld>
            <a:endParaRPr lang="zh-CN" altLang="en-US"/>
          </a:p>
        </p:txBody>
      </p:sp>
    </p:spTree>
  </p:cSld>
  <p:clrMapOvr>
    <a:masterClrMapping/>
  </p:clrMapOvr>
  <p:transition spd="med">
    <p:comb/>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89629" y="389467"/>
            <a:ext cx="2678534" cy="619929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54027" y="389467"/>
            <a:ext cx="7880326" cy="6199294"/>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BBCDC38-EE7E-4831-8261-75E4968F72BF}" type="slidenum">
              <a:rPr lang="zh-CN" altLang="en-US"/>
            </a:fld>
            <a:endParaRPr lang="zh-CN" altLang="en-US"/>
          </a:p>
        </p:txBody>
      </p:sp>
    </p:spTree>
  </p:cSld>
  <p:clrMapOvr>
    <a:masterClrMapping/>
  </p:clrMapOvr>
  <p:transition spd="med">
    <p:comb/>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54027" y="389467"/>
            <a:ext cx="10714137" cy="619929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46FCF18C-D114-4278-AB41-DEAA8F157D8E}" type="slidenum">
              <a:rPr lang="zh-CN" altLang="en-US"/>
            </a:fld>
            <a:endParaRPr lang="zh-CN" altLang="en-US"/>
          </a:p>
        </p:txBody>
      </p:sp>
    </p:spTree>
  </p:cSld>
  <p:clrMapOvr>
    <a:masterClrMapping/>
  </p:clrMapOvr>
  <p:transition spd="med">
    <p:comb/>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p:cSld name="标题幻灯片">
    <p:spTree>
      <p:nvGrpSpPr>
        <p:cNvPr id="1" name=""/>
        <p:cNvGrpSpPr/>
        <p:nvPr/>
      </p:nvGrpSpPr>
      <p:grpSpPr>
        <a:xfrm>
          <a:off x="0" y="0"/>
          <a:ext cx="0" cy="0"/>
          <a:chOff x="0" y="0"/>
          <a:chExt cx="0" cy="0"/>
        </a:xfrm>
      </p:grpSpPr>
      <p:sp>
        <p:nvSpPr>
          <p:cNvPr id="3" name="KSO_CT2"/>
          <p:cNvSpPr>
            <a:spLocks noGrp="1"/>
          </p:cNvSpPr>
          <p:nvPr>
            <p:ph type="subTitle" idx="1"/>
          </p:nvPr>
        </p:nvSpPr>
        <p:spPr>
          <a:xfrm>
            <a:off x="1153864" y="3860803"/>
            <a:ext cx="4093038" cy="427922"/>
          </a:xfrm>
          <a:prstGeom prst="roundRect">
            <a:avLst>
              <a:gd name="adj" fmla="val 50000"/>
            </a:avLst>
          </a:prstGeom>
          <a:solidFill>
            <a:schemeClr val="accent2">
              <a:lumMod val="40000"/>
              <a:lumOff val="60000"/>
            </a:schemeClr>
          </a:solidFill>
        </p:spPr>
        <p:txBody>
          <a:bodyPr anchor="ctr">
            <a:noAutofit/>
          </a:bodyPr>
          <a:lstStyle>
            <a:lvl1pPr marL="0" indent="0" algn="l">
              <a:buNone/>
              <a:defRPr sz="2200">
                <a:solidFill>
                  <a:schemeClr val="bg1"/>
                </a:solidFill>
                <a:effectLst/>
                <a:latin typeface="+mn-ea"/>
                <a:ea typeface="+mn-ea"/>
              </a:defRPr>
            </a:lvl1pPr>
            <a:lvl2pPr marL="563880" indent="0" algn="ctr">
              <a:buNone/>
              <a:defRPr sz="2500"/>
            </a:lvl2pPr>
            <a:lvl3pPr marL="1127760" indent="0" algn="ctr">
              <a:buNone/>
              <a:defRPr sz="2200"/>
            </a:lvl3pPr>
            <a:lvl4pPr marL="1691640" indent="0" algn="ctr">
              <a:buNone/>
              <a:defRPr sz="2000"/>
            </a:lvl4pPr>
            <a:lvl5pPr marL="2255520" indent="0" algn="ctr">
              <a:buNone/>
              <a:defRPr sz="2000"/>
            </a:lvl5pPr>
            <a:lvl6pPr marL="2819400" indent="0" algn="ctr">
              <a:buNone/>
              <a:defRPr sz="2000"/>
            </a:lvl6pPr>
            <a:lvl7pPr marL="3383280" indent="0" algn="ctr">
              <a:buNone/>
              <a:defRPr sz="2000"/>
            </a:lvl7pPr>
            <a:lvl8pPr marL="3947160" indent="0" algn="ctr">
              <a:buNone/>
              <a:defRPr sz="2000"/>
            </a:lvl8pPr>
            <a:lvl9pPr marL="4511040" indent="0" algn="ctr">
              <a:buNone/>
              <a:defRPr sz="2000"/>
            </a:lvl9pPr>
          </a:lstStyle>
          <a:p>
            <a:r>
              <a:rPr lang="zh-CN" altLang="en-US" noProof="1" smtClean="0"/>
              <a:t>单击此处编辑母版副标题样式</a:t>
            </a:r>
            <a:endParaRPr lang="zh-CN" altLang="en-US" noProof="1" smtClean="0"/>
          </a:p>
        </p:txBody>
      </p:sp>
      <p:sp>
        <p:nvSpPr>
          <p:cNvPr id="7" name="KSO_CT1"/>
          <p:cNvSpPr>
            <a:spLocks noGrp="1"/>
          </p:cNvSpPr>
          <p:nvPr>
            <p:ph type="title"/>
          </p:nvPr>
        </p:nvSpPr>
        <p:spPr>
          <a:xfrm>
            <a:off x="1153865" y="2249138"/>
            <a:ext cx="6432548" cy="1453558"/>
          </a:xfrm>
        </p:spPr>
        <p:txBody>
          <a:bodyPr>
            <a:noAutofit/>
          </a:bodyPr>
          <a:lstStyle>
            <a:lvl1pPr algn="l">
              <a:defRPr sz="4400" b="1" baseline="0">
                <a:solidFill>
                  <a:schemeClr val="accent1"/>
                </a:solidFill>
                <a:effectLst/>
                <a:latin typeface="+mj-ea"/>
                <a:ea typeface="+mj-ea"/>
              </a:defRPr>
            </a:lvl1pPr>
          </a:lstStyle>
          <a:p>
            <a:r>
              <a:rPr lang="zh-CN" altLang="en-US" noProof="1" smtClean="0"/>
              <a:t>单击此处编辑母版标题样式</a:t>
            </a:r>
            <a:endParaRPr lang="zh-CN" altLang="en-US" noProof="1"/>
          </a:p>
        </p:txBody>
      </p:sp>
      <p:sp>
        <p:nvSpPr>
          <p:cNvPr id="4" name="KSO_FD"/>
          <p:cNvSpPr>
            <a:spLocks noGrp="1"/>
          </p:cNvSpPr>
          <p:nvPr>
            <p:ph type="dt" sz="half" idx="10"/>
          </p:nvPr>
        </p:nvSpPr>
        <p:spPr>
          <a:xfrm>
            <a:off x="854026" y="6780107"/>
            <a:ext cx="2794992" cy="389467"/>
          </a:xfrm>
        </p:spPr>
        <p:txBody>
          <a:bodyPr rtlCol="0" anchor="ctr"/>
          <a:lstStyle>
            <a:lvl1pPr fontAlgn="base">
              <a:defRPr/>
            </a:lvl1pPr>
          </a:lstStyle>
          <a:p>
            <a:fld id="{530820CF-B880-4189-942D-D702A7CBA730}" type="datetimeFigureOut">
              <a:rPr lang="zh-CN" altLang="en-US" smtClean="0"/>
            </a:fld>
            <a:endParaRPr lang="zh-CN" altLang="en-US"/>
          </a:p>
        </p:txBody>
      </p:sp>
      <p:sp>
        <p:nvSpPr>
          <p:cNvPr id="5" name="KSO_FT"/>
          <p:cNvSpPr>
            <a:spLocks noGrp="1"/>
          </p:cNvSpPr>
          <p:nvPr>
            <p:ph type="ftr" sz="quarter" idx="11"/>
          </p:nvPr>
        </p:nvSpPr>
        <p:spPr>
          <a:xfrm>
            <a:off x="4114850" y="6780107"/>
            <a:ext cx="4192488" cy="389467"/>
          </a:xfrm>
        </p:spPr>
        <p:txBody>
          <a:bodyPr rtlCol="0" anchor="ctr"/>
          <a:lstStyle>
            <a:lvl1pPr fontAlgn="base">
              <a:defRPr/>
            </a:lvl1pPr>
          </a:lstStyle>
          <a:p>
            <a:endParaRPr lang="zh-CN" altLang="en-US"/>
          </a:p>
        </p:txBody>
      </p:sp>
      <p:sp>
        <p:nvSpPr>
          <p:cNvPr id="6" name="KSO_FN"/>
          <p:cNvSpPr>
            <a:spLocks noGrp="1"/>
          </p:cNvSpPr>
          <p:nvPr>
            <p:ph type="sldNum" sz="quarter" idx="12"/>
          </p:nvPr>
        </p:nvSpPr>
        <p:spPr>
          <a:xfrm>
            <a:off x="8773170" y="6780107"/>
            <a:ext cx="2794992" cy="389467"/>
          </a:xfrm>
        </p:spPr>
        <p:txBody>
          <a:bodyPr anchor="ctr"/>
          <a:lstStyle>
            <a:lvl1pPr>
              <a:defRPr/>
            </a:lvl1pPr>
          </a:lstStyle>
          <a:p>
            <a:fld id="{0C913308-F349-4B6D-A68A-DD1791B4A57B}" type="slidenum">
              <a:rPr lang="zh-CN" altLang="en-US" smtClean="0"/>
            </a:fld>
            <a:endParaRPr lang="zh-CN" altLang="en-US"/>
          </a:p>
        </p:txBody>
      </p:sp>
    </p:spTree>
  </p:cSld>
  <p:clrMapOvr>
    <a:masterClrMapping/>
  </p:clrMapOvr>
  <p:transition spd="med">
    <p:comb/>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1110" y="751027"/>
            <a:ext cx="11179969" cy="1219200"/>
          </a:xfrm>
        </p:spPr>
        <p:txBody>
          <a:bodyPr tIns="56391"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21110" y="1978931"/>
            <a:ext cx="5488623" cy="703309"/>
          </a:xfrm>
        </p:spPr>
        <p:txBody>
          <a:bodyPr lIns="56391" tIns="0" rIns="56391" bIns="0" anchor="ctr">
            <a:noAutofit/>
          </a:bodyPr>
          <a:lstStyle>
            <a:lvl1pPr marL="0" indent="0">
              <a:buNone/>
              <a:defRPr sz="3000" b="1" cap="none" baseline="0">
                <a:solidFill>
                  <a:schemeClr val="tx2"/>
                </a:solidFill>
                <a:effectLst/>
              </a:defRPr>
            </a:lvl1pPr>
            <a:lvl2pPr>
              <a:buNone/>
              <a:defRPr sz="2500" b="1"/>
            </a:lvl2pPr>
            <a:lvl3pPr>
              <a:buNone/>
              <a:defRPr sz="2200" b="1"/>
            </a:lvl3pPr>
            <a:lvl4pPr>
              <a:buNone/>
              <a:defRPr sz="1900" b="1"/>
            </a:lvl4pPr>
            <a:lvl5pPr>
              <a:buNone/>
              <a:defRPr sz="19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6310300" y="1983742"/>
            <a:ext cx="5490780" cy="698499"/>
          </a:xfrm>
        </p:spPr>
        <p:txBody>
          <a:bodyPr lIns="56391" tIns="0" rIns="56391" bIns="0" anchor="ctr"/>
          <a:lstStyle>
            <a:lvl1pPr marL="0" indent="0">
              <a:buNone/>
              <a:defRPr sz="3000" b="1" cap="none" baseline="0">
                <a:solidFill>
                  <a:schemeClr val="tx2"/>
                </a:solidFill>
                <a:effectLst/>
              </a:defRPr>
            </a:lvl1pPr>
            <a:lvl2pPr>
              <a:buNone/>
              <a:defRPr sz="2500" b="1"/>
            </a:lvl2pPr>
            <a:lvl3pPr>
              <a:buNone/>
              <a:defRPr sz="2200" b="1"/>
            </a:lvl3pPr>
            <a:lvl4pPr>
              <a:buNone/>
              <a:defRPr sz="1900" b="1"/>
            </a:lvl4pPr>
            <a:lvl5pPr>
              <a:buNone/>
              <a:defRPr sz="1900" b="1"/>
            </a:lvl5pPr>
          </a:lstStyle>
          <a:p>
            <a:pPr lvl="0" eaLnBrk="1" latinLnBrk="0" hangingPunct="1"/>
            <a:r>
              <a:rPr kumimoji="0" lang="zh-CN" altLang="en-US" smtClean="0"/>
              <a:t>单击此处编辑母版文本样式</a:t>
            </a:r>
            <a:endParaRPr kumimoji="0" lang="zh-CN" altLang="en-US" smtClean="0"/>
          </a:p>
        </p:txBody>
      </p:sp>
      <p:sp>
        <p:nvSpPr>
          <p:cNvPr id="5" name="内容占位符 4"/>
          <p:cNvSpPr>
            <a:spLocks noGrp="1"/>
          </p:cNvSpPr>
          <p:nvPr>
            <p:ph sz="quarter" idx="2"/>
          </p:nvPr>
        </p:nvSpPr>
        <p:spPr>
          <a:xfrm>
            <a:off x="621110" y="2682240"/>
            <a:ext cx="5488623" cy="4102101"/>
          </a:xfrm>
        </p:spPr>
        <p:txBody>
          <a:bodyPr tIns="0"/>
          <a:lstStyle>
            <a:lvl1pPr>
              <a:defRPr sz="2700"/>
            </a:lvl1pPr>
            <a:lvl2pPr>
              <a:defRPr sz="2500"/>
            </a:lvl2pPr>
            <a:lvl3pPr>
              <a:defRPr sz="2200"/>
            </a:lvl3pPr>
            <a:lvl4pPr>
              <a:defRPr sz="1900"/>
            </a:lvl4pPr>
            <a:lvl5pPr>
              <a:defRPr sz="19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310300" y="2682240"/>
            <a:ext cx="5490780" cy="4102101"/>
          </a:xfrm>
        </p:spPr>
        <p:txBody>
          <a:bodyPr tIns="0"/>
          <a:lstStyle>
            <a:lvl1pPr>
              <a:defRPr sz="2700"/>
            </a:lvl1pPr>
            <a:lvl2pPr>
              <a:defRPr sz="2500"/>
            </a:lvl2pPr>
            <a:lvl3pPr>
              <a:defRPr sz="2200"/>
            </a:lvl3pPr>
            <a:lvl4pPr>
              <a:defRPr sz="1900"/>
            </a:lvl4pPr>
            <a:lvl5pPr>
              <a:defRPr sz="19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565CE74E-AB26-4998-AD42-012C4C1AD076}" type="slidenum">
              <a:rPr lang="zh-CN" altLang="en-US" smtClean="0"/>
            </a:fld>
            <a:endParaRPr lang="zh-CN" altLang="en-US"/>
          </a:p>
        </p:txBody>
      </p:sp>
    </p:spTree>
  </p:cSld>
  <p:clrMapOvr>
    <a:masterClrMapping/>
  </p:clrMapOvr>
  <p:transition spd="med">
    <p:comb/>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advTm="10303">
    <p:comb/>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1110" y="751027"/>
            <a:ext cx="11283487" cy="1219200"/>
          </a:xfrm>
        </p:spPr>
        <p:txBody>
          <a:bodyPr vert="horz" tIns="56391"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62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31664" y="548642"/>
            <a:ext cx="3726656" cy="1239520"/>
          </a:xfrm>
        </p:spPr>
        <p:txBody>
          <a:bodyPr lIns="0" anchor="b">
            <a:noAutofit/>
          </a:bodyPr>
          <a:lstStyle>
            <a:lvl1pPr algn="l" rtl="0">
              <a:spcBef>
                <a:spcPct val="0"/>
              </a:spcBef>
              <a:buNone/>
              <a:defRPr sz="32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931664" y="1788160"/>
            <a:ext cx="3726656" cy="4876800"/>
          </a:xfrm>
        </p:spPr>
        <p:txBody>
          <a:bodyPr lIns="22556" rIns="22556"/>
          <a:lstStyle>
            <a:lvl1pPr marL="0" indent="0" algn="l">
              <a:buNone/>
              <a:defRPr sz="1800"/>
            </a:lvl1pPr>
            <a:lvl2pPr indent="0" algn="l">
              <a:buNone/>
              <a:defRPr sz="1500"/>
            </a:lvl2pPr>
            <a:lvl3pPr indent="0" algn="l">
              <a:buNone/>
              <a:defRPr sz="1200"/>
            </a:lvl3pPr>
            <a:lvl4pPr indent="0" algn="l">
              <a:buNone/>
              <a:defRPr sz="1100"/>
            </a:lvl4pPr>
            <a:lvl5pPr indent="0" algn="l">
              <a:buNone/>
              <a:defRPr sz="1100"/>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1"/>
          </p:nvPr>
        </p:nvSpPr>
        <p:spPr>
          <a:xfrm>
            <a:off x="4856731" y="1788160"/>
            <a:ext cx="6944348" cy="4876800"/>
          </a:xfrm>
        </p:spPr>
        <p:txBody>
          <a:bodyPr tIns="0"/>
          <a:lstStyle>
            <a:lvl1pPr>
              <a:defRPr sz="3400"/>
            </a:lvl1pPr>
            <a:lvl2pPr>
              <a:defRPr sz="3200"/>
            </a:lvl2pPr>
            <a:lvl3pPr>
              <a:defRPr sz="3000"/>
            </a:lvl3pPr>
            <a:lvl4pPr>
              <a:defRPr sz="2500"/>
            </a:lvl4pPr>
            <a:lvl5pPr>
              <a:defRPr sz="22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med">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单圆角矩形 8"/>
          <p:cNvSpPr/>
          <p:nvPr/>
        </p:nvSpPr>
        <p:spPr>
          <a:xfrm rot="420000" flipV="1">
            <a:off x="4300697" y="1181949"/>
            <a:ext cx="7142758" cy="438912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12782" tIns="56391" rIns="112782" bIns="56391" rtlCol="0" anchor="ctr"/>
          <a:lstStyle/>
          <a:p>
            <a:pPr algn="ctr" eaLnBrk="1" latinLnBrk="0" hangingPunct="1"/>
            <a:endParaRPr kumimoji="0" lang="en-US" dirty="0"/>
          </a:p>
        </p:txBody>
      </p:sp>
      <p:sp>
        <p:nvSpPr>
          <p:cNvPr id="12" name="直角三角形 11"/>
          <p:cNvSpPr/>
          <p:nvPr/>
        </p:nvSpPr>
        <p:spPr>
          <a:xfrm rot="420000" flipV="1">
            <a:off x="10873673" y="5717088"/>
            <a:ext cx="211177" cy="165811"/>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12782" tIns="56391" rIns="112782" bIns="56391" rtlCol="0" anchor="ctr"/>
          <a:lstStyle/>
          <a:p>
            <a:pPr algn="ctr" eaLnBrk="1" latinLnBrk="0" hangingPunct="1"/>
            <a:endParaRPr kumimoji="0" lang="en-US" dirty="0"/>
          </a:p>
        </p:txBody>
      </p:sp>
      <p:sp>
        <p:nvSpPr>
          <p:cNvPr id="2" name="标题 1"/>
          <p:cNvSpPr>
            <a:spLocks noGrp="1"/>
          </p:cNvSpPr>
          <p:nvPr>
            <p:ph type="title"/>
          </p:nvPr>
        </p:nvSpPr>
        <p:spPr>
          <a:xfrm>
            <a:off x="828147" y="1255463"/>
            <a:ext cx="3006169" cy="1688129"/>
          </a:xfrm>
        </p:spPr>
        <p:txBody>
          <a:bodyPr vert="horz" lIns="56391" tIns="56391" rIns="56391" bIns="56391" anchor="b"/>
          <a:lstStyle>
            <a:lvl1pPr algn="l">
              <a:buNone/>
              <a:defRPr sz="25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828146" y="3017371"/>
            <a:ext cx="3002029" cy="2324608"/>
          </a:xfrm>
        </p:spPr>
        <p:txBody>
          <a:bodyPr lIns="78947" rIns="56391" bIns="56391" anchor="t"/>
          <a:lstStyle>
            <a:lvl1pPr marL="0" indent="0" algn="l">
              <a:spcBef>
                <a:spcPts val="310"/>
              </a:spcBef>
              <a:buFontTx/>
              <a:buNone/>
              <a:defRPr sz="1600"/>
            </a:lvl1pPr>
            <a:lvl2pPr>
              <a:defRPr sz="1500"/>
            </a:lvl2pPr>
            <a:lvl3pPr>
              <a:defRPr sz="1200"/>
            </a:lvl3pPr>
            <a:lvl4pPr>
              <a:defRPr sz="1100"/>
            </a:lvl4pPr>
            <a:lvl5pPr>
              <a:defRPr sz="1100"/>
            </a:lvl5pPr>
          </a:lstStyle>
          <a:p>
            <a:pPr lvl="0" eaLnBrk="1" latinLnBrk="0" hangingPunct="1"/>
            <a:r>
              <a:rPr kumimoji="0" lang="zh-CN" altLang="en-US" smtClean="0"/>
              <a:t>单击此处编辑母版文本样式</a:t>
            </a:r>
            <a:endParaRPr kumimoji="0"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10972933" y="6780108"/>
            <a:ext cx="828146" cy="389467"/>
          </a:xfrm>
        </p:spPr>
        <p:txBody>
          <a:bodyPr/>
          <a:lstStyle/>
          <a:p>
            <a:fld id="{0C913308-F349-4B6D-A68A-DD1791B4A57B}" type="slidenum">
              <a:rPr lang="zh-CN" altLang="en-US" smtClean="0"/>
            </a:fld>
            <a:endParaRPr lang="zh-CN" altLang="en-US"/>
          </a:p>
        </p:txBody>
      </p:sp>
      <p:sp>
        <p:nvSpPr>
          <p:cNvPr id="3" name="图片占位符 2"/>
          <p:cNvSpPr>
            <a:spLocks noGrp="1"/>
          </p:cNvSpPr>
          <p:nvPr>
            <p:ph type="pic" idx="1"/>
          </p:nvPr>
        </p:nvSpPr>
        <p:spPr>
          <a:xfrm rot="420000">
            <a:off x="4735474" y="1279485"/>
            <a:ext cx="6273205" cy="4194048"/>
          </a:xfrm>
          <a:prstGeom prst="rect">
            <a:avLst/>
          </a:prstGeom>
          <a:solidFill>
            <a:schemeClr val="bg2"/>
          </a:solidFill>
          <a:ln w="3000" cap="rnd">
            <a:solidFill>
              <a:srgbClr val="C0C0C0"/>
            </a:solidFill>
            <a:round/>
          </a:ln>
          <a:effectLst/>
        </p:spPr>
        <p:txBody>
          <a:bodyPr/>
          <a:lstStyle>
            <a:lvl1pPr marL="0" indent="0">
              <a:buNone/>
              <a:defRPr sz="4000"/>
            </a:lvl1pPr>
          </a:lstStyle>
          <a:p>
            <a:r>
              <a:rPr kumimoji="0" lang="zh-CN" altLang="en-US" smtClean="0"/>
              <a:t>单击图标添加图片</a:t>
            </a:r>
            <a:endParaRPr kumimoji="0" lang="en-US" dirty="0"/>
          </a:p>
        </p:txBody>
      </p:sp>
      <p:sp>
        <p:nvSpPr>
          <p:cNvPr id="10" name="任意多边形 9"/>
          <p:cNvSpPr/>
          <p:nvPr/>
        </p:nvSpPr>
        <p:spPr bwMode="auto">
          <a:xfrm flipV="1">
            <a:off x="-12940" y="6204373"/>
            <a:ext cx="12448068"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12782" tIns="56391" rIns="112782" bIns="56391" anchor="t" compatLnSpc="1"/>
          <a:lstStyle/>
          <a:p>
            <a:pPr marL="0" algn="l" rtl="0" eaLnBrk="1" latinLnBrk="0" hangingPunct="1"/>
            <a:endParaRPr kumimoji="0" lang="en-US" dirty="0">
              <a:solidFill>
                <a:schemeClr val="tx1"/>
              </a:solidFill>
              <a:latin typeface="+mn-lt"/>
              <a:ea typeface="+mn-ea"/>
              <a:cs typeface="+mn-cs"/>
            </a:endParaRPr>
          </a:p>
        </p:txBody>
      </p:sp>
      <p:sp>
        <p:nvSpPr>
          <p:cNvPr id="11" name="任意多边形 10"/>
          <p:cNvSpPr/>
          <p:nvPr/>
        </p:nvSpPr>
        <p:spPr bwMode="auto">
          <a:xfrm flipV="1">
            <a:off x="5952298" y="6634481"/>
            <a:ext cx="6469890"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12782" tIns="56391" rIns="112782" bIns="56391"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spd="med">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vmlDrawing" Target="../drawings/vmlDrawing1.vml"/><Relationship Id="rId20" Type="http://schemas.openxmlformats.org/officeDocument/2006/relationships/image" Target="../media/image7.png"/><Relationship Id="rId2" Type="http://schemas.openxmlformats.org/officeDocument/2006/relationships/slideLayout" Target="../slideLayouts/slideLayout13.xml"/><Relationship Id="rId19" Type="http://schemas.openxmlformats.org/officeDocument/2006/relationships/oleObject" Target="../embeddings/oleObject1.bin"/><Relationship Id="rId18" Type="http://schemas.openxmlformats.org/officeDocument/2006/relationships/image" Target="../media/image6.jpeg"/><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7.xml"/><Relationship Id="rId8" Type="http://schemas.openxmlformats.org/officeDocument/2006/relationships/slideLayout" Target="../slideLayouts/slideLayout36.xml"/><Relationship Id="rId7" Type="http://schemas.openxmlformats.org/officeDocument/2006/relationships/slideLayout" Target="../slideLayouts/slideLayout35.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3" Type="http://schemas.openxmlformats.org/officeDocument/2006/relationships/slideLayout" Target="../slideLayouts/slideLayout31.xml"/><Relationship Id="rId2" Type="http://schemas.openxmlformats.org/officeDocument/2006/relationships/slideLayout" Target="../slideLayouts/slideLayout30.xml"/><Relationship Id="rId11" Type="http://schemas.openxmlformats.org/officeDocument/2006/relationships/theme" Target="../theme/theme3.xml"/><Relationship Id="rId10" Type="http://schemas.openxmlformats.org/officeDocument/2006/relationships/slideLayout" Target="../slideLayouts/slideLayout38.xml"/><Relationship Id="rId1"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7.xml"/><Relationship Id="rId8" Type="http://schemas.openxmlformats.org/officeDocument/2006/relationships/slideLayout" Target="../slideLayouts/slideLayout46.xml"/><Relationship Id="rId7" Type="http://schemas.openxmlformats.org/officeDocument/2006/relationships/slideLayout" Target="../slideLayouts/slideLayout45.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 Id="rId3" Type="http://schemas.openxmlformats.org/officeDocument/2006/relationships/slideLayout" Target="../slideLayouts/slideLayout41.xml"/><Relationship Id="rId2" Type="http://schemas.openxmlformats.org/officeDocument/2006/relationships/slideLayout" Target="../slideLayouts/slideLayout40.xml"/><Relationship Id="rId11" Type="http://schemas.openxmlformats.org/officeDocument/2006/relationships/theme" Target="../theme/theme4.xml"/><Relationship Id="rId10" Type="http://schemas.openxmlformats.org/officeDocument/2006/relationships/slideLayout" Target="../slideLayouts/slideLayout48.xml"/><Relationship Id="rId1"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7"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oleObject" Target="../embeddings/oleObject2.bin"/><Relationship Id="rId4" Type="http://schemas.openxmlformats.org/officeDocument/2006/relationships/image" Target="../media/image6.jpeg"/><Relationship Id="rId3" Type="http://schemas.openxmlformats.org/officeDocument/2006/relationships/slideLayout" Target="../slideLayouts/slideLayout51.xml"/><Relationship Id="rId2" Type="http://schemas.openxmlformats.org/officeDocument/2006/relationships/slideLayout" Target="../slideLayouts/slideLayout50.xml"/><Relationship Id="rId1"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任意多边形 6"/>
          <p:cNvSpPr/>
          <p:nvPr/>
        </p:nvSpPr>
        <p:spPr bwMode="auto">
          <a:xfrm>
            <a:off x="-12940" y="-7621"/>
            <a:ext cx="12448068"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12782" tIns="56391" rIns="112782" bIns="56391" anchor="t" compatLnSpc="1"/>
          <a:lstStyle/>
          <a:p>
            <a:pPr marL="0" algn="l" rtl="0" eaLnBrk="1" latinLnBrk="0" hangingPunct="1"/>
            <a:endParaRPr kumimoji="0" lang="en-US" dirty="0">
              <a:solidFill>
                <a:schemeClr val="tx1"/>
              </a:solidFill>
              <a:latin typeface="+mn-lt"/>
              <a:ea typeface="+mn-ea"/>
              <a:cs typeface="+mn-cs"/>
            </a:endParaRPr>
          </a:p>
        </p:txBody>
      </p:sp>
      <p:sp>
        <p:nvSpPr>
          <p:cNvPr id="8" name="任意多边形 7"/>
          <p:cNvSpPr/>
          <p:nvPr/>
        </p:nvSpPr>
        <p:spPr bwMode="auto">
          <a:xfrm>
            <a:off x="5952298" y="-7619"/>
            <a:ext cx="6469890"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12782" tIns="56391" rIns="112782" bIns="56391" anchor="t" compatLnSpc="1"/>
          <a:lstStyle/>
          <a:p>
            <a:pPr marL="0" algn="l" rtl="0" eaLnBrk="1" latinLnBrk="0" hangingPunct="1"/>
            <a:endParaRPr kumimoji="0" lang="en-US" dirty="0">
              <a:solidFill>
                <a:schemeClr val="tx1"/>
              </a:solidFill>
              <a:latin typeface="+mn-lt"/>
              <a:ea typeface="+mn-ea"/>
              <a:cs typeface="+mn-cs"/>
            </a:endParaRPr>
          </a:p>
        </p:txBody>
      </p:sp>
      <p:sp>
        <p:nvSpPr>
          <p:cNvPr id="9" name="标题占位符 8"/>
          <p:cNvSpPr>
            <a:spLocks noGrp="1"/>
          </p:cNvSpPr>
          <p:nvPr>
            <p:ph type="title"/>
          </p:nvPr>
        </p:nvSpPr>
        <p:spPr>
          <a:xfrm>
            <a:off x="621110" y="751027"/>
            <a:ext cx="11179969" cy="1219200"/>
          </a:xfrm>
          <a:prstGeom prst="rect">
            <a:avLst/>
          </a:prstGeom>
        </p:spPr>
        <p:txBody>
          <a:bodyPr vert="horz" lIns="0" tIns="56391"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621110" y="2064512"/>
            <a:ext cx="11179969" cy="4681728"/>
          </a:xfrm>
          <a:prstGeom prst="rect">
            <a:avLst/>
          </a:prstGeom>
        </p:spPr>
        <p:txBody>
          <a:bodyPr vert="horz" lIns="112782" tIns="56391" rIns="112782" bIns="56391">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21109" y="6780108"/>
            <a:ext cx="2898511" cy="389467"/>
          </a:xfrm>
          <a:prstGeom prst="rect">
            <a:avLst/>
          </a:prstGeom>
        </p:spPr>
        <p:txBody>
          <a:bodyPr vert="horz" lIns="0" tIns="0" rIns="0" bIns="0" anchor="b"/>
          <a:lstStyle>
            <a:lvl1pPr algn="l" eaLnBrk="1" latinLnBrk="0" hangingPunct="1">
              <a:defRPr kumimoji="0" sz="1500">
                <a:solidFill>
                  <a:schemeClr val="tx2">
                    <a:shade val="90000"/>
                  </a:schemeClr>
                </a:solidFill>
              </a:defRPr>
            </a:lvl1pPr>
          </a:lstStyle>
          <a:p>
            <a:fld id="{530820CF-B880-4189-942D-D702A7CBA730}" type="datetimeFigureOut">
              <a:rPr lang="zh-CN" altLang="en-US" smtClean="0"/>
            </a:fld>
            <a:endParaRPr lang="zh-CN" altLang="en-US"/>
          </a:p>
        </p:txBody>
      </p:sp>
      <p:sp>
        <p:nvSpPr>
          <p:cNvPr id="22" name="页脚占位符 21"/>
          <p:cNvSpPr>
            <a:spLocks noGrp="1"/>
          </p:cNvSpPr>
          <p:nvPr>
            <p:ph type="ftr" sz="quarter" idx="3"/>
          </p:nvPr>
        </p:nvSpPr>
        <p:spPr>
          <a:xfrm>
            <a:off x="3623138" y="6780108"/>
            <a:ext cx="4554802" cy="389467"/>
          </a:xfrm>
          <a:prstGeom prst="rect">
            <a:avLst/>
          </a:prstGeom>
        </p:spPr>
        <p:txBody>
          <a:bodyPr vert="horz" lIns="0" tIns="0" rIns="0" bIns="0" anchor="b"/>
          <a:lstStyle>
            <a:lvl1pPr algn="l" eaLnBrk="1" latinLnBrk="0" hangingPunct="1">
              <a:defRPr kumimoji="0" sz="15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10765896" y="6780108"/>
            <a:ext cx="1035182" cy="389467"/>
          </a:xfrm>
          <a:prstGeom prst="rect">
            <a:avLst/>
          </a:prstGeom>
        </p:spPr>
        <p:txBody>
          <a:bodyPr vert="horz" lIns="0" tIns="0" rIns="0" bIns="0" anchor="b"/>
          <a:lstStyle>
            <a:lvl1pPr algn="r" eaLnBrk="1" latinLnBrk="0" hangingPunct="1">
              <a:defRPr kumimoji="0" sz="1500">
                <a:solidFill>
                  <a:schemeClr val="tx2">
                    <a:shade val="90000"/>
                  </a:schemeClr>
                </a:solidFill>
              </a:defRPr>
            </a:lvl1pPr>
          </a:lstStyle>
          <a:p>
            <a:fld id="{0C913308-F349-4B6D-A68A-DD1791B4A57B}" type="slidenum">
              <a:rPr lang="zh-CN" altLang="en-US" smtClean="0"/>
            </a:fld>
            <a:endParaRPr lang="zh-CN" altLang="en-US"/>
          </a:p>
        </p:txBody>
      </p:sp>
      <p:grpSp>
        <p:nvGrpSpPr>
          <p:cNvPr id="2" name="组合 1"/>
          <p:cNvGrpSpPr/>
          <p:nvPr/>
        </p:nvGrpSpPr>
        <p:grpSpPr>
          <a:xfrm>
            <a:off x="-25835" y="215902"/>
            <a:ext cx="12471839" cy="692506"/>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mb/>
  </p:transition>
  <p:txStyles>
    <p:titleStyle>
      <a:lvl1pPr algn="l" rtl="0" eaLnBrk="1" latinLnBrk="0" hangingPunct="1">
        <a:spcBef>
          <a:spcPct val="0"/>
        </a:spcBef>
        <a:buNone/>
        <a:defRPr kumimoji="0" sz="6200" b="0" kern="1200">
          <a:ln>
            <a:noFill/>
          </a:ln>
          <a:solidFill>
            <a:schemeClr val="tx2"/>
          </a:solidFill>
          <a:effectLst/>
          <a:latin typeface="+mj-lt"/>
          <a:ea typeface="+mj-ea"/>
          <a:cs typeface="+mj-cs"/>
        </a:defRPr>
      </a:lvl1pPr>
    </p:titleStyle>
    <p:bodyStyle>
      <a:lvl1pPr marL="338455" indent="-338455" algn="l" rtl="0" eaLnBrk="1" latinLnBrk="0" hangingPunct="1">
        <a:spcBef>
          <a:spcPct val="20000"/>
        </a:spcBef>
        <a:buClr>
          <a:schemeClr val="accent3"/>
        </a:buClr>
        <a:buSzPct val="95000"/>
        <a:buFont typeface="Wingdings 2" panose="05020102010507070707"/>
        <a:buChar char=""/>
        <a:defRPr kumimoji="0" sz="3200" kern="1200">
          <a:solidFill>
            <a:schemeClr val="tx1"/>
          </a:solidFill>
          <a:latin typeface="+mn-lt"/>
          <a:ea typeface="+mn-ea"/>
          <a:cs typeface="+mn-cs"/>
        </a:defRPr>
      </a:lvl1pPr>
      <a:lvl2pPr marL="789305" indent="-304800" algn="l" rtl="0" eaLnBrk="1" latinLnBrk="0" hangingPunct="1">
        <a:spcBef>
          <a:spcPct val="20000"/>
        </a:spcBef>
        <a:buClr>
          <a:schemeClr val="accent1"/>
        </a:buClr>
        <a:buSzPct val="85000"/>
        <a:buFont typeface="Wingdings 2" panose="05020102010507070707"/>
        <a:buChar char=""/>
        <a:defRPr kumimoji="0" sz="3000" kern="1200">
          <a:solidFill>
            <a:schemeClr val="tx1"/>
          </a:solidFill>
          <a:latin typeface="+mn-lt"/>
          <a:ea typeface="+mn-ea"/>
          <a:cs typeface="+mn-cs"/>
        </a:defRPr>
      </a:lvl2pPr>
      <a:lvl3pPr marL="1127760" indent="-304800" algn="l" rtl="0" eaLnBrk="1" latinLnBrk="0" hangingPunct="1">
        <a:spcBef>
          <a:spcPct val="20000"/>
        </a:spcBef>
        <a:buClr>
          <a:schemeClr val="accent2"/>
        </a:buClr>
        <a:buSzPct val="70000"/>
        <a:buFont typeface="Wingdings 2" panose="05020102010507070707"/>
        <a:buChar char=""/>
        <a:defRPr kumimoji="0" sz="2600" kern="1200">
          <a:solidFill>
            <a:schemeClr val="tx1"/>
          </a:solidFill>
          <a:latin typeface="+mn-lt"/>
          <a:ea typeface="+mn-ea"/>
          <a:cs typeface="+mn-cs"/>
        </a:defRPr>
      </a:lvl3pPr>
      <a:lvl4pPr marL="1466215" indent="-259715" algn="l" rtl="0" eaLnBrk="1" latinLnBrk="0" hangingPunct="1">
        <a:spcBef>
          <a:spcPct val="20000"/>
        </a:spcBef>
        <a:buClr>
          <a:schemeClr val="accent3"/>
        </a:buClr>
        <a:buSzPct val="65000"/>
        <a:buFont typeface="Wingdings 2" panose="05020102010507070707"/>
        <a:buChar char=""/>
        <a:defRPr kumimoji="0" sz="2500" kern="1200">
          <a:solidFill>
            <a:schemeClr val="tx1"/>
          </a:solidFill>
          <a:latin typeface="+mn-lt"/>
          <a:ea typeface="+mn-ea"/>
          <a:cs typeface="+mn-cs"/>
        </a:defRPr>
      </a:lvl4pPr>
      <a:lvl5pPr marL="1804670" indent="-259715" algn="l" rtl="0" eaLnBrk="1" latinLnBrk="0" hangingPunct="1">
        <a:spcBef>
          <a:spcPct val="20000"/>
        </a:spcBef>
        <a:buClr>
          <a:schemeClr val="accent4"/>
        </a:buClr>
        <a:buSzPct val="65000"/>
        <a:buFont typeface="Wingdings 2" panose="05020102010507070707"/>
        <a:buChar char=""/>
        <a:defRPr kumimoji="0" sz="2500" kern="1200">
          <a:solidFill>
            <a:schemeClr val="tx1"/>
          </a:solidFill>
          <a:latin typeface="+mn-lt"/>
          <a:ea typeface="+mn-ea"/>
          <a:cs typeface="+mn-cs"/>
        </a:defRPr>
      </a:lvl5pPr>
      <a:lvl6pPr marL="2143125" indent="-259715" algn="l" rtl="0" eaLnBrk="1" latinLnBrk="0" hangingPunct="1">
        <a:spcBef>
          <a:spcPct val="20000"/>
        </a:spcBef>
        <a:buClr>
          <a:schemeClr val="accent5"/>
        </a:buClr>
        <a:buSzPct val="80000"/>
        <a:buFont typeface="Wingdings 2" panose="05020102010507070707"/>
        <a:buChar char=""/>
        <a:defRPr kumimoji="0" sz="2200" kern="1200">
          <a:solidFill>
            <a:schemeClr val="tx1"/>
          </a:solidFill>
          <a:latin typeface="+mn-lt"/>
          <a:ea typeface="+mn-ea"/>
          <a:cs typeface="+mn-cs"/>
        </a:defRPr>
      </a:lvl6pPr>
      <a:lvl7pPr marL="2368550" indent="-225425" algn="l" rtl="0" eaLnBrk="1" latinLnBrk="0" hangingPunct="1">
        <a:spcBef>
          <a:spcPct val="20000"/>
        </a:spcBef>
        <a:buClr>
          <a:schemeClr val="accent6"/>
        </a:buClr>
        <a:buSzPct val="80000"/>
        <a:buFont typeface="Wingdings 2" panose="05020102010507070707"/>
        <a:buChar char=""/>
        <a:defRPr kumimoji="0" sz="1900" kern="1200" baseline="0">
          <a:solidFill>
            <a:schemeClr val="tx1"/>
          </a:solidFill>
          <a:latin typeface="+mn-lt"/>
          <a:ea typeface="+mn-ea"/>
          <a:cs typeface="+mn-cs"/>
        </a:defRPr>
      </a:lvl7pPr>
      <a:lvl8pPr marL="2707005" indent="-225425" algn="l" rtl="0" eaLnBrk="1" latinLnBrk="0" hangingPunct="1">
        <a:spcBef>
          <a:spcPct val="20000"/>
        </a:spcBef>
        <a:buClr>
          <a:schemeClr val="tx2"/>
        </a:buClr>
        <a:buChar char="•"/>
        <a:defRPr kumimoji="0" sz="1900" kern="1200">
          <a:solidFill>
            <a:schemeClr val="tx1"/>
          </a:solidFill>
          <a:latin typeface="+mn-lt"/>
          <a:ea typeface="+mn-ea"/>
          <a:cs typeface="+mn-cs"/>
        </a:defRPr>
      </a:lvl8pPr>
      <a:lvl9pPr marL="3044825" indent="-225425" algn="l" rtl="0" eaLnBrk="1" latinLnBrk="0" hangingPunct="1">
        <a:spcBef>
          <a:spcPct val="20000"/>
        </a:spcBef>
        <a:buClr>
          <a:schemeClr val="tx2"/>
        </a:buClr>
        <a:buFontTx/>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63880" algn="l" rtl="0" eaLnBrk="1" latinLnBrk="0" hangingPunct="1">
        <a:defRPr kumimoji="0" kern="1200">
          <a:solidFill>
            <a:schemeClr val="tx1"/>
          </a:solidFill>
          <a:latin typeface="+mn-lt"/>
          <a:ea typeface="+mn-ea"/>
          <a:cs typeface="+mn-cs"/>
        </a:defRPr>
      </a:lvl2pPr>
      <a:lvl3pPr marL="1127760" algn="l" rtl="0" eaLnBrk="1" latinLnBrk="0" hangingPunct="1">
        <a:defRPr kumimoji="0" kern="1200">
          <a:solidFill>
            <a:schemeClr val="tx1"/>
          </a:solidFill>
          <a:latin typeface="+mn-lt"/>
          <a:ea typeface="+mn-ea"/>
          <a:cs typeface="+mn-cs"/>
        </a:defRPr>
      </a:lvl3pPr>
      <a:lvl4pPr marL="1691640" algn="l" rtl="0" eaLnBrk="1" latinLnBrk="0" hangingPunct="1">
        <a:defRPr kumimoji="0" kern="1200">
          <a:solidFill>
            <a:schemeClr val="tx1"/>
          </a:solidFill>
          <a:latin typeface="+mn-lt"/>
          <a:ea typeface="+mn-ea"/>
          <a:cs typeface="+mn-cs"/>
        </a:defRPr>
      </a:lvl4pPr>
      <a:lvl5pPr marL="2255520" algn="l" rtl="0" eaLnBrk="1" latinLnBrk="0" hangingPunct="1">
        <a:defRPr kumimoji="0" kern="1200">
          <a:solidFill>
            <a:schemeClr val="tx1"/>
          </a:solidFill>
          <a:latin typeface="+mn-lt"/>
          <a:ea typeface="+mn-ea"/>
          <a:cs typeface="+mn-cs"/>
        </a:defRPr>
      </a:lvl5pPr>
      <a:lvl6pPr marL="2819400" algn="l" rtl="0" eaLnBrk="1" latinLnBrk="0" hangingPunct="1">
        <a:defRPr kumimoji="0" kern="1200">
          <a:solidFill>
            <a:schemeClr val="tx1"/>
          </a:solidFill>
          <a:latin typeface="+mn-lt"/>
          <a:ea typeface="+mn-ea"/>
          <a:cs typeface="+mn-cs"/>
        </a:defRPr>
      </a:lvl6pPr>
      <a:lvl7pPr marL="3383280" algn="l" rtl="0" eaLnBrk="1" latinLnBrk="0" hangingPunct="1">
        <a:defRPr kumimoji="0" kern="1200">
          <a:solidFill>
            <a:schemeClr val="tx1"/>
          </a:solidFill>
          <a:latin typeface="+mn-lt"/>
          <a:ea typeface="+mn-ea"/>
          <a:cs typeface="+mn-cs"/>
        </a:defRPr>
      </a:lvl7pPr>
      <a:lvl8pPr marL="3947160" algn="l" rtl="0" eaLnBrk="1" latinLnBrk="0" hangingPunct="1">
        <a:defRPr kumimoji="0" kern="1200">
          <a:solidFill>
            <a:schemeClr val="tx1"/>
          </a:solidFill>
          <a:latin typeface="+mn-lt"/>
          <a:ea typeface="+mn-ea"/>
          <a:cs typeface="+mn-cs"/>
        </a:defRPr>
      </a:lvl8pPr>
      <a:lvl9pPr marL="451104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122882" name="Rectangle 2"/>
          <p:cNvSpPr>
            <a:spLocks noChangeArrowheads="1"/>
          </p:cNvSpPr>
          <p:nvPr/>
        </p:nvSpPr>
        <p:spPr bwMode="ltGray">
          <a:xfrm>
            <a:off x="12036152" y="1"/>
            <a:ext cx="386036" cy="6600613"/>
          </a:xfrm>
          <a:prstGeom prst="rect">
            <a:avLst/>
          </a:prstGeom>
          <a:gradFill rotWithShape="1">
            <a:gsLst>
              <a:gs pos="0">
                <a:schemeClr val="folHlink"/>
              </a:gs>
              <a:gs pos="100000">
                <a:schemeClr val="folHlink">
                  <a:gamma/>
                  <a:tint val="0"/>
                  <a:invGamma/>
                </a:schemeClr>
              </a:gs>
            </a:gsLst>
            <a:lin ang="540000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graphicFrame>
        <p:nvGraphicFramePr>
          <p:cNvPr id="3075" name="Object 3"/>
          <p:cNvGraphicFramePr/>
          <p:nvPr/>
        </p:nvGraphicFramePr>
        <p:xfrm>
          <a:off x="0" y="0"/>
          <a:ext cx="5227671" cy="4050453"/>
        </p:xfrm>
        <a:graphic>
          <a:graphicData uri="http://schemas.openxmlformats.org/presentationml/2006/ole">
            <mc:AlternateContent xmlns:mc="http://schemas.openxmlformats.org/markup-compatibility/2006">
              <mc:Choice xmlns:v="urn:schemas-microsoft-com:vml" Requires="v">
                <p:oleObj spid="_x0000_s1028" name="" r:id="rId19" imgW="3848100" imgH="3797300" progId="">
                  <p:embed/>
                </p:oleObj>
              </mc:Choice>
              <mc:Fallback>
                <p:oleObj name="" r:id="rId19" imgW="3848100" imgH="3797300" progId="">
                  <p:embed/>
                  <p:pic>
                    <p:nvPicPr>
                      <p:cNvPr id="0" name="Object 3" descr="image3"/>
                      <p:cNvPicPr/>
                      <p:nvPr/>
                    </p:nvPicPr>
                    <p:blipFill>
                      <a:blip r:embed="rId20"/>
                      <a:stretch>
                        <a:fillRect/>
                      </a:stretch>
                    </p:blipFill>
                    <p:spPr>
                      <a:xfrm>
                        <a:off x="0" y="0"/>
                        <a:ext cx="5227671" cy="4050453"/>
                      </a:xfrm>
                      <a:prstGeom prst="rect">
                        <a:avLst/>
                      </a:prstGeom>
                      <a:noFill/>
                      <a:ln w="38100">
                        <a:noFill/>
                      </a:ln>
                    </p:spPr>
                  </p:pic>
                </p:oleObj>
              </mc:Fallback>
            </mc:AlternateContent>
          </a:graphicData>
        </a:graphic>
      </p:graphicFrame>
      <p:sp>
        <p:nvSpPr>
          <p:cNvPr id="122884" name="Line 4"/>
          <p:cNvSpPr>
            <a:spLocks noChangeShapeType="1"/>
          </p:cNvSpPr>
          <p:nvPr/>
        </p:nvSpPr>
        <p:spPr bwMode="auto">
          <a:xfrm>
            <a:off x="414073" y="6942667"/>
            <a:ext cx="11697560" cy="0"/>
          </a:xfrm>
          <a:prstGeom prst="line">
            <a:avLst/>
          </a:prstGeom>
          <a:noFill/>
          <a:ln w="9525">
            <a:solidFill>
              <a:schemeClr val="tx1"/>
            </a:solidFill>
            <a:round/>
          </a:ln>
          <a:effectLst/>
        </p:spPr>
        <p:txBody>
          <a:bodyPr lIns="112782" tIns="56391" rIns="112782" bIns="56391"/>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sp>
        <p:nvSpPr>
          <p:cNvPr id="122885" name="AutoShape 5"/>
          <p:cNvSpPr>
            <a:spLocks noChangeArrowheads="1"/>
          </p:cNvSpPr>
          <p:nvPr/>
        </p:nvSpPr>
        <p:spPr bwMode="ltGray">
          <a:xfrm>
            <a:off x="11494837" y="-6773"/>
            <a:ext cx="733254" cy="890693"/>
          </a:xfrm>
          <a:prstGeom prst="homePlate">
            <a:avLst>
              <a:gd name="adj" fmla="val 25000"/>
            </a:avLst>
          </a:prstGeom>
          <a:gradFill rotWithShape="1">
            <a:gsLst>
              <a:gs pos="0">
                <a:schemeClr val="accent2">
                  <a:gamma/>
                  <a:shade val="46275"/>
                  <a:invGamma/>
                </a:schemeClr>
              </a:gs>
              <a:gs pos="100000">
                <a:schemeClr val="accent2"/>
              </a:gs>
            </a:gsLst>
            <a:lin ang="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sp>
        <p:nvSpPr>
          <p:cNvPr id="122886" name="AutoShape 6"/>
          <p:cNvSpPr>
            <a:spLocks noChangeArrowheads="1"/>
          </p:cNvSpPr>
          <p:nvPr/>
        </p:nvSpPr>
        <p:spPr bwMode="ltGray">
          <a:xfrm>
            <a:off x="11065669" y="-6773"/>
            <a:ext cx="733254" cy="890693"/>
          </a:xfrm>
          <a:prstGeom prst="homePlate">
            <a:avLst>
              <a:gd name="adj" fmla="val 25000"/>
            </a:avLst>
          </a:prstGeom>
          <a:gradFill rotWithShape="1">
            <a:gsLst>
              <a:gs pos="0">
                <a:schemeClr val="accent2">
                  <a:gamma/>
                  <a:shade val="46275"/>
                  <a:invGamma/>
                </a:schemeClr>
              </a:gs>
              <a:gs pos="100000">
                <a:schemeClr val="accent2"/>
              </a:gs>
            </a:gsLst>
            <a:lin ang="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grpSp>
        <p:nvGrpSpPr>
          <p:cNvPr id="2" name="Group 7"/>
          <p:cNvGrpSpPr/>
          <p:nvPr/>
        </p:nvGrpSpPr>
        <p:grpSpPr bwMode="auto">
          <a:xfrm>
            <a:off x="5231984" y="1"/>
            <a:ext cx="6064443" cy="892387"/>
            <a:chOff x="2381" y="0"/>
            <a:chExt cx="3016" cy="611"/>
          </a:xfrm>
        </p:grpSpPr>
        <p:sp>
          <p:nvSpPr>
            <p:cNvPr id="122888" name="Rectangle 8"/>
            <p:cNvSpPr>
              <a:spLocks noChangeArrowheads="1"/>
            </p:cNvSpPr>
            <p:nvPr/>
          </p:nvSpPr>
          <p:spPr bwMode="ltGray">
            <a:xfrm>
              <a:off x="2381" y="2"/>
              <a:ext cx="2843" cy="609"/>
            </a:xfrm>
            <a:prstGeom prst="rect">
              <a:avLst/>
            </a:prstGeom>
            <a:gradFill rotWithShape="1">
              <a:gsLst>
                <a:gs pos="0">
                  <a:schemeClr val="accent2">
                    <a:gamma/>
                    <a:tint val="0"/>
                    <a:invGamma/>
                  </a:schemeClr>
                </a:gs>
                <a:gs pos="100000">
                  <a:schemeClr val="accent2"/>
                </a:gs>
              </a:gsLst>
              <a:lin ang="0" scaled="1"/>
            </a:gradFill>
            <a:ln w="9525">
              <a:noFill/>
              <a:miter lim="800000"/>
            </a:ln>
            <a:effectLst/>
          </p:spPr>
          <p:txBody>
            <a:bodyPr wrap="none" anchor="ctr"/>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sp>
          <p:nvSpPr>
            <p:cNvPr id="122889" name="AutoShape 9"/>
            <p:cNvSpPr>
              <a:spLocks noChangeArrowheads="1"/>
            </p:cNvSpPr>
            <p:nvPr/>
          </p:nvSpPr>
          <p:spPr bwMode="ltGray">
            <a:xfrm>
              <a:off x="5108" y="0"/>
              <a:ext cx="289" cy="610"/>
            </a:xfrm>
            <a:prstGeom prst="homePlate">
              <a:avLst>
                <a:gd name="adj" fmla="val 25000"/>
              </a:avLst>
            </a:prstGeom>
            <a:solidFill>
              <a:schemeClr val="accent2"/>
            </a:solidFill>
            <a:ln w="9525">
              <a:noFill/>
              <a:miter lim="800000"/>
            </a:ln>
            <a:effectLst/>
          </p:spPr>
          <p:txBody>
            <a:bodyPr wrap="none" anchor="ctr"/>
            <a:lstStyle/>
            <a:p>
              <a:pPr>
                <a:spcBef>
                  <a:spcPct val="20000"/>
                </a:spcBef>
                <a:buClr>
                  <a:schemeClr val="hlink"/>
                </a:buClr>
                <a:buFont typeface="Wingdings" panose="05000000000000000000" pitchFamily="2" charset="2"/>
                <a:buNone/>
                <a:defRPr/>
              </a:pPr>
              <a:endParaRPr lang="zh-CN" altLang="en-US" sz="5000" b="1" i="1">
                <a:latin typeface="Times New Roman" panose="02020603050405020304" pitchFamily="18" charset="0"/>
                <a:ea typeface="楷体_GB2312" panose="02010609030101010101" pitchFamily="49" charset="-122"/>
              </a:endParaRPr>
            </a:p>
          </p:txBody>
        </p:sp>
      </p:grpSp>
      <p:sp>
        <p:nvSpPr>
          <p:cNvPr id="3082" name="Rectangle 10"/>
          <p:cNvSpPr>
            <a:spLocks noGrp="1" noChangeArrowheads="1"/>
          </p:cNvSpPr>
          <p:nvPr>
            <p:ph type="title" idx="4294967295"/>
          </p:nvPr>
        </p:nvSpPr>
        <p:spPr bwMode="auto">
          <a:xfrm>
            <a:off x="1552773" y="116841"/>
            <a:ext cx="9730714" cy="633307"/>
          </a:xfrm>
          <a:prstGeom prst="rect">
            <a:avLst/>
          </a:prstGeom>
          <a:noFill/>
          <a:ln w="9525">
            <a:noFill/>
            <a:miter lim="800000"/>
          </a:ln>
        </p:spPr>
        <p:txBody>
          <a:bodyPr vert="horz" wrap="square" lIns="112782" tIns="56391" rIns="112782" bIns="56391" numCol="1" anchor="ctr" anchorCtr="0" compatLnSpc="1"/>
          <a:lstStyle/>
          <a:p>
            <a:pPr lvl="0"/>
            <a:r>
              <a:rPr lang="zh-CN" altLang="en-US" smtClean="0"/>
              <a:t>单击此处编辑母版标题样式</a:t>
            </a:r>
            <a:endParaRPr lang="zh-CN" altLang="en-US" smtClean="0"/>
          </a:p>
        </p:txBody>
      </p:sp>
      <p:sp>
        <p:nvSpPr>
          <p:cNvPr id="3083" name="Rectangle 11"/>
          <p:cNvSpPr>
            <a:spLocks noGrp="1" noChangeArrowheads="1"/>
          </p:cNvSpPr>
          <p:nvPr>
            <p:ph type="body" idx="9"/>
          </p:nvPr>
        </p:nvSpPr>
        <p:spPr bwMode="auto">
          <a:xfrm>
            <a:off x="2587956" y="1056640"/>
            <a:ext cx="9213123" cy="5477934"/>
          </a:xfrm>
          <a:prstGeom prst="rect">
            <a:avLst/>
          </a:prstGeom>
          <a:noFill/>
          <a:ln w="9525">
            <a:noFill/>
            <a:miter lim="800000"/>
          </a:ln>
        </p:spPr>
        <p:txBody>
          <a:bodyPr vert="horz" wrap="square" lIns="112782" tIns="56391" rIns="112782" bIns="56391"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22892" name="Rectangle 12"/>
          <p:cNvSpPr>
            <a:spLocks noGrp="1" noChangeArrowheads="1"/>
          </p:cNvSpPr>
          <p:nvPr>
            <p:ph type="dt" sz="half" idx="2"/>
          </p:nvPr>
        </p:nvSpPr>
        <p:spPr bwMode="auto">
          <a:xfrm>
            <a:off x="433483" y="6959601"/>
            <a:ext cx="2898511" cy="179493"/>
          </a:xfrm>
          <a:prstGeom prst="rect">
            <a:avLst/>
          </a:prstGeom>
          <a:noFill/>
          <a:ln w="9525">
            <a:noFill/>
            <a:miter lim="800000"/>
          </a:ln>
          <a:effectLst/>
        </p:spPr>
        <p:txBody>
          <a:bodyPr vert="horz" wrap="square" lIns="112782" tIns="56391" rIns="112782" bIns="56391" numCol="1" anchor="t" anchorCtr="0" compatLnSpc="1"/>
          <a:lstStyle>
            <a:lvl1pPr fontAlgn="auto">
              <a:spcBef>
                <a:spcPct val="0"/>
              </a:spcBef>
              <a:buClrTx/>
              <a:buFontTx/>
              <a:buNone/>
              <a:defRPr sz="1500" i="0" noProof="1">
                <a:solidFill>
                  <a:schemeClr val="tx1">
                    <a:tint val="75000"/>
                  </a:schemeClr>
                </a:solidFill>
                <a:latin typeface="+mn-lt"/>
                <a:ea typeface="+mn-ea"/>
              </a:defRPr>
            </a:lvl1pPr>
          </a:lstStyle>
          <a:p>
            <a:fld id="{530820CF-B880-4189-942D-D702A7CBA730}" type="datetimeFigureOut">
              <a:rPr lang="zh-CN" altLang="en-US" smtClean="0"/>
            </a:fld>
            <a:endParaRPr lang="zh-CN" altLang="en-US"/>
          </a:p>
        </p:txBody>
      </p:sp>
      <p:sp>
        <p:nvSpPr>
          <p:cNvPr id="122893" name="Rectangle 13"/>
          <p:cNvSpPr>
            <a:spLocks noGrp="1" noChangeArrowheads="1"/>
          </p:cNvSpPr>
          <p:nvPr>
            <p:ph type="ftr" sz="quarter" idx="3"/>
          </p:nvPr>
        </p:nvSpPr>
        <p:spPr bwMode="auto">
          <a:xfrm>
            <a:off x="8177940" y="6990081"/>
            <a:ext cx="3933693" cy="179493"/>
          </a:xfrm>
          <a:prstGeom prst="rect">
            <a:avLst/>
          </a:prstGeom>
          <a:noFill/>
          <a:ln w="9525">
            <a:noFill/>
            <a:miter lim="800000"/>
          </a:ln>
          <a:effectLst/>
        </p:spPr>
        <p:txBody>
          <a:bodyPr vert="horz" wrap="square" lIns="112782" tIns="56391" rIns="112782" bIns="56391" numCol="1" anchor="t" anchorCtr="0" compatLnSpc="1"/>
          <a:lstStyle>
            <a:lvl1pPr algn="ctr" fontAlgn="auto">
              <a:spcBef>
                <a:spcPct val="0"/>
              </a:spcBef>
              <a:buClrTx/>
              <a:buFontTx/>
              <a:buNone/>
              <a:defRPr sz="1500" i="0" noProof="1">
                <a:solidFill>
                  <a:schemeClr val="tx1">
                    <a:tint val="75000"/>
                  </a:schemeClr>
                </a:solidFill>
              </a:defRPr>
            </a:lvl1pPr>
          </a:lstStyle>
          <a:p>
            <a:endParaRPr lang="zh-CN" altLang="en-US"/>
          </a:p>
        </p:txBody>
      </p:sp>
      <p:sp>
        <p:nvSpPr>
          <p:cNvPr id="122894" name="Rectangle 14"/>
          <p:cNvSpPr>
            <a:spLocks noGrp="1" noChangeArrowheads="1"/>
          </p:cNvSpPr>
          <p:nvPr>
            <p:ph type="sldNum" sz="quarter" idx="4"/>
          </p:nvPr>
        </p:nvSpPr>
        <p:spPr bwMode="auto">
          <a:xfrm>
            <a:off x="5820746" y="6990081"/>
            <a:ext cx="907940" cy="201507"/>
          </a:xfrm>
          <a:prstGeom prst="rect">
            <a:avLst/>
          </a:prstGeom>
          <a:noFill/>
          <a:ln w="9525">
            <a:noFill/>
            <a:miter lim="800000"/>
          </a:ln>
          <a:effectLst/>
        </p:spPr>
        <p:txBody>
          <a:bodyPr vert="horz" wrap="square" lIns="112782" tIns="56391" rIns="112782" bIns="56391" numCol="1" anchor="t" anchorCtr="0" compatLnSpc="1"/>
          <a:lstStyle>
            <a:lvl1pPr algn="r">
              <a:defRPr sz="1500">
                <a:solidFill>
                  <a:srgbClr val="9D9D9D"/>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med">
    <p:comb/>
  </p:transition>
  <p:txStyles>
    <p:titleStyle>
      <a:lvl1pPr algn="ctr" rtl="0" eaLnBrk="1" fontAlgn="base" hangingPunct="1">
        <a:spcBef>
          <a:spcPct val="0"/>
        </a:spcBef>
        <a:spcAft>
          <a:spcPct val="0"/>
        </a:spcAft>
        <a:defRPr sz="3900" b="1">
          <a:solidFill>
            <a:schemeClr val="tx1"/>
          </a:solidFill>
          <a:latin typeface="+mj-lt"/>
          <a:ea typeface="+mj-ea"/>
          <a:cs typeface="+mj-cs"/>
        </a:defRPr>
      </a:lvl1pPr>
      <a:lvl2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2pPr>
      <a:lvl3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3pPr>
      <a:lvl4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4pPr>
      <a:lvl5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5pPr>
      <a:lvl6pPr marL="56388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6pPr>
      <a:lvl7pPr marL="112776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7pPr>
      <a:lvl8pPr marL="169164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8pPr>
      <a:lvl9pPr marL="225552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9pPr>
    </p:titleStyle>
    <p:bodyStyle>
      <a:lvl1pPr marL="422910" indent="-422910" algn="l" rtl="0" eaLnBrk="1" fontAlgn="base" hangingPunct="1">
        <a:spcBef>
          <a:spcPct val="20000"/>
        </a:spcBef>
        <a:spcAft>
          <a:spcPct val="0"/>
        </a:spcAft>
        <a:buClr>
          <a:schemeClr val="hlink"/>
        </a:buClr>
        <a:buFont typeface="Wingdings" panose="05000000000000000000" pitchFamily="2" charset="2"/>
        <a:buChar char="u"/>
        <a:defRPr sz="3500" b="1">
          <a:solidFill>
            <a:schemeClr val="hlink"/>
          </a:solidFill>
          <a:latin typeface="+mn-lt"/>
          <a:ea typeface="+mn-ea"/>
          <a:cs typeface="+mn-cs"/>
        </a:defRPr>
      </a:lvl1pPr>
      <a:lvl2pPr marL="916305" indent="-352425" algn="l" rtl="0" eaLnBrk="1" fontAlgn="base" hangingPunct="1">
        <a:spcBef>
          <a:spcPct val="20000"/>
        </a:spcBef>
        <a:spcAft>
          <a:spcPct val="0"/>
        </a:spcAft>
        <a:buClr>
          <a:schemeClr val="tx2"/>
        </a:buClr>
        <a:buSzPct val="60000"/>
        <a:buFont typeface="Wingdings" panose="05000000000000000000" pitchFamily="2" charset="2"/>
        <a:buChar char="n"/>
        <a:defRPr sz="3000" b="1">
          <a:solidFill>
            <a:schemeClr val="tx2"/>
          </a:solidFill>
          <a:latin typeface="+mn-lt"/>
          <a:ea typeface="+mn-ea"/>
        </a:defRPr>
      </a:lvl2pPr>
      <a:lvl3pPr marL="1409700" indent="-281940" algn="l" rtl="0" eaLnBrk="1" fontAlgn="base" hangingPunct="1">
        <a:spcBef>
          <a:spcPct val="20000"/>
        </a:spcBef>
        <a:spcAft>
          <a:spcPct val="0"/>
        </a:spcAft>
        <a:buClr>
          <a:schemeClr val="folHlink"/>
        </a:buClr>
        <a:buSzPct val="60000"/>
        <a:buFont typeface="Wingdings" panose="05000000000000000000" pitchFamily="2" charset="2"/>
        <a:buChar char="n"/>
        <a:defRPr sz="3000" b="1">
          <a:solidFill>
            <a:schemeClr val="tx2"/>
          </a:solidFill>
          <a:latin typeface="+mn-lt"/>
          <a:ea typeface="+mn-ea"/>
        </a:defRPr>
      </a:lvl3pPr>
      <a:lvl4pPr marL="1973580" indent="-281940" algn="l" rtl="0" eaLnBrk="1" fontAlgn="base" hangingPunct="1">
        <a:spcBef>
          <a:spcPct val="20000"/>
        </a:spcBef>
        <a:spcAft>
          <a:spcPct val="0"/>
        </a:spcAft>
        <a:buClr>
          <a:schemeClr val="tx1"/>
        </a:buClr>
        <a:buSzPct val="60000"/>
        <a:buFont typeface="Wingdings" panose="05000000000000000000" pitchFamily="2" charset="2"/>
        <a:buChar char="n"/>
        <a:defRPr sz="2500" b="1">
          <a:solidFill>
            <a:schemeClr val="tx2"/>
          </a:solidFill>
          <a:latin typeface="+mn-lt"/>
          <a:ea typeface="+mn-ea"/>
        </a:defRPr>
      </a:lvl4pPr>
      <a:lvl5pPr marL="253746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5pPr>
      <a:lvl6pPr marL="310134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6pPr>
      <a:lvl7pPr marL="366522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7pPr>
      <a:lvl8pPr marL="422910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8pPr>
      <a:lvl9pPr marL="479298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9pPr>
    </p:bodyStyle>
    <p:otherStyle>
      <a:defPPr>
        <a:defRPr lang="zh-CN"/>
      </a:defPPr>
      <a:lvl1pPr marL="0" algn="l" defTabSz="1127760" rtl="0" eaLnBrk="1" latinLnBrk="0" hangingPunct="1">
        <a:defRPr sz="2200" kern="1200">
          <a:solidFill>
            <a:schemeClr val="tx1"/>
          </a:solidFill>
          <a:latin typeface="+mn-lt"/>
          <a:ea typeface="+mn-ea"/>
          <a:cs typeface="+mn-cs"/>
        </a:defRPr>
      </a:lvl1pPr>
      <a:lvl2pPr marL="563880" algn="l" defTabSz="1127760" rtl="0" eaLnBrk="1" latinLnBrk="0" hangingPunct="1">
        <a:defRPr sz="2200" kern="1200">
          <a:solidFill>
            <a:schemeClr val="tx1"/>
          </a:solidFill>
          <a:latin typeface="+mn-lt"/>
          <a:ea typeface="+mn-ea"/>
          <a:cs typeface="+mn-cs"/>
        </a:defRPr>
      </a:lvl2pPr>
      <a:lvl3pPr marL="1127760" algn="l" defTabSz="1127760" rtl="0" eaLnBrk="1" latinLnBrk="0" hangingPunct="1">
        <a:defRPr sz="2200" kern="1200">
          <a:solidFill>
            <a:schemeClr val="tx1"/>
          </a:solidFill>
          <a:latin typeface="+mn-lt"/>
          <a:ea typeface="+mn-ea"/>
          <a:cs typeface="+mn-cs"/>
        </a:defRPr>
      </a:lvl3pPr>
      <a:lvl4pPr marL="1691640" algn="l" defTabSz="1127760" rtl="0" eaLnBrk="1" latinLnBrk="0" hangingPunct="1">
        <a:defRPr sz="2200" kern="1200">
          <a:solidFill>
            <a:schemeClr val="tx1"/>
          </a:solidFill>
          <a:latin typeface="+mn-lt"/>
          <a:ea typeface="+mn-ea"/>
          <a:cs typeface="+mn-cs"/>
        </a:defRPr>
      </a:lvl4pPr>
      <a:lvl5pPr marL="2255520" algn="l" defTabSz="1127760" rtl="0" eaLnBrk="1" latinLnBrk="0" hangingPunct="1">
        <a:defRPr sz="2200" kern="1200">
          <a:solidFill>
            <a:schemeClr val="tx1"/>
          </a:solidFill>
          <a:latin typeface="+mn-lt"/>
          <a:ea typeface="+mn-ea"/>
          <a:cs typeface="+mn-cs"/>
        </a:defRPr>
      </a:lvl5pPr>
      <a:lvl6pPr marL="2819400" algn="l" defTabSz="1127760" rtl="0" eaLnBrk="1" latinLnBrk="0" hangingPunct="1">
        <a:defRPr sz="2200" kern="1200">
          <a:solidFill>
            <a:schemeClr val="tx1"/>
          </a:solidFill>
          <a:latin typeface="+mn-lt"/>
          <a:ea typeface="+mn-ea"/>
          <a:cs typeface="+mn-cs"/>
        </a:defRPr>
      </a:lvl6pPr>
      <a:lvl7pPr marL="3383280" algn="l" defTabSz="1127760" rtl="0" eaLnBrk="1" latinLnBrk="0" hangingPunct="1">
        <a:defRPr sz="2200" kern="1200">
          <a:solidFill>
            <a:schemeClr val="tx1"/>
          </a:solidFill>
          <a:latin typeface="+mn-lt"/>
          <a:ea typeface="+mn-ea"/>
          <a:cs typeface="+mn-cs"/>
        </a:defRPr>
      </a:lvl7pPr>
      <a:lvl8pPr marL="3947160" algn="l" defTabSz="1127760" rtl="0" eaLnBrk="1" latinLnBrk="0" hangingPunct="1">
        <a:defRPr sz="2200" kern="1200">
          <a:solidFill>
            <a:schemeClr val="tx1"/>
          </a:solidFill>
          <a:latin typeface="+mn-lt"/>
          <a:ea typeface="+mn-ea"/>
          <a:cs typeface="+mn-cs"/>
        </a:defRPr>
      </a:lvl8pPr>
      <a:lvl9pPr marL="4511040" algn="l" defTabSz="1127760" rtl="0" eaLnBrk="1" latinLnBrk="0" hangingPunct="1">
        <a:defRPr sz="2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54027" y="389467"/>
            <a:ext cx="10714137" cy="1413934"/>
          </a:xfrm>
          <a:prstGeom prst="rect">
            <a:avLst/>
          </a:prstGeom>
          <a:noFill/>
          <a:ln w="9525">
            <a:noFill/>
            <a:miter lim="800000"/>
          </a:ln>
        </p:spPr>
        <p:txBody>
          <a:bodyPr vert="horz" wrap="square" lIns="112772" tIns="56386" rIns="112772" bIns="56386"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854027" y="1947333"/>
            <a:ext cx="10714137" cy="4641427"/>
          </a:xfrm>
          <a:prstGeom prst="rect">
            <a:avLst/>
          </a:prstGeom>
          <a:noFill/>
          <a:ln w="9525">
            <a:noFill/>
            <a:miter lim="800000"/>
          </a:ln>
        </p:spPr>
        <p:txBody>
          <a:bodyPr vert="horz" wrap="square" lIns="112772" tIns="56386" rIns="112772" bIns="56386"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854026" y="6780108"/>
            <a:ext cx="2794992" cy="389467"/>
          </a:xfrm>
          <a:prstGeom prst="rect">
            <a:avLst/>
          </a:prstGeom>
        </p:spPr>
        <p:txBody>
          <a:bodyPr vert="horz" lIns="112772" tIns="56386" rIns="112772" bIns="56386" rtlCol="0" anchor="ctr"/>
          <a:lstStyle>
            <a:lvl1pPr algn="l">
              <a:defRPr sz="1500" noProof="1" smtClean="0">
                <a:solidFill>
                  <a:schemeClr val="tx1">
                    <a:tint val="75000"/>
                  </a:schemeClr>
                </a:solidFill>
                <a:cs typeface="+mn-ea"/>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3"/>
          </p:nvPr>
        </p:nvSpPr>
        <p:spPr>
          <a:xfrm>
            <a:off x="4114850" y="6780108"/>
            <a:ext cx="4192488" cy="389467"/>
          </a:xfrm>
          <a:prstGeom prst="rect">
            <a:avLst/>
          </a:prstGeom>
        </p:spPr>
        <p:txBody>
          <a:bodyPr vert="horz" lIns="112772" tIns="56386" rIns="112772" bIns="56386" rtlCol="0" anchor="ctr"/>
          <a:lstStyle>
            <a:lvl1pPr algn="ctr">
              <a:defRPr sz="15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3170" y="6780108"/>
            <a:ext cx="2794992" cy="389467"/>
          </a:xfrm>
          <a:prstGeom prst="rect">
            <a:avLst/>
          </a:prstGeom>
        </p:spPr>
        <p:txBody>
          <a:bodyPr vert="horz" wrap="square" lIns="112772" tIns="56386" rIns="112772" bIns="56386" numCol="1" anchor="ctr" anchorCtr="0" compatLnSpc="1"/>
          <a:lstStyle>
            <a:lvl1pPr algn="r">
              <a:defRPr sz="1500">
                <a:solidFill>
                  <a:srgbClr val="898989"/>
                </a:solidFill>
              </a:defRPr>
            </a:lvl1pPr>
          </a:lstStyle>
          <a:p>
            <a:fld id="{48BDC76A-3263-4582-8D04-097EEC98C44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Lst>
  <p:transition spd="med">
    <p:comb/>
  </p:transition>
  <p:txStyles>
    <p:titleStyle>
      <a:lvl1pPr algn="l" rtl="0" eaLnBrk="1" fontAlgn="base" hangingPunct="1">
        <a:lnSpc>
          <a:spcPct val="90000"/>
        </a:lnSpc>
        <a:spcBef>
          <a:spcPct val="0"/>
        </a:spcBef>
        <a:spcAft>
          <a:spcPct val="0"/>
        </a:spcAft>
        <a:defRPr sz="5400" kern="1200">
          <a:solidFill>
            <a:schemeClr val="tx1"/>
          </a:solidFill>
          <a:latin typeface="+mj-lt"/>
          <a:ea typeface="+mj-ea"/>
          <a:cs typeface="+mj-cs"/>
        </a:defRPr>
      </a:lvl1pPr>
      <a:lvl2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2pPr>
      <a:lvl3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3pPr>
      <a:lvl4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4pPr>
      <a:lvl5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5pPr>
      <a:lvl6pPr marL="56388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6pPr>
      <a:lvl7pPr marL="112776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7pPr>
      <a:lvl8pPr marL="169164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8pPr>
      <a:lvl9pPr marL="225552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9pPr>
    </p:titleStyle>
    <p:bodyStyle>
      <a:lvl1pPr marL="281940" indent="-281940" algn="l" rtl="0" eaLnBrk="1" fontAlgn="base" hangingPunct="1">
        <a:lnSpc>
          <a:spcPct val="90000"/>
        </a:lnSpc>
        <a:spcBef>
          <a:spcPts val="1235"/>
        </a:spcBef>
        <a:spcAft>
          <a:spcPct val="0"/>
        </a:spcAft>
        <a:buFont typeface="Arial" panose="020B0604020202020204" pitchFamily="34" charset="0"/>
        <a:buChar char="•"/>
        <a:defRPr sz="3500" kern="1200">
          <a:solidFill>
            <a:schemeClr val="tx1"/>
          </a:solidFill>
          <a:latin typeface="+mn-lt"/>
          <a:ea typeface="+mn-ea"/>
          <a:cs typeface="+mn-cs"/>
        </a:defRPr>
      </a:lvl1pPr>
      <a:lvl2pPr marL="845820" indent="-281940" algn="l" rtl="0" eaLnBrk="1" fontAlgn="base" hangingPunct="1">
        <a:lnSpc>
          <a:spcPct val="90000"/>
        </a:lnSpc>
        <a:spcBef>
          <a:spcPts val="615"/>
        </a:spcBef>
        <a:spcAft>
          <a:spcPct val="0"/>
        </a:spcAft>
        <a:buFont typeface="Arial" panose="020B0604020202020204" pitchFamily="34" charset="0"/>
        <a:buChar char="•"/>
        <a:defRPr sz="3000" kern="1200">
          <a:solidFill>
            <a:schemeClr val="tx1"/>
          </a:solidFill>
          <a:latin typeface="+mn-lt"/>
          <a:ea typeface="+mn-ea"/>
          <a:cs typeface="+mn-cs"/>
        </a:defRPr>
      </a:lvl2pPr>
      <a:lvl3pPr marL="1409700" indent="-281940" algn="l" rtl="0" eaLnBrk="1" fontAlgn="base" hangingPunct="1">
        <a:lnSpc>
          <a:spcPct val="90000"/>
        </a:lnSpc>
        <a:spcBef>
          <a:spcPts val="615"/>
        </a:spcBef>
        <a:spcAft>
          <a:spcPct val="0"/>
        </a:spcAft>
        <a:buFont typeface="Arial" panose="020B0604020202020204" pitchFamily="34" charset="0"/>
        <a:buChar char="•"/>
        <a:defRPr sz="2500" kern="1200">
          <a:solidFill>
            <a:schemeClr val="tx1"/>
          </a:solidFill>
          <a:latin typeface="+mn-lt"/>
          <a:ea typeface="+mn-ea"/>
          <a:cs typeface="+mn-cs"/>
        </a:defRPr>
      </a:lvl3pPr>
      <a:lvl4pPr marL="1973580" indent="-281940" algn="l" rtl="0" eaLnBrk="1" fontAlgn="base" hangingPunct="1">
        <a:lnSpc>
          <a:spcPct val="90000"/>
        </a:lnSpc>
        <a:spcBef>
          <a:spcPts val="615"/>
        </a:spcBef>
        <a:spcAft>
          <a:spcPct val="0"/>
        </a:spcAft>
        <a:buFont typeface="Arial" panose="020B0604020202020204" pitchFamily="34" charset="0"/>
        <a:buChar char="•"/>
        <a:defRPr kern="1200">
          <a:solidFill>
            <a:schemeClr val="tx1"/>
          </a:solidFill>
          <a:latin typeface="+mn-lt"/>
          <a:ea typeface="+mn-ea"/>
          <a:cs typeface="+mn-cs"/>
        </a:defRPr>
      </a:lvl4pPr>
      <a:lvl5pPr marL="2537460" indent="-281940" algn="l" rtl="0" eaLnBrk="1" fontAlgn="base" hangingPunct="1">
        <a:lnSpc>
          <a:spcPct val="90000"/>
        </a:lnSpc>
        <a:spcBef>
          <a:spcPts val="615"/>
        </a:spcBef>
        <a:spcAft>
          <a:spcPct val="0"/>
        </a:spcAft>
        <a:buFont typeface="Arial" panose="020B0604020202020204" pitchFamily="34" charset="0"/>
        <a:buChar char="•"/>
        <a:defRPr kern="1200">
          <a:solidFill>
            <a:schemeClr val="tx1"/>
          </a:solidFill>
          <a:latin typeface="+mn-lt"/>
          <a:ea typeface="+mn-ea"/>
          <a:cs typeface="+mn-cs"/>
        </a:defRPr>
      </a:lvl5pPr>
      <a:lvl6pPr marL="3101340"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6pPr>
      <a:lvl7pPr marL="3665220"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7pPr>
      <a:lvl8pPr marL="4229100"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8pPr>
      <a:lvl9pPr marL="4792980"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9pPr>
    </p:bodyStyle>
    <p:otherStyle>
      <a:defPPr>
        <a:defRPr lang="zh-CN"/>
      </a:defPPr>
      <a:lvl1pPr marL="0" algn="l" defTabSz="1127125" rtl="0" eaLnBrk="1" latinLnBrk="0" hangingPunct="1">
        <a:defRPr sz="2200" kern="1200">
          <a:solidFill>
            <a:schemeClr val="tx1"/>
          </a:solidFill>
          <a:latin typeface="+mn-lt"/>
          <a:ea typeface="+mn-ea"/>
          <a:cs typeface="+mn-cs"/>
        </a:defRPr>
      </a:lvl1pPr>
      <a:lvl2pPr marL="563880" algn="l" defTabSz="1127125" rtl="0" eaLnBrk="1" latinLnBrk="0" hangingPunct="1">
        <a:defRPr sz="2200" kern="1200">
          <a:solidFill>
            <a:schemeClr val="tx1"/>
          </a:solidFill>
          <a:latin typeface="+mn-lt"/>
          <a:ea typeface="+mn-ea"/>
          <a:cs typeface="+mn-cs"/>
        </a:defRPr>
      </a:lvl2pPr>
      <a:lvl3pPr marL="1127760" algn="l" defTabSz="1127125" rtl="0" eaLnBrk="1" latinLnBrk="0" hangingPunct="1">
        <a:defRPr sz="2200" kern="1200">
          <a:solidFill>
            <a:schemeClr val="tx1"/>
          </a:solidFill>
          <a:latin typeface="+mn-lt"/>
          <a:ea typeface="+mn-ea"/>
          <a:cs typeface="+mn-cs"/>
        </a:defRPr>
      </a:lvl3pPr>
      <a:lvl4pPr marL="1691640" algn="l" defTabSz="1127125" rtl="0" eaLnBrk="1" latinLnBrk="0" hangingPunct="1">
        <a:defRPr sz="2200" kern="1200">
          <a:solidFill>
            <a:schemeClr val="tx1"/>
          </a:solidFill>
          <a:latin typeface="+mn-lt"/>
          <a:ea typeface="+mn-ea"/>
          <a:cs typeface="+mn-cs"/>
        </a:defRPr>
      </a:lvl4pPr>
      <a:lvl5pPr marL="2255520" algn="l" defTabSz="1127125" rtl="0" eaLnBrk="1" latinLnBrk="0" hangingPunct="1">
        <a:defRPr sz="2200" kern="1200">
          <a:solidFill>
            <a:schemeClr val="tx1"/>
          </a:solidFill>
          <a:latin typeface="+mn-lt"/>
          <a:ea typeface="+mn-ea"/>
          <a:cs typeface="+mn-cs"/>
        </a:defRPr>
      </a:lvl5pPr>
      <a:lvl6pPr marL="2819400" algn="l" defTabSz="1127125" rtl="0" eaLnBrk="1" latinLnBrk="0" hangingPunct="1">
        <a:defRPr sz="2200" kern="1200">
          <a:solidFill>
            <a:schemeClr val="tx1"/>
          </a:solidFill>
          <a:latin typeface="+mn-lt"/>
          <a:ea typeface="+mn-ea"/>
          <a:cs typeface="+mn-cs"/>
        </a:defRPr>
      </a:lvl6pPr>
      <a:lvl7pPr marL="3383280" algn="l" defTabSz="1127125" rtl="0" eaLnBrk="1" latinLnBrk="0" hangingPunct="1">
        <a:defRPr sz="2200" kern="1200">
          <a:solidFill>
            <a:schemeClr val="tx1"/>
          </a:solidFill>
          <a:latin typeface="+mn-lt"/>
          <a:ea typeface="+mn-ea"/>
          <a:cs typeface="+mn-cs"/>
        </a:defRPr>
      </a:lvl7pPr>
      <a:lvl8pPr marL="3947160" algn="l" defTabSz="1127125" rtl="0" eaLnBrk="1" latinLnBrk="0" hangingPunct="1">
        <a:defRPr sz="2200" kern="1200">
          <a:solidFill>
            <a:schemeClr val="tx1"/>
          </a:solidFill>
          <a:latin typeface="+mn-lt"/>
          <a:ea typeface="+mn-ea"/>
          <a:cs typeface="+mn-cs"/>
        </a:defRPr>
      </a:lvl8pPr>
      <a:lvl9pPr marL="4511040" algn="l" defTabSz="1127125" rtl="0" eaLnBrk="1" latinLnBrk="0" hangingPunct="1">
        <a:defRPr sz="2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54027" y="389467"/>
            <a:ext cx="10714137" cy="1413934"/>
          </a:xfrm>
          <a:prstGeom prst="rect">
            <a:avLst/>
          </a:prstGeom>
          <a:noFill/>
          <a:ln w="9525">
            <a:noFill/>
            <a:miter lim="800000"/>
          </a:ln>
        </p:spPr>
        <p:txBody>
          <a:bodyPr vert="horz" wrap="square" lIns="112762" tIns="56381" rIns="112762" bIns="56381" numCol="1" anchor="ctr"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nvPr>
        </p:nvSpPr>
        <p:spPr bwMode="auto">
          <a:xfrm>
            <a:off x="854027" y="1947333"/>
            <a:ext cx="10714137" cy="4641427"/>
          </a:xfrm>
          <a:prstGeom prst="rect">
            <a:avLst/>
          </a:prstGeom>
          <a:noFill/>
          <a:ln w="9525">
            <a:noFill/>
            <a:miter lim="800000"/>
          </a:ln>
        </p:spPr>
        <p:txBody>
          <a:bodyPr vert="horz" wrap="square" lIns="112762" tIns="56381" rIns="112762" bIns="56381"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854026" y="6780109"/>
            <a:ext cx="2794992" cy="389467"/>
          </a:xfrm>
          <a:prstGeom prst="rect">
            <a:avLst/>
          </a:prstGeom>
        </p:spPr>
        <p:txBody>
          <a:bodyPr vert="horz" lIns="112762" tIns="56381" rIns="112762" bIns="56381" rtlCol="0" anchor="ctr"/>
          <a:lstStyle>
            <a:lvl1pPr algn="l">
              <a:defRPr sz="1500" noProof="1" smtClean="0">
                <a:solidFill>
                  <a:schemeClr val="tx1">
                    <a:tint val="75000"/>
                  </a:schemeClr>
                </a:solidFill>
                <a:cs typeface="+mn-ea"/>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3"/>
          </p:nvPr>
        </p:nvSpPr>
        <p:spPr>
          <a:xfrm>
            <a:off x="4114850" y="6780109"/>
            <a:ext cx="4192488" cy="389467"/>
          </a:xfrm>
          <a:prstGeom prst="rect">
            <a:avLst/>
          </a:prstGeom>
        </p:spPr>
        <p:txBody>
          <a:bodyPr vert="horz" lIns="112762" tIns="56381" rIns="112762" bIns="56381" rtlCol="0" anchor="ctr"/>
          <a:lstStyle>
            <a:lvl1pPr algn="ctr">
              <a:defRPr sz="15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3170" y="6780109"/>
            <a:ext cx="2794992" cy="389467"/>
          </a:xfrm>
          <a:prstGeom prst="rect">
            <a:avLst/>
          </a:prstGeom>
        </p:spPr>
        <p:txBody>
          <a:bodyPr vert="horz" wrap="square" lIns="112762" tIns="56381" rIns="112762" bIns="56381" numCol="1" anchor="ctr" anchorCtr="0" compatLnSpc="1"/>
          <a:lstStyle>
            <a:lvl1pPr algn="r">
              <a:defRPr sz="1500">
                <a:solidFill>
                  <a:srgbClr val="898989"/>
                </a:solidFill>
              </a:defRPr>
            </a:lvl1pPr>
          </a:lstStyle>
          <a:p>
            <a:fld id="{8D359181-B76C-47EE-9F3E-594E40D711D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Lst>
  <p:transition spd="med">
    <p:comb/>
  </p:transition>
  <p:txStyles>
    <p:titleStyle>
      <a:lvl1pPr algn="l" rtl="0" eaLnBrk="1" fontAlgn="base" hangingPunct="1">
        <a:lnSpc>
          <a:spcPct val="90000"/>
        </a:lnSpc>
        <a:spcBef>
          <a:spcPct val="0"/>
        </a:spcBef>
        <a:spcAft>
          <a:spcPct val="0"/>
        </a:spcAft>
        <a:defRPr sz="5400" kern="1200">
          <a:solidFill>
            <a:schemeClr val="tx1"/>
          </a:solidFill>
          <a:latin typeface="+mj-lt"/>
          <a:ea typeface="+mj-ea"/>
          <a:cs typeface="+mj-cs"/>
        </a:defRPr>
      </a:lvl1pPr>
      <a:lvl2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2pPr>
      <a:lvl3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3pPr>
      <a:lvl4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4pPr>
      <a:lvl5pPr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5pPr>
      <a:lvl6pPr marL="56388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6pPr>
      <a:lvl7pPr marL="112776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7pPr>
      <a:lvl8pPr marL="169164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8pPr>
      <a:lvl9pPr marL="2255520" algn="l" rtl="0" eaLnBrk="1" fontAlgn="base" hangingPunct="1">
        <a:lnSpc>
          <a:spcPct val="90000"/>
        </a:lnSpc>
        <a:spcBef>
          <a:spcPct val="0"/>
        </a:spcBef>
        <a:spcAft>
          <a:spcPct val="0"/>
        </a:spcAft>
        <a:defRPr sz="5400">
          <a:solidFill>
            <a:schemeClr val="tx1"/>
          </a:solidFill>
          <a:latin typeface="Calibri Light" panose="020F0302020204030204" charset="0"/>
          <a:ea typeface="宋体" panose="02010600030101010101" pitchFamily="2" charset="-122"/>
        </a:defRPr>
      </a:lvl9pPr>
    </p:titleStyle>
    <p:bodyStyle>
      <a:lvl1pPr marL="281940" indent="-281940" algn="l" rtl="0" eaLnBrk="1" fontAlgn="base" hangingPunct="1">
        <a:lnSpc>
          <a:spcPct val="90000"/>
        </a:lnSpc>
        <a:spcBef>
          <a:spcPts val="1235"/>
        </a:spcBef>
        <a:spcAft>
          <a:spcPct val="0"/>
        </a:spcAft>
        <a:buFont typeface="Arial" panose="020B0604020202020204" pitchFamily="34" charset="0"/>
        <a:buChar char="•"/>
        <a:defRPr sz="3500" kern="1200">
          <a:solidFill>
            <a:schemeClr val="tx1"/>
          </a:solidFill>
          <a:latin typeface="+mn-lt"/>
          <a:ea typeface="+mn-ea"/>
          <a:cs typeface="+mn-cs"/>
        </a:defRPr>
      </a:lvl1pPr>
      <a:lvl2pPr marL="845820" indent="-281940" algn="l" rtl="0" eaLnBrk="1" fontAlgn="base" hangingPunct="1">
        <a:lnSpc>
          <a:spcPct val="90000"/>
        </a:lnSpc>
        <a:spcBef>
          <a:spcPts val="615"/>
        </a:spcBef>
        <a:spcAft>
          <a:spcPct val="0"/>
        </a:spcAft>
        <a:buFont typeface="Arial" panose="020B0604020202020204" pitchFamily="34" charset="0"/>
        <a:buChar char="•"/>
        <a:defRPr sz="3000" kern="1200">
          <a:solidFill>
            <a:schemeClr val="tx1"/>
          </a:solidFill>
          <a:latin typeface="+mn-lt"/>
          <a:ea typeface="+mn-ea"/>
          <a:cs typeface="+mn-cs"/>
        </a:defRPr>
      </a:lvl2pPr>
      <a:lvl3pPr marL="1409700" indent="-281940" algn="l" rtl="0" eaLnBrk="1" fontAlgn="base" hangingPunct="1">
        <a:lnSpc>
          <a:spcPct val="90000"/>
        </a:lnSpc>
        <a:spcBef>
          <a:spcPts val="615"/>
        </a:spcBef>
        <a:spcAft>
          <a:spcPct val="0"/>
        </a:spcAft>
        <a:buFont typeface="Arial" panose="020B0604020202020204" pitchFamily="34" charset="0"/>
        <a:buChar char="•"/>
        <a:defRPr sz="2500" kern="1200">
          <a:solidFill>
            <a:schemeClr val="tx1"/>
          </a:solidFill>
          <a:latin typeface="+mn-lt"/>
          <a:ea typeface="+mn-ea"/>
          <a:cs typeface="+mn-cs"/>
        </a:defRPr>
      </a:lvl3pPr>
      <a:lvl4pPr marL="1973580" indent="-281940" algn="l" rtl="0" eaLnBrk="1" fontAlgn="base" hangingPunct="1">
        <a:lnSpc>
          <a:spcPct val="90000"/>
        </a:lnSpc>
        <a:spcBef>
          <a:spcPts val="615"/>
        </a:spcBef>
        <a:spcAft>
          <a:spcPct val="0"/>
        </a:spcAft>
        <a:buFont typeface="Arial" panose="020B0604020202020204" pitchFamily="34" charset="0"/>
        <a:buChar char="•"/>
        <a:defRPr kern="1200">
          <a:solidFill>
            <a:schemeClr val="tx1"/>
          </a:solidFill>
          <a:latin typeface="+mn-lt"/>
          <a:ea typeface="+mn-ea"/>
          <a:cs typeface="+mn-cs"/>
        </a:defRPr>
      </a:lvl4pPr>
      <a:lvl5pPr marL="2537460" indent="-281940" algn="l" rtl="0" eaLnBrk="1" fontAlgn="base" hangingPunct="1">
        <a:lnSpc>
          <a:spcPct val="90000"/>
        </a:lnSpc>
        <a:spcBef>
          <a:spcPts val="615"/>
        </a:spcBef>
        <a:spcAft>
          <a:spcPct val="0"/>
        </a:spcAft>
        <a:buFont typeface="Arial" panose="020B0604020202020204" pitchFamily="34" charset="0"/>
        <a:buChar char="•"/>
        <a:defRPr kern="1200">
          <a:solidFill>
            <a:schemeClr val="tx1"/>
          </a:solidFill>
          <a:latin typeface="+mn-lt"/>
          <a:ea typeface="+mn-ea"/>
          <a:cs typeface="+mn-cs"/>
        </a:defRPr>
      </a:lvl5pPr>
      <a:lvl6pPr marL="3100705"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6pPr>
      <a:lvl7pPr marL="3664585"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7pPr>
      <a:lvl8pPr marL="4228465"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8pPr>
      <a:lvl9pPr marL="4792345" indent="-281940" algn="l" defTabSz="1127125" rtl="0" eaLnBrk="1" latinLnBrk="0" hangingPunct="1">
        <a:lnSpc>
          <a:spcPct val="90000"/>
        </a:lnSpc>
        <a:spcBef>
          <a:spcPts val="615"/>
        </a:spcBef>
        <a:buFont typeface="Arial" panose="020B0604020202020204" pitchFamily="34" charset="0"/>
        <a:buChar char="•"/>
        <a:defRPr sz="2200" kern="1200">
          <a:solidFill>
            <a:schemeClr val="tx1"/>
          </a:solidFill>
          <a:latin typeface="+mn-lt"/>
          <a:ea typeface="+mn-ea"/>
          <a:cs typeface="+mn-cs"/>
        </a:defRPr>
      </a:lvl9pPr>
    </p:bodyStyle>
    <p:otherStyle>
      <a:defPPr>
        <a:defRPr lang="zh-CN"/>
      </a:defPPr>
      <a:lvl1pPr marL="0" algn="l" defTabSz="1127125" rtl="0" eaLnBrk="1" latinLnBrk="0" hangingPunct="1">
        <a:defRPr sz="2200" kern="1200">
          <a:solidFill>
            <a:schemeClr val="tx1"/>
          </a:solidFill>
          <a:latin typeface="+mn-lt"/>
          <a:ea typeface="+mn-ea"/>
          <a:cs typeface="+mn-cs"/>
        </a:defRPr>
      </a:lvl1pPr>
      <a:lvl2pPr marL="563880" algn="l" defTabSz="1127125" rtl="0" eaLnBrk="1" latinLnBrk="0" hangingPunct="1">
        <a:defRPr sz="2200" kern="1200">
          <a:solidFill>
            <a:schemeClr val="tx1"/>
          </a:solidFill>
          <a:latin typeface="+mn-lt"/>
          <a:ea typeface="+mn-ea"/>
          <a:cs typeface="+mn-cs"/>
        </a:defRPr>
      </a:lvl2pPr>
      <a:lvl3pPr marL="1127760" algn="l" defTabSz="1127125" rtl="0" eaLnBrk="1" latinLnBrk="0" hangingPunct="1">
        <a:defRPr sz="2200" kern="1200">
          <a:solidFill>
            <a:schemeClr val="tx1"/>
          </a:solidFill>
          <a:latin typeface="+mn-lt"/>
          <a:ea typeface="+mn-ea"/>
          <a:cs typeface="+mn-cs"/>
        </a:defRPr>
      </a:lvl3pPr>
      <a:lvl4pPr marL="1691640" algn="l" defTabSz="1127125" rtl="0" eaLnBrk="1" latinLnBrk="0" hangingPunct="1">
        <a:defRPr sz="2200" kern="1200">
          <a:solidFill>
            <a:schemeClr val="tx1"/>
          </a:solidFill>
          <a:latin typeface="+mn-lt"/>
          <a:ea typeface="+mn-ea"/>
          <a:cs typeface="+mn-cs"/>
        </a:defRPr>
      </a:lvl4pPr>
      <a:lvl5pPr marL="2255520" algn="l" defTabSz="1127125" rtl="0" eaLnBrk="1" latinLnBrk="0" hangingPunct="1">
        <a:defRPr sz="2200" kern="1200">
          <a:solidFill>
            <a:schemeClr val="tx1"/>
          </a:solidFill>
          <a:latin typeface="+mn-lt"/>
          <a:ea typeface="+mn-ea"/>
          <a:cs typeface="+mn-cs"/>
        </a:defRPr>
      </a:lvl5pPr>
      <a:lvl6pPr marL="2819400" algn="l" defTabSz="1127125" rtl="0" eaLnBrk="1" latinLnBrk="0" hangingPunct="1">
        <a:defRPr sz="2200" kern="1200">
          <a:solidFill>
            <a:schemeClr val="tx1"/>
          </a:solidFill>
          <a:latin typeface="+mn-lt"/>
          <a:ea typeface="+mn-ea"/>
          <a:cs typeface="+mn-cs"/>
        </a:defRPr>
      </a:lvl6pPr>
      <a:lvl7pPr marL="3382645" algn="l" defTabSz="1127125" rtl="0" eaLnBrk="1" latinLnBrk="0" hangingPunct="1">
        <a:defRPr sz="2200" kern="1200">
          <a:solidFill>
            <a:schemeClr val="tx1"/>
          </a:solidFill>
          <a:latin typeface="+mn-lt"/>
          <a:ea typeface="+mn-ea"/>
          <a:cs typeface="+mn-cs"/>
        </a:defRPr>
      </a:lvl7pPr>
      <a:lvl8pPr marL="3946525" algn="l" defTabSz="1127125" rtl="0" eaLnBrk="1" latinLnBrk="0" hangingPunct="1">
        <a:defRPr sz="2200" kern="1200">
          <a:solidFill>
            <a:schemeClr val="tx1"/>
          </a:solidFill>
          <a:latin typeface="+mn-lt"/>
          <a:ea typeface="+mn-ea"/>
          <a:cs typeface="+mn-cs"/>
        </a:defRPr>
      </a:lvl8pPr>
      <a:lvl9pPr marL="4510405" algn="l" defTabSz="1127125" rtl="0" eaLnBrk="1" latinLnBrk="0" hangingPunct="1">
        <a:defRPr sz="2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122882" name="Rectangle 2"/>
          <p:cNvSpPr>
            <a:spLocks noChangeArrowheads="1"/>
          </p:cNvSpPr>
          <p:nvPr/>
        </p:nvSpPr>
        <p:spPr bwMode="ltGray">
          <a:xfrm>
            <a:off x="12036152" y="1"/>
            <a:ext cx="386036" cy="6600613"/>
          </a:xfrm>
          <a:prstGeom prst="rect">
            <a:avLst/>
          </a:prstGeom>
          <a:gradFill rotWithShape="1">
            <a:gsLst>
              <a:gs pos="0">
                <a:schemeClr val="folHlink"/>
              </a:gs>
              <a:gs pos="100000">
                <a:schemeClr val="folHlink">
                  <a:gamma/>
                  <a:tint val="0"/>
                  <a:invGamma/>
                </a:schemeClr>
              </a:gs>
            </a:gsLst>
            <a:lin ang="540000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graphicFrame>
        <p:nvGraphicFramePr>
          <p:cNvPr id="3075" name="Object 3"/>
          <p:cNvGraphicFramePr/>
          <p:nvPr/>
        </p:nvGraphicFramePr>
        <p:xfrm>
          <a:off x="0" y="0"/>
          <a:ext cx="5227671" cy="4050453"/>
        </p:xfrm>
        <a:graphic>
          <a:graphicData uri="http://schemas.openxmlformats.org/presentationml/2006/ole">
            <mc:AlternateContent xmlns:mc="http://schemas.openxmlformats.org/markup-compatibility/2006">
              <mc:Choice xmlns:v="urn:schemas-microsoft-com:vml" Requires="v">
                <p:oleObj spid="_x0000_s3076" name="" r:id="rId5" imgW="3848100" imgH="3797300" progId="">
                  <p:embed/>
                </p:oleObj>
              </mc:Choice>
              <mc:Fallback>
                <p:oleObj name="" r:id="rId5" imgW="3848100" imgH="3797300" progId="">
                  <p:embed/>
                  <p:pic>
                    <p:nvPicPr>
                      <p:cNvPr id="0" name="Object 3" descr="image3"/>
                      <p:cNvPicPr/>
                      <p:nvPr/>
                    </p:nvPicPr>
                    <p:blipFill>
                      <a:blip r:embed="rId6"/>
                      <a:stretch>
                        <a:fillRect/>
                      </a:stretch>
                    </p:blipFill>
                    <p:spPr>
                      <a:xfrm>
                        <a:off x="0" y="0"/>
                        <a:ext cx="5227671" cy="4050453"/>
                      </a:xfrm>
                      <a:prstGeom prst="rect">
                        <a:avLst/>
                      </a:prstGeom>
                      <a:noFill/>
                      <a:ln w="38100">
                        <a:noFill/>
                      </a:ln>
                    </p:spPr>
                  </p:pic>
                </p:oleObj>
              </mc:Fallback>
            </mc:AlternateContent>
          </a:graphicData>
        </a:graphic>
      </p:graphicFrame>
      <p:sp>
        <p:nvSpPr>
          <p:cNvPr id="122884" name="Line 4"/>
          <p:cNvSpPr>
            <a:spLocks noChangeShapeType="1"/>
          </p:cNvSpPr>
          <p:nvPr/>
        </p:nvSpPr>
        <p:spPr bwMode="auto">
          <a:xfrm>
            <a:off x="414073" y="6942667"/>
            <a:ext cx="11697560" cy="0"/>
          </a:xfrm>
          <a:prstGeom prst="line">
            <a:avLst/>
          </a:prstGeom>
          <a:noFill/>
          <a:ln w="9525">
            <a:solidFill>
              <a:schemeClr val="tx1"/>
            </a:solidFill>
            <a:round/>
          </a:ln>
          <a:effectLst/>
        </p:spPr>
        <p:txBody>
          <a:bodyPr lIns="112782" tIns="56391" rIns="112782" bIns="56391"/>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sp>
        <p:nvSpPr>
          <p:cNvPr id="122885" name="AutoShape 5"/>
          <p:cNvSpPr>
            <a:spLocks noChangeArrowheads="1"/>
          </p:cNvSpPr>
          <p:nvPr/>
        </p:nvSpPr>
        <p:spPr bwMode="ltGray">
          <a:xfrm>
            <a:off x="11494837" y="-6773"/>
            <a:ext cx="733254" cy="890693"/>
          </a:xfrm>
          <a:prstGeom prst="homePlate">
            <a:avLst>
              <a:gd name="adj" fmla="val 25000"/>
            </a:avLst>
          </a:prstGeom>
          <a:gradFill rotWithShape="1">
            <a:gsLst>
              <a:gs pos="0">
                <a:schemeClr val="accent2">
                  <a:gamma/>
                  <a:shade val="46275"/>
                  <a:invGamma/>
                </a:schemeClr>
              </a:gs>
              <a:gs pos="100000">
                <a:schemeClr val="accent2"/>
              </a:gs>
            </a:gsLst>
            <a:lin ang="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sp>
        <p:nvSpPr>
          <p:cNvPr id="122886" name="AutoShape 6"/>
          <p:cNvSpPr>
            <a:spLocks noChangeArrowheads="1"/>
          </p:cNvSpPr>
          <p:nvPr/>
        </p:nvSpPr>
        <p:spPr bwMode="ltGray">
          <a:xfrm>
            <a:off x="11065669" y="-6773"/>
            <a:ext cx="733254" cy="890693"/>
          </a:xfrm>
          <a:prstGeom prst="homePlate">
            <a:avLst>
              <a:gd name="adj" fmla="val 25000"/>
            </a:avLst>
          </a:prstGeom>
          <a:gradFill rotWithShape="1">
            <a:gsLst>
              <a:gs pos="0">
                <a:schemeClr val="accent2">
                  <a:gamma/>
                  <a:shade val="46275"/>
                  <a:invGamma/>
                </a:schemeClr>
              </a:gs>
              <a:gs pos="100000">
                <a:schemeClr val="accent2"/>
              </a:gs>
            </a:gsLst>
            <a:lin ang="0" scaled="1"/>
          </a:gradFill>
          <a:ln w="9525">
            <a:noFill/>
            <a:miter lim="800000"/>
          </a:ln>
          <a:effectLst/>
        </p:spPr>
        <p:txBody>
          <a:bodyPr wrap="none" lIns="112782" tIns="56391" rIns="112782" bIns="56391" anchor="ctr"/>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grpSp>
        <p:nvGrpSpPr>
          <p:cNvPr id="2" name="Group 7"/>
          <p:cNvGrpSpPr/>
          <p:nvPr/>
        </p:nvGrpSpPr>
        <p:grpSpPr bwMode="auto">
          <a:xfrm>
            <a:off x="5231984" y="1"/>
            <a:ext cx="6064443" cy="892387"/>
            <a:chOff x="2381" y="0"/>
            <a:chExt cx="3016" cy="611"/>
          </a:xfrm>
        </p:grpSpPr>
        <p:sp>
          <p:nvSpPr>
            <p:cNvPr id="122888" name="Rectangle 8"/>
            <p:cNvSpPr>
              <a:spLocks noChangeArrowheads="1"/>
            </p:cNvSpPr>
            <p:nvPr/>
          </p:nvSpPr>
          <p:spPr bwMode="ltGray">
            <a:xfrm>
              <a:off x="2381" y="2"/>
              <a:ext cx="2843" cy="609"/>
            </a:xfrm>
            <a:prstGeom prst="rect">
              <a:avLst/>
            </a:prstGeom>
            <a:gradFill rotWithShape="1">
              <a:gsLst>
                <a:gs pos="0">
                  <a:schemeClr val="accent2">
                    <a:gamma/>
                    <a:tint val="0"/>
                    <a:invGamma/>
                  </a:schemeClr>
                </a:gs>
                <a:gs pos="100000">
                  <a:schemeClr val="accent2"/>
                </a:gs>
              </a:gsLst>
              <a:lin ang="0" scaled="1"/>
            </a:gradFill>
            <a:ln w="9525">
              <a:noFill/>
              <a:miter lim="800000"/>
            </a:ln>
            <a:effectLst/>
          </p:spPr>
          <p:txBody>
            <a:bodyPr wrap="none" anchor="ctr"/>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sp>
          <p:nvSpPr>
            <p:cNvPr id="122889" name="AutoShape 9"/>
            <p:cNvSpPr>
              <a:spLocks noChangeArrowheads="1"/>
            </p:cNvSpPr>
            <p:nvPr/>
          </p:nvSpPr>
          <p:spPr bwMode="ltGray">
            <a:xfrm>
              <a:off x="5108" y="0"/>
              <a:ext cx="289" cy="610"/>
            </a:xfrm>
            <a:prstGeom prst="homePlate">
              <a:avLst>
                <a:gd name="adj" fmla="val 25000"/>
              </a:avLst>
            </a:prstGeom>
            <a:solidFill>
              <a:schemeClr val="accent2"/>
            </a:solidFill>
            <a:ln w="9525">
              <a:noFill/>
              <a:miter lim="800000"/>
            </a:ln>
            <a:effectLst/>
          </p:spPr>
          <p:txBody>
            <a:bodyPr wrap="none" anchor="ctr"/>
            <a:lstStyle/>
            <a:p>
              <a:pPr>
                <a:spcBef>
                  <a:spcPct val="20000"/>
                </a:spcBef>
                <a:buClr>
                  <a:schemeClr val="hlink"/>
                </a:buClr>
                <a:buFont typeface="Wingdings" panose="05000000000000000000" pitchFamily="2" charset="2"/>
                <a:buNone/>
              </a:pPr>
              <a:endParaRPr lang="zh-CN" altLang="en-US" sz="5000" b="1" i="1">
                <a:solidFill>
                  <a:schemeClr val="tx1"/>
                </a:solidFill>
                <a:latin typeface="Times New Roman" panose="02020603050405020304" pitchFamily="18" charset="0"/>
                <a:ea typeface="楷体_GB2312" panose="02010609030101010101" pitchFamily="49" charset="-122"/>
              </a:endParaRPr>
            </a:p>
          </p:txBody>
        </p:sp>
      </p:grpSp>
      <p:sp>
        <p:nvSpPr>
          <p:cNvPr id="3082" name="Rectangle 10"/>
          <p:cNvSpPr>
            <a:spLocks noGrp="1" noChangeArrowheads="1"/>
          </p:cNvSpPr>
          <p:nvPr>
            <p:ph type="title" idx="4294967295"/>
          </p:nvPr>
        </p:nvSpPr>
        <p:spPr bwMode="auto">
          <a:xfrm>
            <a:off x="1552773" y="116841"/>
            <a:ext cx="9730714" cy="633307"/>
          </a:xfrm>
          <a:prstGeom prst="rect">
            <a:avLst/>
          </a:prstGeom>
          <a:noFill/>
          <a:ln w="9525">
            <a:noFill/>
            <a:miter lim="800000"/>
          </a:ln>
        </p:spPr>
        <p:txBody>
          <a:bodyPr vert="horz" wrap="square" lIns="112782" tIns="56391" rIns="112782" bIns="56391" numCol="1" anchor="ctr" anchorCtr="0" compatLnSpc="1"/>
          <a:lstStyle/>
          <a:p>
            <a:pPr lvl="0"/>
            <a:r>
              <a:rPr lang="zh-CN" altLang="en-US" smtClean="0"/>
              <a:t>单击此处编辑母版标题样式</a:t>
            </a:r>
            <a:endParaRPr lang="zh-CN" altLang="en-US" smtClean="0"/>
          </a:p>
        </p:txBody>
      </p:sp>
      <p:sp>
        <p:nvSpPr>
          <p:cNvPr id="3083" name="Rectangle 11"/>
          <p:cNvSpPr>
            <a:spLocks noGrp="1" noChangeArrowheads="1"/>
          </p:cNvSpPr>
          <p:nvPr>
            <p:ph type="body" idx="9"/>
          </p:nvPr>
        </p:nvSpPr>
        <p:spPr bwMode="auto">
          <a:xfrm>
            <a:off x="2587956" y="1056640"/>
            <a:ext cx="9213123" cy="5477934"/>
          </a:xfrm>
          <a:prstGeom prst="rect">
            <a:avLst/>
          </a:prstGeom>
          <a:noFill/>
          <a:ln w="9525">
            <a:noFill/>
            <a:miter lim="800000"/>
          </a:ln>
        </p:spPr>
        <p:txBody>
          <a:bodyPr vert="horz" wrap="square" lIns="112782" tIns="56391" rIns="112782" bIns="56391"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22892" name="Rectangle 12"/>
          <p:cNvSpPr>
            <a:spLocks noGrp="1" noChangeArrowheads="1"/>
          </p:cNvSpPr>
          <p:nvPr>
            <p:ph type="dt" sz="half" idx="2"/>
          </p:nvPr>
        </p:nvSpPr>
        <p:spPr bwMode="auto">
          <a:xfrm>
            <a:off x="433483" y="6959601"/>
            <a:ext cx="2898511" cy="179493"/>
          </a:xfrm>
          <a:prstGeom prst="rect">
            <a:avLst/>
          </a:prstGeom>
          <a:noFill/>
          <a:ln w="9525">
            <a:noFill/>
            <a:miter lim="800000"/>
          </a:ln>
          <a:effectLst/>
        </p:spPr>
        <p:txBody>
          <a:bodyPr vert="horz" wrap="square" lIns="112782" tIns="56391" rIns="112782" bIns="56391" numCol="1" anchor="t" anchorCtr="0" compatLnSpc="1"/>
          <a:lstStyle>
            <a:lvl1pPr fontAlgn="auto">
              <a:spcBef>
                <a:spcPct val="0"/>
              </a:spcBef>
              <a:buClrTx/>
              <a:buFontTx/>
              <a:buNone/>
              <a:defRPr sz="1500" i="0" noProof="1">
                <a:solidFill>
                  <a:schemeClr val="tx1">
                    <a:tint val="75000"/>
                  </a:schemeClr>
                </a:solidFill>
                <a:latin typeface="+mn-lt"/>
                <a:ea typeface="+mn-ea"/>
              </a:defRPr>
            </a:lvl1pPr>
          </a:lstStyle>
          <a:p>
            <a:fld id="{530820CF-B880-4189-942D-D702A7CBA730}" type="datetimeFigureOut">
              <a:rPr lang="zh-CN" altLang="en-US" smtClean="0"/>
            </a:fld>
            <a:endParaRPr lang="zh-CN" altLang="en-US"/>
          </a:p>
        </p:txBody>
      </p:sp>
      <p:sp>
        <p:nvSpPr>
          <p:cNvPr id="122893" name="Rectangle 13"/>
          <p:cNvSpPr>
            <a:spLocks noGrp="1" noChangeArrowheads="1"/>
          </p:cNvSpPr>
          <p:nvPr>
            <p:ph type="ftr" sz="quarter" idx="3"/>
          </p:nvPr>
        </p:nvSpPr>
        <p:spPr bwMode="auto">
          <a:xfrm>
            <a:off x="8177940" y="6990081"/>
            <a:ext cx="3933693" cy="179493"/>
          </a:xfrm>
          <a:prstGeom prst="rect">
            <a:avLst/>
          </a:prstGeom>
          <a:noFill/>
          <a:ln w="9525">
            <a:noFill/>
            <a:miter lim="800000"/>
          </a:ln>
          <a:effectLst/>
        </p:spPr>
        <p:txBody>
          <a:bodyPr vert="horz" wrap="square" lIns="112782" tIns="56391" rIns="112782" bIns="56391" numCol="1" anchor="t" anchorCtr="0" compatLnSpc="1"/>
          <a:lstStyle>
            <a:lvl1pPr algn="ctr" fontAlgn="auto">
              <a:spcBef>
                <a:spcPct val="0"/>
              </a:spcBef>
              <a:buClrTx/>
              <a:buFontTx/>
              <a:buNone/>
              <a:defRPr sz="1500" i="0" noProof="1">
                <a:solidFill>
                  <a:schemeClr val="tx1">
                    <a:tint val="75000"/>
                  </a:schemeClr>
                </a:solidFill>
              </a:defRPr>
            </a:lvl1pPr>
          </a:lstStyle>
          <a:p>
            <a:endParaRPr lang="zh-CN" altLang="en-US"/>
          </a:p>
        </p:txBody>
      </p:sp>
      <p:sp>
        <p:nvSpPr>
          <p:cNvPr id="122894" name="Rectangle 14"/>
          <p:cNvSpPr>
            <a:spLocks noGrp="1" noChangeArrowheads="1"/>
          </p:cNvSpPr>
          <p:nvPr>
            <p:ph type="sldNum" sz="quarter" idx="4"/>
          </p:nvPr>
        </p:nvSpPr>
        <p:spPr bwMode="auto">
          <a:xfrm>
            <a:off x="5820746" y="6990081"/>
            <a:ext cx="907940" cy="201507"/>
          </a:xfrm>
          <a:prstGeom prst="rect">
            <a:avLst/>
          </a:prstGeom>
          <a:noFill/>
          <a:ln w="9525">
            <a:noFill/>
            <a:miter lim="800000"/>
          </a:ln>
          <a:effectLst/>
        </p:spPr>
        <p:txBody>
          <a:bodyPr vert="horz" wrap="square" lIns="112782" tIns="56391" rIns="112782" bIns="56391" numCol="1" anchor="t" anchorCtr="0" compatLnSpc="1"/>
          <a:lstStyle>
            <a:lvl1pPr algn="r">
              <a:defRPr sz="1500">
                <a:solidFill>
                  <a:srgbClr val="9D9D9D"/>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p:transition spd="med">
    <p:comb/>
  </p:transition>
  <p:txStyles>
    <p:titleStyle>
      <a:lvl1pPr algn="ctr" rtl="0" eaLnBrk="1" fontAlgn="base" hangingPunct="1">
        <a:spcBef>
          <a:spcPct val="0"/>
        </a:spcBef>
        <a:spcAft>
          <a:spcPct val="0"/>
        </a:spcAft>
        <a:defRPr sz="3900" b="1">
          <a:solidFill>
            <a:schemeClr val="tx1"/>
          </a:solidFill>
          <a:latin typeface="+mj-lt"/>
          <a:ea typeface="+mj-ea"/>
          <a:cs typeface="+mj-cs"/>
        </a:defRPr>
      </a:lvl1pPr>
      <a:lvl2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2pPr>
      <a:lvl3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3pPr>
      <a:lvl4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4pPr>
      <a:lvl5pPr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5pPr>
      <a:lvl6pPr marL="56388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6pPr>
      <a:lvl7pPr marL="112776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7pPr>
      <a:lvl8pPr marL="169164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8pPr>
      <a:lvl9pPr marL="2255520" algn="ctr" rtl="0" eaLnBrk="1" fontAlgn="base" hangingPunct="1">
        <a:spcBef>
          <a:spcPct val="0"/>
        </a:spcBef>
        <a:spcAft>
          <a:spcPct val="0"/>
        </a:spcAft>
        <a:defRPr sz="3900" b="1">
          <a:solidFill>
            <a:schemeClr val="tx1"/>
          </a:solidFill>
          <a:latin typeface="Times New Roman" panose="02020603050405020304" pitchFamily="18" charset="0"/>
          <a:ea typeface="楷体_GB2312" panose="02010609030101010101" pitchFamily="49" charset="-122"/>
        </a:defRPr>
      </a:lvl9pPr>
    </p:titleStyle>
    <p:bodyStyle>
      <a:lvl1pPr marL="422910" indent="-422910" algn="l" rtl="0" eaLnBrk="1" fontAlgn="base" hangingPunct="1">
        <a:spcBef>
          <a:spcPct val="20000"/>
        </a:spcBef>
        <a:spcAft>
          <a:spcPct val="0"/>
        </a:spcAft>
        <a:buClr>
          <a:schemeClr val="hlink"/>
        </a:buClr>
        <a:buFont typeface="Wingdings" panose="05000000000000000000" pitchFamily="2" charset="2"/>
        <a:buChar char="u"/>
        <a:defRPr sz="3500" b="1">
          <a:solidFill>
            <a:schemeClr val="hlink"/>
          </a:solidFill>
          <a:latin typeface="+mn-lt"/>
          <a:ea typeface="+mn-ea"/>
          <a:cs typeface="+mn-cs"/>
        </a:defRPr>
      </a:lvl1pPr>
      <a:lvl2pPr marL="916305" indent="-352425" algn="l" rtl="0" eaLnBrk="1" fontAlgn="base" hangingPunct="1">
        <a:spcBef>
          <a:spcPct val="20000"/>
        </a:spcBef>
        <a:spcAft>
          <a:spcPct val="0"/>
        </a:spcAft>
        <a:buClr>
          <a:schemeClr val="tx2"/>
        </a:buClr>
        <a:buSzPct val="60000"/>
        <a:buFont typeface="Wingdings" panose="05000000000000000000" pitchFamily="2" charset="2"/>
        <a:buChar char="n"/>
        <a:defRPr sz="3000" b="1">
          <a:solidFill>
            <a:schemeClr val="tx2"/>
          </a:solidFill>
          <a:latin typeface="+mn-lt"/>
          <a:ea typeface="+mn-ea"/>
        </a:defRPr>
      </a:lvl2pPr>
      <a:lvl3pPr marL="1409700" indent="-281940" algn="l" rtl="0" eaLnBrk="1" fontAlgn="base" hangingPunct="1">
        <a:spcBef>
          <a:spcPct val="20000"/>
        </a:spcBef>
        <a:spcAft>
          <a:spcPct val="0"/>
        </a:spcAft>
        <a:buClr>
          <a:schemeClr val="folHlink"/>
        </a:buClr>
        <a:buSzPct val="60000"/>
        <a:buFont typeface="Wingdings" panose="05000000000000000000" pitchFamily="2" charset="2"/>
        <a:buChar char="n"/>
        <a:defRPr sz="3000" b="1">
          <a:solidFill>
            <a:schemeClr val="tx2"/>
          </a:solidFill>
          <a:latin typeface="+mn-lt"/>
          <a:ea typeface="+mn-ea"/>
        </a:defRPr>
      </a:lvl3pPr>
      <a:lvl4pPr marL="1973580" indent="-281940" algn="l" rtl="0" eaLnBrk="1" fontAlgn="base" hangingPunct="1">
        <a:spcBef>
          <a:spcPct val="20000"/>
        </a:spcBef>
        <a:spcAft>
          <a:spcPct val="0"/>
        </a:spcAft>
        <a:buClr>
          <a:schemeClr val="tx1"/>
        </a:buClr>
        <a:buSzPct val="60000"/>
        <a:buFont typeface="Wingdings" panose="05000000000000000000" pitchFamily="2" charset="2"/>
        <a:buChar char="n"/>
        <a:defRPr sz="2500" b="1">
          <a:solidFill>
            <a:schemeClr val="tx2"/>
          </a:solidFill>
          <a:latin typeface="+mn-lt"/>
          <a:ea typeface="+mn-ea"/>
        </a:defRPr>
      </a:lvl4pPr>
      <a:lvl5pPr marL="253746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5pPr>
      <a:lvl6pPr marL="310134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6pPr>
      <a:lvl7pPr marL="366522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7pPr>
      <a:lvl8pPr marL="422910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8pPr>
      <a:lvl9pPr marL="4792980" indent="-281940" algn="l" rtl="0" eaLnBrk="1" fontAlgn="base" hangingPunct="1">
        <a:spcBef>
          <a:spcPct val="20000"/>
        </a:spcBef>
        <a:spcAft>
          <a:spcPct val="0"/>
        </a:spcAft>
        <a:buClr>
          <a:schemeClr val="hlink"/>
        </a:buClr>
        <a:buSzPct val="60000"/>
        <a:buFont typeface="Wingdings" panose="05000000000000000000" pitchFamily="2" charset="2"/>
        <a:buChar char="n"/>
        <a:defRPr sz="2500" b="1">
          <a:solidFill>
            <a:schemeClr val="tx2"/>
          </a:solidFill>
          <a:latin typeface="+mn-lt"/>
          <a:ea typeface="+mn-ea"/>
        </a:defRPr>
      </a:lvl9pPr>
    </p:bodyStyle>
    <p:otherStyle>
      <a:defPPr>
        <a:defRPr lang="zh-CN"/>
      </a:defPPr>
      <a:lvl1pPr marL="0" algn="l" defTabSz="1127760" rtl="0" eaLnBrk="1" latinLnBrk="0" hangingPunct="1">
        <a:defRPr sz="2200" kern="1200">
          <a:solidFill>
            <a:schemeClr val="tx1"/>
          </a:solidFill>
          <a:latin typeface="+mn-lt"/>
          <a:ea typeface="+mn-ea"/>
          <a:cs typeface="+mn-cs"/>
        </a:defRPr>
      </a:lvl1pPr>
      <a:lvl2pPr marL="563880" algn="l" defTabSz="1127760" rtl="0" eaLnBrk="1" latinLnBrk="0" hangingPunct="1">
        <a:defRPr sz="2200" kern="1200">
          <a:solidFill>
            <a:schemeClr val="tx1"/>
          </a:solidFill>
          <a:latin typeface="+mn-lt"/>
          <a:ea typeface="+mn-ea"/>
          <a:cs typeface="+mn-cs"/>
        </a:defRPr>
      </a:lvl2pPr>
      <a:lvl3pPr marL="1127760" algn="l" defTabSz="1127760" rtl="0" eaLnBrk="1" latinLnBrk="0" hangingPunct="1">
        <a:defRPr sz="2200" kern="1200">
          <a:solidFill>
            <a:schemeClr val="tx1"/>
          </a:solidFill>
          <a:latin typeface="+mn-lt"/>
          <a:ea typeface="+mn-ea"/>
          <a:cs typeface="+mn-cs"/>
        </a:defRPr>
      </a:lvl3pPr>
      <a:lvl4pPr marL="1691640" algn="l" defTabSz="1127760" rtl="0" eaLnBrk="1" latinLnBrk="0" hangingPunct="1">
        <a:defRPr sz="2200" kern="1200">
          <a:solidFill>
            <a:schemeClr val="tx1"/>
          </a:solidFill>
          <a:latin typeface="+mn-lt"/>
          <a:ea typeface="+mn-ea"/>
          <a:cs typeface="+mn-cs"/>
        </a:defRPr>
      </a:lvl4pPr>
      <a:lvl5pPr marL="2255520" algn="l" defTabSz="1127760" rtl="0" eaLnBrk="1" latinLnBrk="0" hangingPunct="1">
        <a:defRPr sz="2200" kern="1200">
          <a:solidFill>
            <a:schemeClr val="tx1"/>
          </a:solidFill>
          <a:latin typeface="+mn-lt"/>
          <a:ea typeface="+mn-ea"/>
          <a:cs typeface="+mn-cs"/>
        </a:defRPr>
      </a:lvl5pPr>
      <a:lvl6pPr marL="2819400" algn="l" defTabSz="1127760" rtl="0" eaLnBrk="1" latinLnBrk="0" hangingPunct="1">
        <a:defRPr sz="2200" kern="1200">
          <a:solidFill>
            <a:schemeClr val="tx1"/>
          </a:solidFill>
          <a:latin typeface="+mn-lt"/>
          <a:ea typeface="+mn-ea"/>
          <a:cs typeface="+mn-cs"/>
        </a:defRPr>
      </a:lvl6pPr>
      <a:lvl7pPr marL="3383280" algn="l" defTabSz="1127760" rtl="0" eaLnBrk="1" latinLnBrk="0" hangingPunct="1">
        <a:defRPr sz="2200" kern="1200">
          <a:solidFill>
            <a:schemeClr val="tx1"/>
          </a:solidFill>
          <a:latin typeface="+mn-lt"/>
          <a:ea typeface="+mn-ea"/>
          <a:cs typeface="+mn-cs"/>
        </a:defRPr>
      </a:lvl7pPr>
      <a:lvl8pPr marL="3947160" algn="l" defTabSz="1127760" rtl="0" eaLnBrk="1" latinLnBrk="0" hangingPunct="1">
        <a:defRPr sz="2200" kern="1200">
          <a:solidFill>
            <a:schemeClr val="tx1"/>
          </a:solidFill>
          <a:latin typeface="+mn-lt"/>
          <a:ea typeface="+mn-ea"/>
          <a:cs typeface="+mn-cs"/>
        </a:defRPr>
      </a:lvl8pPr>
      <a:lvl9pPr marL="4511040" algn="l" defTabSz="1127760"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23.xml"/><Relationship Id="rId5" Type="http://schemas.openxmlformats.org/officeDocument/2006/relationships/image" Target="../media/image10.png"/><Relationship Id="rId4" Type="http://schemas.microsoft.com/office/2007/relationships/media" Target="../media/media1.mp3"/><Relationship Id="rId3" Type="http://schemas.openxmlformats.org/officeDocument/2006/relationships/audio" Target="../media/media1.mp3"/><Relationship Id="rId2" Type="http://schemas.openxmlformats.org/officeDocument/2006/relationships/image" Target="../media/image9.png"/><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3.xml"/><Relationship Id="rId4" Type="http://schemas.openxmlformats.org/officeDocument/2006/relationships/themeOverride" Target="../theme/themeOverride2.xml"/><Relationship Id="rId3" Type="http://schemas.openxmlformats.org/officeDocument/2006/relationships/image" Target="../media/image12.png"/><Relationship Id="rId2" Type="http://schemas.openxmlformats.org/officeDocument/2006/relationships/tags" Target="../tags/tag6.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3.xml"/><Relationship Id="rId4" Type="http://schemas.openxmlformats.org/officeDocument/2006/relationships/themeOverride" Target="../theme/themeOverride3.xml"/><Relationship Id="rId3" Type="http://schemas.openxmlformats.org/officeDocument/2006/relationships/image" Target="../media/image12.png"/><Relationship Id="rId2" Type="http://schemas.openxmlformats.org/officeDocument/2006/relationships/tags" Target="../tags/tag7.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3.xml"/><Relationship Id="rId7" Type="http://schemas.openxmlformats.org/officeDocument/2006/relationships/image" Target="../media/image25.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3.xml"/><Relationship Id="rId3" Type="http://schemas.openxmlformats.org/officeDocument/2006/relationships/themeOverride" Target="../theme/themeOverride4.xml"/><Relationship Id="rId2" Type="http://schemas.openxmlformats.org/officeDocument/2006/relationships/image" Target="../media/image12.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3.xml"/><Relationship Id="rId2" Type="http://schemas.openxmlformats.org/officeDocument/2006/relationships/image" Target="../media/image12.png"/><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3.xml"/><Relationship Id="rId2" Type="http://schemas.openxmlformats.org/officeDocument/2006/relationships/image" Target="../media/image12.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3.xml"/><Relationship Id="rId3" Type="http://schemas.openxmlformats.org/officeDocument/2006/relationships/image" Target="../media/image12.png"/><Relationship Id="rId2" Type="http://schemas.openxmlformats.org/officeDocument/2006/relationships/tags" Target="../tags/tag8.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23.xml"/><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12.png"/><Relationship Id="rId2" Type="http://schemas.openxmlformats.org/officeDocument/2006/relationships/tags" Target="../tags/tag9.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3.xml"/><Relationship Id="rId4" Type="http://schemas.openxmlformats.org/officeDocument/2006/relationships/image" Target="../media/image28.jpeg"/><Relationship Id="rId3" Type="http://schemas.openxmlformats.org/officeDocument/2006/relationships/image" Target="../media/image12.png"/><Relationship Id="rId2" Type="http://schemas.openxmlformats.org/officeDocument/2006/relationships/tags" Target="../tags/tag10.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3.xml"/><Relationship Id="rId4" Type="http://schemas.openxmlformats.org/officeDocument/2006/relationships/image" Target="../media/image12.png"/><Relationship Id="rId3" Type="http://schemas.openxmlformats.org/officeDocument/2006/relationships/tags" Target="../tags/tag5.xml"/><Relationship Id="rId2" Type="http://schemas.openxmlformats.org/officeDocument/2006/relationships/image" Target="../media/image11.png"/><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49.xml"/><Relationship Id="rId3" Type="http://schemas.openxmlformats.org/officeDocument/2006/relationships/tags" Target="../tags/tag11.xml"/><Relationship Id="rId2" Type="http://schemas.openxmlformats.org/officeDocument/2006/relationships/image" Target="../media/image29.jpeg"/><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tags" Target="../tags/tag16.xml"/><Relationship Id="rId7" Type="http://schemas.openxmlformats.org/officeDocument/2006/relationships/image" Target="../media/image31.jpeg"/><Relationship Id="rId6" Type="http://schemas.openxmlformats.org/officeDocument/2006/relationships/image" Target="../media/image30.jpeg"/><Relationship Id="rId5" Type="http://schemas.openxmlformats.org/officeDocument/2006/relationships/image" Target="../media/image12.png"/><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0" Type="http://schemas.openxmlformats.org/officeDocument/2006/relationships/notesSlide" Target="../notesSlides/notesSlide21.xml"/><Relationship Id="rId1" Type="http://schemas.openxmlformats.org/officeDocument/2006/relationships/tags" Target="../tags/tag12.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49.xml"/><Relationship Id="rId5" Type="http://schemas.openxmlformats.org/officeDocument/2006/relationships/tags" Target="../tags/tag17.xml"/><Relationship Id="rId4" Type="http://schemas.openxmlformats.org/officeDocument/2006/relationships/image" Target="../media/image34.jpeg"/><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49.xml"/><Relationship Id="rId5" Type="http://schemas.openxmlformats.org/officeDocument/2006/relationships/tags" Target="../tags/tag19.xml"/><Relationship Id="rId4" Type="http://schemas.openxmlformats.org/officeDocument/2006/relationships/image" Target="../media/image36.jpeg"/><Relationship Id="rId3" Type="http://schemas.openxmlformats.org/officeDocument/2006/relationships/image" Target="../media/image12.png"/><Relationship Id="rId2" Type="http://schemas.openxmlformats.org/officeDocument/2006/relationships/image" Target="../media/image35.png"/><Relationship Id="rId1" Type="http://schemas.openxmlformats.org/officeDocument/2006/relationships/tags" Target="../tags/tag18.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49.xml"/><Relationship Id="rId3" Type="http://schemas.openxmlformats.org/officeDocument/2006/relationships/tags" Target="../tags/tag20.xml"/><Relationship Id="rId2" Type="http://schemas.openxmlformats.org/officeDocument/2006/relationships/image" Target="../media/image37.jpeg"/><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3.xml"/><Relationship Id="rId2" Type="http://schemas.openxmlformats.org/officeDocument/2006/relationships/image" Target="../media/image39.jpeg"/><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3.xml"/><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3.xml"/><Relationship Id="rId4" Type="http://schemas.openxmlformats.org/officeDocument/2006/relationships/image" Target="../media/image12.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3.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2.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3.xml"/><Relationship Id="rId2" Type="http://schemas.openxmlformats.org/officeDocument/2006/relationships/image" Target="../media/image12.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3.xml"/><Relationship Id="rId3" Type="http://schemas.openxmlformats.org/officeDocument/2006/relationships/themeOverride" Target="../theme/themeOverride1.xml"/><Relationship Id="rId2" Type="http://schemas.openxmlformats.org/officeDocument/2006/relationships/image" Target="../media/image12.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4" name="副标题 7"/>
          <p:cNvSpPr>
            <a:spLocks noGrp="1" noChangeArrowheads="1"/>
          </p:cNvSpPr>
          <p:nvPr/>
        </p:nvSpPr>
        <p:spPr bwMode="auto">
          <a:xfrm>
            <a:off x="-635" y="4881245"/>
            <a:ext cx="12422505" cy="2192655"/>
          </a:xfrm>
          <a:prstGeom prst="rect">
            <a:avLst/>
          </a:prstGeom>
          <a:noFill/>
          <a:ln w="9525">
            <a:noFill/>
            <a:miter lim="800000"/>
          </a:ln>
          <a:effectLst>
            <a:outerShdw blurRad="63500" sx="102000" sy="102000" algn="ctr" rotWithShape="0">
              <a:prstClr val="black">
                <a:alpha val="40000"/>
              </a:prstClr>
            </a:outerShdw>
          </a:effectLst>
        </p:spPr>
        <p:txBody>
          <a:bodyPr lIns="112782" tIns="56391" rIns="112782" bIns="56391"/>
          <a:lstStyle/>
          <a:p>
            <a:pPr algn="l" fontAlgn="auto">
              <a:lnSpc>
                <a:spcPct val="150000"/>
              </a:lnSpc>
            </a:pPr>
            <a:r>
              <a:rPr lang="en-US" altLang="zh-CN" sz="2800" b="1" dirty="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                          </a:t>
            </a:r>
            <a:r>
              <a:rPr lang="zh-CN" altLang="en-US" sz="2800" b="1" dirty="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单   位</a:t>
            </a:r>
            <a:r>
              <a:rPr lang="zh-CN" altLang="en-US" sz="2800" b="1" dirty="0" smtClean="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 华北制药华民药业有限责任公司</a:t>
            </a:r>
            <a:endParaRPr lang="en-US" altLang="zh-CN" sz="2800"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l" fontAlgn="auto">
              <a:lnSpc>
                <a:spcPct val="150000"/>
              </a:lnSpc>
            </a:pPr>
            <a:r>
              <a:rPr lang="en-US" altLang="zh-CN" sz="2800" b="1" dirty="0" smtClean="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                          </a:t>
            </a:r>
            <a:r>
              <a:rPr lang="zh-CN" altLang="en-US" sz="2800" b="1" dirty="0" smtClean="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汇报人：张建丽</a:t>
            </a:r>
            <a:endParaRPr lang="zh-CN" altLang="en-US" sz="2800" b="1" dirty="0" smtClean="0">
              <a:solidFill>
                <a:schemeClr val="bg1"/>
              </a:solidFill>
              <a:latin typeface="微软雅黑" panose="020B0503020204020204" pitchFamily="34" charset="-122"/>
              <a:ea typeface="微软雅黑" panose="020B0503020204020204" pitchFamily="34" charset="-122"/>
              <a:sym typeface="华文细黑" panose="02010600040101010101" pitchFamily="2" charset="-122"/>
            </a:endParaRPr>
          </a:p>
          <a:p>
            <a:pPr algn="l" fontAlgn="auto">
              <a:lnSpc>
                <a:spcPct val="150000"/>
              </a:lnSpc>
            </a:pPr>
            <a:r>
              <a:rPr lang="en-US" altLang="zh-CN" sz="2800" b="1" dirty="0" smtClean="0">
                <a:solidFill>
                  <a:schemeClr val="bg1"/>
                </a:solidFill>
                <a:latin typeface="微软雅黑" panose="020B0503020204020204" pitchFamily="34" charset="-122"/>
                <a:ea typeface="微软雅黑" panose="020B0503020204020204" pitchFamily="34" charset="-122"/>
                <a:sym typeface="华文细黑" panose="02010600040101010101" pitchFamily="2" charset="-122"/>
              </a:rPr>
              <a:t>                     </a:t>
            </a:r>
            <a:endParaRPr lang="zh-CN" altLang="en-US" sz="2800"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ctr"/>
            <a:endParaRPr lang="zh-CN" altLang="en-US" sz="2800"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ctr"/>
            <a:endParaRPr lang="en-US" altLang="zh-CN" sz="2800"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ctr"/>
            <a:endParaRPr lang="zh-CN" altLang="en-US" sz="2800"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ctr"/>
            <a:endParaRPr lang="en-US" b="1" dirty="0" smtClean="0">
              <a:solidFill>
                <a:srgbClr val="002060"/>
              </a:solidFill>
              <a:latin typeface="微软雅黑" panose="020B0503020204020204" pitchFamily="34" charset="-122"/>
              <a:ea typeface="微软雅黑" panose="020B0503020204020204" pitchFamily="34" charset="-122"/>
              <a:sym typeface="华文细黑" panose="02010600040101010101" pitchFamily="2" charset="-122"/>
            </a:endParaRPr>
          </a:p>
          <a:p>
            <a:pPr algn="ctr"/>
            <a:endParaRPr lang="zh-CN" altLang="en-US" b="1" dirty="0">
              <a:solidFill>
                <a:srgbClr val="121212"/>
              </a:solidFill>
              <a:sym typeface="华文细黑" panose="02010600040101010101" pitchFamily="2" charset="-122"/>
            </a:endParaRPr>
          </a:p>
        </p:txBody>
      </p:sp>
      <p:sp>
        <p:nvSpPr>
          <p:cNvPr id="5" name="TextBox 74"/>
          <p:cNvSpPr txBox="1"/>
          <p:nvPr/>
        </p:nvSpPr>
        <p:spPr>
          <a:xfrm>
            <a:off x="0" y="3228975"/>
            <a:ext cx="12421870" cy="829945"/>
          </a:xfrm>
          <a:prstGeom prst="rect">
            <a:avLst/>
          </a:prstGeom>
          <a:noFill/>
          <a:effectLst>
            <a:outerShdw blurRad="63500" sx="102000" sy="102000" algn="ctr" rotWithShape="0">
              <a:prstClr val="black">
                <a:alpha val="40000"/>
              </a:prstClr>
            </a:outerShdw>
          </a:effectLst>
        </p:spPr>
        <p:txBody>
          <a:bodyPr wrap="square">
            <a:spAutoFit/>
          </a:bodyPr>
          <a:lstStyle/>
          <a:p>
            <a:pPr algn="ctr"/>
            <a:r>
              <a:rPr lang="zh-CN" altLang="en-US" sz="4800" b="1" dirty="0">
                <a:ln w="10160">
                  <a:noFill/>
                  <a:prstDash val="solid"/>
                </a:ln>
                <a:solidFill>
                  <a:schemeClr val="bg1"/>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sym typeface="+mn-ea"/>
              </a:rPr>
              <a:t>酶法工艺绿色环保创新应用</a:t>
            </a:r>
            <a:endParaRPr lang="zh-CN" altLang="en-US" sz="4800" b="1" dirty="0">
              <a:ln w="10160">
                <a:noFill/>
                <a:prstDash val="solid"/>
              </a:ln>
              <a:solidFill>
                <a:schemeClr val="bg1"/>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sym typeface="+mn-ea"/>
            </a:endParaRPr>
          </a:p>
        </p:txBody>
      </p:sp>
      <p:pic>
        <p:nvPicPr>
          <p:cNvPr id="2" name="图片 1" descr="logo"/>
          <p:cNvPicPr>
            <a:picLocks noChangeAspect="1"/>
          </p:cNvPicPr>
          <p:nvPr/>
        </p:nvPicPr>
        <p:blipFill>
          <a:blip r:embed="rId2">
            <a:clrChange>
              <a:clrFrom>
                <a:srgbClr val="93C7E0">
                  <a:alpha val="100000"/>
                </a:srgbClr>
              </a:clrFrom>
              <a:clrTo>
                <a:srgbClr val="93C7E0">
                  <a:alpha val="100000"/>
                  <a:alpha val="0"/>
                </a:srgbClr>
              </a:clrTo>
            </a:clrChange>
          </a:blip>
          <a:stretch>
            <a:fillRect/>
          </a:stretch>
        </p:blipFill>
        <p:spPr>
          <a:xfrm>
            <a:off x="3682048" y="720000"/>
            <a:ext cx="5057775" cy="1247775"/>
          </a:xfrm>
          <a:prstGeom prst="rect">
            <a:avLst/>
          </a:prstGeom>
        </p:spPr>
      </p:pic>
      <p:pic>
        <p:nvPicPr>
          <p:cNvPr id="6" name="【背景音乐1】陈俊源 - 萤火虫 纯音乐">
            <a:hlinkClick r:id="" action="ppaction://media"/>
          </p:cNvPr>
          <p:cNvPicPr/>
          <p:nvPr>
            <a:audioFile r:link="rId3"/>
            <p:extLst>
              <p:ext uri="{DAA4B4D4-6D71-4841-9C94-3DE7FCFB9230}">
                <p14:media xmlns:p14="http://schemas.microsoft.com/office/powerpoint/2010/main" r:embed="rId4"/>
              </p:ext>
            </p:extLst>
          </p:nvPr>
        </p:nvPicPr>
        <p:blipFill>
          <a:blip r:embed="rId5"/>
          <a:stretch>
            <a:fillRect/>
          </a:stretch>
        </p:blipFill>
        <p:spPr>
          <a:xfrm>
            <a:off x="5922645" y="-591185"/>
            <a:ext cx="495300" cy="495300"/>
          </a:xfrm>
          <a:prstGeom prst="rect">
            <a:avLst/>
          </a:prstGeom>
        </p:spPr>
      </p:pic>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additive="base">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1">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1--</a:t>
            </a:r>
            <a:r>
              <a:rPr lang="zh-CN" altLang="en-US" sz="3200" u="sng" spc="150" dirty="0" smtClean="0">
                <a:latin typeface="微软雅黑" panose="020B0503020204020204" pitchFamily="34" charset="-122"/>
                <a:ea typeface="微软雅黑" panose="020B0503020204020204" pitchFamily="34" charset="-122"/>
                <a:sym typeface="+mn-ea"/>
              </a:rPr>
              <a:t>固固液合成反应</a:t>
            </a:r>
            <a:endParaRPr lang="zh-CN" altLang="en-US" sz="3200" u="sng"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569720"/>
            <a:ext cx="12026900" cy="1862455"/>
          </a:xfrm>
          <a:prstGeom prst="rect">
            <a:avLst/>
          </a:prstGeom>
          <a:noFill/>
        </p:spPr>
        <p:txBody>
          <a:bodyPr wrap="square" rtlCol="0">
            <a:no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酶法合成工艺仅需将水、起始物料和酰化酶投入同一反应罐内，控制温度进行反应，操作简化，能耗低。以头孢羟氨苄为例，重复试验，确定酶的种类选取，最终确定方案</a:t>
            </a:r>
            <a:r>
              <a:rPr lang="en-US" altLang="zh-CN" sz="2400" spc="150" dirty="0" smtClean="0">
                <a:latin typeface="微软雅黑" panose="020B0503020204020204" pitchFamily="34" charset="-122"/>
                <a:ea typeface="微软雅黑" panose="020B0503020204020204" pitchFamily="34" charset="-122"/>
              </a:rPr>
              <a:t>1</a:t>
            </a:r>
            <a:r>
              <a:rPr lang="zh-CN" altLang="en-US" sz="2400" spc="150" dirty="0" smtClean="0">
                <a:latin typeface="微软雅黑" panose="020B0503020204020204" pitchFamily="34" charset="-122"/>
                <a:ea typeface="微软雅黑" panose="020B0503020204020204" pitchFamily="34" charset="-122"/>
              </a:rPr>
              <a:t>为最佳方案。</a:t>
            </a:r>
            <a:endParaRPr lang="zh-CN" altLang="en-US" sz="2400" spc="150" dirty="0" smtClean="0">
              <a:latin typeface="微软雅黑" panose="020B0503020204020204" pitchFamily="34" charset="-122"/>
              <a:ea typeface="微软雅黑" panose="020B0503020204020204" pitchFamily="34" charset="-122"/>
            </a:endParaRPr>
          </a:p>
          <a:p>
            <a:pPr>
              <a:lnSpc>
                <a:spcPct val="150000"/>
              </a:lnSpc>
            </a:pPr>
            <a:endParaRPr lang="zh-CN" altLang="en-US" sz="1600" spc="150" dirty="0" smtClean="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213360" y="1730375"/>
            <a:ext cx="11995785" cy="1689735"/>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aphicFrame>
        <p:nvGraphicFramePr>
          <p:cNvPr id="4" name="表格 3"/>
          <p:cNvGraphicFramePr/>
          <p:nvPr>
            <p:custDataLst>
              <p:tags r:id="rId2"/>
            </p:custDataLst>
          </p:nvPr>
        </p:nvGraphicFramePr>
        <p:xfrm>
          <a:off x="643572" y="4439920"/>
          <a:ext cx="11064875" cy="1828800"/>
        </p:xfrm>
        <a:graphic>
          <a:graphicData uri="http://schemas.openxmlformats.org/drawingml/2006/table">
            <a:tbl>
              <a:tblPr firstRow="1" bandRow="1">
                <a:tableStyleId>{5940675A-B579-460E-94D1-54222C63F5DA}</a:tableStyleId>
              </a:tblPr>
              <a:tblGrid>
                <a:gridCol w="1951990"/>
                <a:gridCol w="2157730"/>
                <a:gridCol w="2430780"/>
                <a:gridCol w="1736725"/>
                <a:gridCol w="2787650"/>
              </a:tblGrid>
              <a:tr h="511810">
                <a:tc>
                  <a:txBody>
                    <a:bodyPr/>
                    <a:lstStyle/>
                    <a:p>
                      <a:pPr algn="ctr">
                        <a:spcBef>
                          <a:spcPts val="700"/>
                        </a:spcBef>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试验</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酶型号</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投料量/g</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反应时间/min</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7-ADCA</a:t>
                      </a:r>
                      <a:r>
                        <a:rPr lang="en-US" sz="2400" dirty="0" smtClean="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残留%</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酶A</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1.39</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酶B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酶C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6.58</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1" name="文本框 10"/>
          <p:cNvSpPr txBox="1"/>
          <p:nvPr/>
        </p:nvSpPr>
        <p:spPr>
          <a:xfrm>
            <a:off x="3383915" y="3963670"/>
            <a:ext cx="4932680" cy="429895"/>
          </a:xfrm>
          <a:prstGeom prst="rect">
            <a:avLst/>
          </a:prstGeom>
          <a:noFill/>
        </p:spPr>
        <p:txBody>
          <a:bodyPr wrap="none" rtlCol="0">
            <a:spAutoFit/>
          </a:bodyPr>
          <a:lstStyle/>
          <a:p>
            <a:pPr algn="l"/>
            <a:r>
              <a:rPr lang="zh-CN" altLang="en-US"/>
              <a:t>不同种类的酶对合成转化率影响统计表</a:t>
            </a:r>
            <a:endParaRPr lang="zh-CN" altLang="en-US"/>
          </a:p>
        </p:txBody>
      </p:sp>
      <p:pic>
        <p:nvPicPr>
          <p:cNvPr id="2" name="图片 1" descr="logo (1)"/>
          <p:cNvPicPr>
            <a:picLocks noChangeAspect="1"/>
          </p:cNvPicPr>
          <p:nvPr/>
        </p:nvPicPr>
        <p:blipFill>
          <a:blip r:embed="rId3"/>
          <a:stretch>
            <a:fillRect/>
          </a:stretch>
        </p:blipFill>
        <p:spPr>
          <a:xfrm>
            <a:off x="8640000" y="0"/>
            <a:ext cx="3600000" cy="888136"/>
          </a:xfrm>
          <a:prstGeom prst="rect">
            <a:avLst/>
          </a:prstGeom>
        </p:spPr>
      </p:pic>
    </p:spTree>
  </p:cSld>
  <p:clrMapOvr>
    <a:overrideClrMapping bg1="lt1" tx1="dk1" bg2="lt2" tx2="dk2" accent1="accent1" accent2="accent2" accent3="accent3" accent4="accent4" accent5="accent5" accent6="accent6" hlink="hlink" folHlink="folHlink"/>
  </p:clrMapOvr>
  <p:transition spd="med">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1--</a:t>
            </a:r>
            <a:r>
              <a:rPr lang="zh-CN" altLang="en-US" sz="3200" u="sng" spc="150" dirty="0" smtClean="0">
                <a:latin typeface="微软雅黑" panose="020B0503020204020204" pitchFamily="34" charset="-122"/>
                <a:ea typeface="微软雅黑" panose="020B0503020204020204" pitchFamily="34" charset="-122"/>
                <a:sym typeface="+mn-ea"/>
              </a:rPr>
              <a:t>固固液合成反应</a:t>
            </a:r>
            <a:endParaRPr lang="zh-CN" altLang="en-US" sz="3200" u="sng"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569720"/>
            <a:ext cx="12026900" cy="1797050"/>
          </a:xfrm>
          <a:prstGeom prst="rect">
            <a:avLst/>
          </a:prstGeom>
          <a:noFill/>
        </p:spPr>
        <p:txBody>
          <a:bodyPr wrap="square" rtlCol="0">
            <a:no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  温度过高过低都会对青霉素酰化酶的活性有极大的影响，因此在酶法工艺合成反应中控制好温度至关重要。</a:t>
            </a:r>
            <a:r>
              <a:rPr lang="zh-CN" altLang="en-US" sz="2400" spc="150" dirty="0" smtClean="0">
                <a:latin typeface="微软雅黑" panose="020B0503020204020204" pitchFamily="34" charset="-122"/>
                <a:ea typeface="微软雅黑" panose="020B0503020204020204" pitchFamily="34" charset="-122"/>
                <a:sym typeface="+mn-ea"/>
              </a:rPr>
              <a:t>以头孢羟氨苄为例重复试验，确定最佳反应温度，通过对比确定方案</a:t>
            </a:r>
            <a:r>
              <a:rPr lang="en-US" altLang="zh-CN" sz="2400" spc="150" dirty="0" smtClean="0">
                <a:latin typeface="微软雅黑" panose="020B0503020204020204" pitchFamily="34" charset="-122"/>
                <a:ea typeface="微软雅黑" panose="020B0503020204020204" pitchFamily="34" charset="-122"/>
                <a:sym typeface="+mn-ea"/>
              </a:rPr>
              <a:t>2</a:t>
            </a:r>
            <a:r>
              <a:rPr lang="zh-CN" altLang="en-US" sz="2400" spc="150" dirty="0" smtClean="0">
                <a:latin typeface="微软雅黑" panose="020B0503020204020204" pitchFamily="34" charset="-122"/>
                <a:ea typeface="微软雅黑" panose="020B0503020204020204" pitchFamily="34" charset="-122"/>
                <a:sym typeface="+mn-ea"/>
              </a:rPr>
              <a:t>为最佳方案。</a:t>
            </a:r>
            <a:endParaRPr lang="zh-CN" altLang="en-US" sz="2400" spc="150" dirty="0" smtClean="0">
              <a:latin typeface="微软雅黑" panose="020B0503020204020204" pitchFamily="34" charset="-122"/>
              <a:ea typeface="微软雅黑" panose="020B0503020204020204" pitchFamily="34" charset="-122"/>
            </a:endParaRPr>
          </a:p>
          <a:p>
            <a:pPr>
              <a:lnSpc>
                <a:spcPct val="150000"/>
              </a:lnSpc>
            </a:pPr>
            <a:endParaRPr lang="zh-CN" altLang="en-US" sz="1600" spc="150" dirty="0" smtClean="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213360" y="1730375"/>
            <a:ext cx="11995785" cy="1667510"/>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aphicFrame>
        <p:nvGraphicFramePr>
          <p:cNvPr id="4" name="表格 3"/>
          <p:cNvGraphicFramePr/>
          <p:nvPr>
            <p:custDataLst>
              <p:tags r:id="rId2"/>
            </p:custDataLst>
          </p:nvPr>
        </p:nvGraphicFramePr>
        <p:xfrm>
          <a:off x="643572" y="4439920"/>
          <a:ext cx="9218909" cy="2194560"/>
        </p:xfrm>
        <a:graphic>
          <a:graphicData uri="http://schemas.openxmlformats.org/drawingml/2006/table">
            <a:tbl>
              <a:tblPr firstRow="1" bandRow="1">
                <a:tableStyleId>{5940675A-B579-460E-94D1-54222C63F5DA}</a:tableStyleId>
              </a:tblPr>
              <a:tblGrid>
                <a:gridCol w="1368425"/>
                <a:gridCol w="2001070"/>
                <a:gridCol w="2139950"/>
                <a:gridCol w="1423914"/>
                <a:gridCol w="2285550"/>
              </a:tblGrid>
              <a:tr h="511810">
                <a:tc>
                  <a:txBody>
                    <a:bodyPr/>
                    <a:lstStyle/>
                    <a:p>
                      <a:pPr algn="ctr">
                        <a:spcBef>
                          <a:spcPts val="700"/>
                        </a:spcBef>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试验</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投料量/g</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反应温度/℃</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700"/>
                        </a:spcBef>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反应时间/min</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7-ADCA</a:t>
                      </a:r>
                      <a:r>
                        <a:rPr lang="en-US" sz="2400" dirty="0" smtClean="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残留%</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rPr>
                        <a:t>A℃</a:t>
                      </a:r>
                      <a:endPar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rPr>
                        <a:t>90</a:t>
                      </a:r>
                      <a:endPar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rPr>
                        <a:t>6.81</a:t>
                      </a:r>
                      <a:endParaRPr lang="en-US" sz="2400">
                        <a:solidFill>
                          <a:srgbClr val="000000"/>
                        </a:solidFill>
                        <a:highlight>
                          <a:srgbClr val="000000">
                            <a:alpha val="0"/>
                          </a:srgbClr>
                        </a:highlight>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1.34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2.85</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D℃</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6.54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1" name="文本框 10"/>
          <p:cNvSpPr txBox="1"/>
          <p:nvPr/>
        </p:nvSpPr>
        <p:spPr>
          <a:xfrm>
            <a:off x="3383915" y="3963670"/>
            <a:ext cx="4932680" cy="429895"/>
          </a:xfrm>
          <a:prstGeom prst="rect">
            <a:avLst/>
          </a:prstGeom>
          <a:noFill/>
        </p:spPr>
        <p:txBody>
          <a:bodyPr wrap="none" rtlCol="0">
            <a:spAutoFit/>
          </a:bodyPr>
          <a:lstStyle/>
          <a:p>
            <a:pPr algn="l"/>
            <a:r>
              <a:rPr lang="zh-CN" altLang="en-US"/>
              <a:t>不同合成温度对合成转化率影响统计表</a:t>
            </a:r>
            <a:endParaRPr lang="zh-CN" altLang="en-US"/>
          </a:p>
        </p:txBody>
      </p:sp>
      <p:pic>
        <p:nvPicPr>
          <p:cNvPr id="2" name="图片 1" descr="logo (1)"/>
          <p:cNvPicPr>
            <a:picLocks noChangeAspect="1"/>
          </p:cNvPicPr>
          <p:nvPr/>
        </p:nvPicPr>
        <p:blipFill>
          <a:blip r:embed="rId3"/>
          <a:stretch>
            <a:fillRect/>
          </a:stretch>
        </p:blipFill>
        <p:spPr>
          <a:xfrm>
            <a:off x="8640000" y="0"/>
            <a:ext cx="3600000" cy="888136"/>
          </a:xfrm>
          <a:prstGeom prst="rect">
            <a:avLst/>
          </a:prstGeom>
        </p:spPr>
      </p:pic>
    </p:spTree>
  </p:cSld>
  <p:clrMapOvr>
    <a:overrideClrMapping bg1="lt1" tx1="dk1" bg2="lt2" tx2="dk2" accent1="accent1" accent2="accent2" accent3="accent3" accent4="accent4" accent5="accent5" accent6="accent6" hlink="hlink" folHlink="folHlink"/>
  </p:clrMapOvr>
  <p:transition spd="med">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2--</a:t>
            </a:r>
            <a:r>
              <a:rPr lang="zh-CN" altLang="en-US" sz="3200" u="sng" spc="150" dirty="0" smtClean="0">
                <a:latin typeface="微软雅黑" panose="020B0503020204020204" pitchFamily="34" charset="-122"/>
                <a:ea typeface="微软雅黑" panose="020B0503020204020204" pitchFamily="34" charset="-122"/>
                <a:sym typeface="+mn-ea"/>
              </a:rPr>
              <a:t>单批连续结晶法</a:t>
            </a:r>
            <a:endParaRPr lang="zh-CN" altLang="en-US" sz="3200" u="sng"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979930"/>
            <a:ext cx="6116320" cy="4350385"/>
          </a:xfrm>
          <a:prstGeom prst="rect">
            <a:avLst/>
          </a:prstGeom>
          <a:noFill/>
        </p:spPr>
        <p:txBody>
          <a:bodyPr wrap="square" rtlCol="0">
            <a:no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单批连续结晶法只需将结晶罐内pH控制稳定，再将料液连续加入结晶罐内，产品稳定析出。舍弃了化学法复盐制备及转晶操作步骤，提升了产品质量，缩短工时16h，每班节省2人，同时降低了能源消耗。</a:t>
            </a:r>
            <a:endParaRPr lang="zh-CN" altLang="en-US" sz="2400" spc="150" dirty="0" smtClean="0">
              <a:latin typeface="微软雅黑" panose="020B0503020204020204" pitchFamily="34" charset="-122"/>
              <a:ea typeface="微软雅黑" panose="020B0503020204020204" pitchFamily="34" charset="-122"/>
            </a:endParaRPr>
          </a:p>
        </p:txBody>
      </p:sp>
      <p:sp>
        <p:nvSpPr>
          <p:cNvPr id="38" name="矩形 37"/>
          <p:cNvSpPr/>
          <p:nvPr/>
        </p:nvSpPr>
        <p:spPr>
          <a:xfrm>
            <a:off x="215265" y="1979930"/>
            <a:ext cx="6162040" cy="3955415"/>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pic>
        <p:nvPicPr>
          <p:cNvPr id="5" name="图片 4" descr="logo (1)"/>
          <p:cNvPicPr>
            <a:picLocks noChangeAspect="1"/>
          </p:cNvPicPr>
          <p:nvPr/>
        </p:nvPicPr>
        <p:blipFill>
          <a:blip r:embed="rId2"/>
          <a:stretch>
            <a:fillRect/>
          </a:stretch>
        </p:blipFill>
        <p:spPr>
          <a:xfrm>
            <a:off x="8640000" y="0"/>
            <a:ext cx="3600000" cy="888136"/>
          </a:xfrm>
          <a:prstGeom prst="rect">
            <a:avLst/>
          </a:prstGeom>
        </p:spPr>
      </p:pic>
      <p:grpSp>
        <p:nvGrpSpPr>
          <p:cNvPr id="32" name="Group 32"/>
          <p:cNvGrpSpPr/>
          <p:nvPr/>
        </p:nvGrpSpPr>
        <p:grpSpPr>
          <a:xfrm>
            <a:off x="6603909" y="2136775"/>
            <a:ext cx="5414744" cy="4192554"/>
            <a:chOff x="3175" y="0"/>
            <a:chExt cx="2493699" cy="1620774"/>
          </a:xfrm>
        </p:grpSpPr>
        <p:pic>
          <p:nvPicPr>
            <p:cNvPr id="33" name="Image 33"/>
            <p:cNvPicPr/>
            <p:nvPr/>
          </p:nvPicPr>
          <p:blipFill>
            <a:blip r:embed="rId3" cstate="print"/>
            <a:stretch>
              <a:fillRect/>
            </a:stretch>
          </p:blipFill>
          <p:spPr>
            <a:xfrm>
              <a:off x="162040" y="0"/>
              <a:ext cx="2157984" cy="1620774"/>
            </a:xfrm>
            <a:prstGeom prst="rect">
              <a:avLst/>
            </a:prstGeom>
          </p:spPr>
        </p:pic>
        <p:sp>
          <p:nvSpPr>
            <p:cNvPr id="34" name="Graphic 34"/>
            <p:cNvSpPr/>
            <p:nvPr/>
          </p:nvSpPr>
          <p:spPr>
            <a:xfrm>
              <a:off x="993175" y="125999"/>
              <a:ext cx="449580" cy="64769"/>
            </a:xfrm>
            <a:custGeom>
              <a:avLst/>
              <a:gdLst/>
              <a:ahLst/>
              <a:cxnLst/>
              <a:rect l="l" t="t" r="r" b="b"/>
              <a:pathLst>
                <a:path w="449580" h="64769">
                  <a:moveTo>
                    <a:pt x="0" y="0"/>
                  </a:moveTo>
                  <a:lnTo>
                    <a:pt x="339001" y="0"/>
                  </a:lnTo>
                  <a:lnTo>
                    <a:pt x="449135" y="64452"/>
                  </a:lnTo>
                </a:path>
              </a:pathLst>
            </a:custGeom>
            <a:ln w="6350">
              <a:solidFill>
                <a:srgbClr val="231F20"/>
              </a:solidFill>
              <a:prstDash val="solid"/>
            </a:ln>
          </p:spPr>
        </p:sp>
        <p:pic>
          <p:nvPicPr>
            <p:cNvPr id="35" name="Image 35"/>
            <p:cNvPicPr/>
            <p:nvPr/>
          </p:nvPicPr>
          <p:blipFill>
            <a:blip r:embed="rId4" cstate="print"/>
            <a:stretch>
              <a:fillRect/>
            </a:stretch>
          </p:blipFill>
          <p:spPr>
            <a:xfrm>
              <a:off x="1410075" y="155001"/>
              <a:ext cx="84099" cy="65798"/>
            </a:xfrm>
            <a:prstGeom prst="rect">
              <a:avLst/>
            </a:prstGeom>
          </p:spPr>
        </p:pic>
        <p:sp>
          <p:nvSpPr>
            <p:cNvPr id="36" name="Graphic 36"/>
            <p:cNvSpPr/>
            <p:nvPr/>
          </p:nvSpPr>
          <p:spPr>
            <a:xfrm>
              <a:off x="177175" y="518480"/>
              <a:ext cx="449580" cy="64769"/>
            </a:xfrm>
            <a:custGeom>
              <a:avLst/>
              <a:gdLst/>
              <a:ahLst/>
              <a:cxnLst/>
              <a:rect l="l" t="t" r="r" b="b"/>
              <a:pathLst>
                <a:path w="449580" h="64769">
                  <a:moveTo>
                    <a:pt x="0" y="0"/>
                  </a:moveTo>
                  <a:lnTo>
                    <a:pt x="339001" y="0"/>
                  </a:lnTo>
                  <a:lnTo>
                    <a:pt x="449135" y="64452"/>
                  </a:lnTo>
                </a:path>
              </a:pathLst>
            </a:custGeom>
            <a:ln w="6350">
              <a:solidFill>
                <a:srgbClr val="231F20"/>
              </a:solidFill>
              <a:prstDash val="solid"/>
            </a:ln>
          </p:spPr>
        </p:sp>
        <p:pic>
          <p:nvPicPr>
            <p:cNvPr id="37" name="Image 37"/>
            <p:cNvPicPr/>
            <p:nvPr/>
          </p:nvPicPr>
          <p:blipFill>
            <a:blip r:embed="rId5" cstate="print"/>
            <a:stretch>
              <a:fillRect/>
            </a:stretch>
          </p:blipFill>
          <p:spPr>
            <a:xfrm>
              <a:off x="594075" y="547481"/>
              <a:ext cx="84099" cy="65798"/>
            </a:xfrm>
            <a:prstGeom prst="rect">
              <a:avLst/>
            </a:prstGeom>
          </p:spPr>
        </p:pic>
        <p:sp>
          <p:nvSpPr>
            <p:cNvPr id="13" name="Graphic 38"/>
            <p:cNvSpPr/>
            <p:nvPr/>
          </p:nvSpPr>
          <p:spPr>
            <a:xfrm>
              <a:off x="3175" y="1190871"/>
              <a:ext cx="445134" cy="39370"/>
            </a:xfrm>
            <a:custGeom>
              <a:avLst/>
              <a:gdLst/>
              <a:ahLst/>
              <a:cxnLst/>
              <a:rect l="l" t="t" r="r" b="b"/>
              <a:pathLst>
                <a:path w="445134" h="39370">
                  <a:moveTo>
                    <a:pt x="0" y="39128"/>
                  </a:moveTo>
                  <a:lnTo>
                    <a:pt x="339001" y="39128"/>
                  </a:lnTo>
                  <a:lnTo>
                    <a:pt x="444652" y="0"/>
                  </a:lnTo>
                </a:path>
              </a:pathLst>
            </a:custGeom>
            <a:ln w="6350">
              <a:solidFill>
                <a:srgbClr val="231F20"/>
              </a:solidFill>
              <a:prstDash val="solid"/>
            </a:ln>
          </p:spPr>
        </p:sp>
        <p:sp>
          <p:nvSpPr>
            <p:cNvPr id="39" name="Graphic 39"/>
            <p:cNvSpPr/>
            <p:nvPr/>
          </p:nvSpPr>
          <p:spPr>
            <a:xfrm>
              <a:off x="418691" y="1170000"/>
              <a:ext cx="85725" cy="55880"/>
            </a:xfrm>
            <a:custGeom>
              <a:avLst/>
              <a:gdLst/>
              <a:ahLst/>
              <a:cxnLst/>
              <a:rect l="l" t="t" r="r" b="b"/>
              <a:pathLst>
                <a:path w="85725" h="55880">
                  <a:moveTo>
                    <a:pt x="85483" y="0"/>
                  </a:moveTo>
                  <a:lnTo>
                    <a:pt x="0" y="482"/>
                  </a:lnTo>
                  <a:lnTo>
                    <a:pt x="16705" y="12804"/>
                  </a:lnTo>
                  <a:lnTo>
                    <a:pt x="24388" y="22623"/>
                  </a:lnTo>
                  <a:lnTo>
                    <a:pt x="24954" y="35077"/>
                  </a:lnTo>
                  <a:lnTo>
                    <a:pt x="20307" y="55308"/>
                  </a:lnTo>
                  <a:lnTo>
                    <a:pt x="85483" y="0"/>
                  </a:lnTo>
                  <a:close/>
                </a:path>
              </a:pathLst>
            </a:custGeom>
            <a:solidFill>
              <a:srgbClr val="231F20"/>
            </a:solidFill>
          </p:spPr>
        </p:sp>
        <p:sp>
          <p:nvSpPr>
            <p:cNvPr id="40" name="Graphic 40"/>
            <p:cNvSpPr/>
            <p:nvPr/>
          </p:nvSpPr>
          <p:spPr>
            <a:xfrm>
              <a:off x="2144787" y="288174"/>
              <a:ext cx="334010" cy="58419"/>
            </a:xfrm>
            <a:custGeom>
              <a:avLst/>
              <a:gdLst/>
              <a:ahLst/>
              <a:cxnLst/>
              <a:rect l="l" t="t" r="r" b="b"/>
              <a:pathLst>
                <a:path w="334010" h="58419">
                  <a:moveTo>
                    <a:pt x="333387" y="0"/>
                  </a:moveTo>
                  <a:lnTo>
                    <a:pt x="75590" y="0"/>
                  </a:lnTo>
                  <a:lnTo>
                    <a:pt x="0" y="58153"/>
                  </a:lnTo>
                </a:path>
              </a:pathLst>
            </a:custGeom>
            <a:ln w="6350">
              <a:solidFill>
                <a:srgbClr val="231F20"/>
              </a:solidFill>
              <a:prstDash val="solid"/>
            </a:ln>
          </p:spPr>
        </p:sp>
        <p:pic>
          <p:nvPicPr>
            <p:cNvPr id="41" name="Image 41"/>
            <p:cNvPicPr/>
            <p:nvPr/>
          </p:nvPicPr>
          <p:blipFill>
            <a:blip r:embed="rId6" cstate="print"/>
            <a:stretch>
              <a:fillRect/>
            </a:stretch>
          </p:blipFill>
          <p:spPr>
            <a:xfrm>
              <a:off x="2097175" y="310812"/>
              <a:ext cx="81495" cy="72161"/>
            </a:xfrm>
            <a:prstGeom prst="rect">
              <a:avLst/>
            </a:prstGeom>
          </p:spPr>
        </p:pic>
        <p:sp>
          <p:nvSpPr>
            <p:cNvPr id="42" name="Graphic 42"/>
            <p:cNvSpPr/>
            <p:nvPr/>
          </p:nvSpPr>
          <p:spPr>
            <a:xfrm>
              <a:off x="1818815" y="879235"/>
              <a:ext cx="344805" cy="99060"/>
            </a:xfrm>
            <a:custGeom>
              <a:avLst/>
              <a:gdLst/>
              <a:ahLst/>
              <a:cxnLst/>
              <a:rect l="l" t="t" r="r" b="b"/>
              <a:pathLst>
                <a:path w="344805" h="99060">
                  <a:moveTo>
                    <a:pt x="344360" y="0"/>
                  </a:moveTo>
                  <a:lnTo>
                    <a:pt x="86563" y="0"/>
                  </a:lnTo>
                  <a:lnTo>
                    <a:pt x="0" y="98602"/>
                  </a:lnTo>
                </a:path>
              </a:pathLst>
            </a:custGeom>
            <a:ln w="6350">
              <a:solidFill>
                <a:srgbClr val="231F20"/>
              </a:solidFill>
              <a:prstDash val="solid"/>
            </a:ln>
          </p:spPr>
        </p:sp>
        <p:pic>
          <p:nvPicPr>
            <p:cNvPr id="43" name="Image 43"/>
            <p:cNvPicPr/>
            <p:nvPr/>
          </p:nvPicPr>
          <p:blipFill>
            <a:blip r:embed="rId7" cstate="print"/>
            <a:stretch>
              <a:fillRect/>
            </a:stretch>
          </p:blipFill>
          <p:spPr>
            <a:xfrm>
              <a:off x="1779174" y="943344"/>
              <a:ext cx="74968" cy="79654"/>
            </a:xfrm>
            <a:prstGeom prst="rect">
              <a:avLst/>
            </a:prstGeom>
          </p:spPr>
        </p:pic>
        <p:sp>
          <p:nvSpPr>
            <p:cNvPr id="44" name="Graphic 44"/>
            <p:cNvSpPr/>
            <p:nvPr/>
          </p:nvSpPr>
          <p:spPr>
            <a:xfrm>
              <a:off x="2055892" y="1006165"/>
              <a:ext cx="422909" cy="58419"/>
            </a:xfrm>
            <a:custGeom>
              <a:avLst/>
              <a:gdLst/>
              <a:ahLst/>
              <a:cxnLst/>
              <a:rect l="l" t="t" r="r" b="b"/>
              <a:pathLst>
                <a:path w="422909" h="58419">
                  <a:moveTo>
                    <a:pt x="422782" y="0"/>
                  </a:moveTo>
                  <a:lnTo>
                    <a:pt x="75577" y="0"/>
                  </a:lnTo>
                  <a:lnTo>
                    <a:pt x="0" y="58153"/>
                  </a:lnTo>
                </a:path>
              </a:pathLst>
            </a:custGeom>
            <a:ln w="6350">
              <a:solidFill>
                <a:srgbClr val="231F20"/>
              </a:solidFill>
              <a:prstDash val="solid"/>
            </a:ln>
          </p:spPr>
        </p:sp>
        <p:pic>
          <p:nvPicPr>
            <p:cNvPr id="45" name="Image 45"/>
            <p:cNvPicPr/>
            <p:nvPr/>
          </p:nvPicPr>
          <p:blipFill>
            <a:blip r:embed="rId6" cstate="print"/>
            <a:stretch>
              <a:fillRect/>
            </a:stretch>
          </p:blipFill>
          <p:spPr>
            <a:xfrm>
              <a:off x="2008275" y="1028804"/>
              <a:ext cx="81495" cy="72161"/>
            </a:xfrm>
            <a:prstGeom prst="rect">
              <a:avLst/>
            </a:prstGeom>
          </p:spPr>
        </p:pic>
        <p:sp>
          <p:nvSpPr>
            <p:cNvPr id="46" name="Textbox 46"/>
            <p:cNvSpPr txBox="1"/>
            <p:nvPr/>
          </p:nvSpPr>
          <p:spPr>
            <a:xfrm>
              <a:off x="1016140" y="74002"/>
              <a:ext cx="279400" cy="102235"/>
            </a:xfrm>
            <a:prstGeom prst="rect">
              <a:avLst/>
            </a:prstGeom>
          </p:spPr>
          <p:txBody>
            <a:bodyPr wrap="square" lIns="0" tIns="0" rIns="0" bIns="0" rtlCol="0">
              <a:noAutofit/>
            </a:bodyPr>
            <a:lstStyle/>
            <a:p>
              <a:pPr marL="0" marR="0" indent="0" algn="l">
                <a:lnSpc>
                  <a:spcPts val="800"/>
                </a:lnSpc>
                <a:spcBef>
                  <a:spcPts val="0"/>
                </a:spcBef>
                <a:spcAft>
                  <a:spcPts val="0"/>
                </a:spcAft>
              </a:pPr>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搅拌器</a:t>
              </a: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47" name="Textbox 47"/>
            <p:cNvSpPr txBox="1"/>
            <p:nvPr/>
          </p:nvSpPr>
          <p:spPr>
            <a:xfrm>
              <a:off x="2217474" y="226148"/>
              <a:ext cx="279400" cy="102235"/>
            </a:xfrm>
            <a:prstGeom prst="rect">
              <a:avLst/>
            </a:prstGeom>
          </p:spPr>
          <p:txBody>
            <a:bodyPr wrap="square" lIns="0" tIns="0" rIns="0" bIns="0" rtlCol="0">
              <a:noAutofit/>
            </a:bodyPr>
            <a:lstStyle/>
            <a:p>
              <a:pPr marL="0" marR="0" indent="0" algn="l">
                <a:lnSpc>
                  <a:spcPts val="800"/>
                </a:lnSpc>
                <a:spcBef>
                  <a:spcPts val="0"/>
                </a:spcBef>
                <a:spcAft>
                  <a:spcPts val="0"/>
                </a:spcAft>
              </a:pPr>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酸度计</a:t>
              </a: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48" name="Textbox 48"/>
            <p:cNvSpPr txBox="1"/>
            <p:nvPr/>
          </p:nvSpPr>
          <p:spPr>
            <a:xfrm>
              <a:off x="220319" y="476548"/>
              <a:ext cx="279400" cy="102235"/>
            </a:xfrm>
            <a:prstGeom prst="rect">
              <a:avLst/>
            </a:prstGeom>
          </p:spPr>
          <p:txBody>
            <a:bodyPr wrap="square" lIns="0" tIns="0" rIns="0" bIns="0" rtlCol="0">
              <a:noAutofit/>
            </a:bodyPr>
            <a:lstStyle/>
            <a:p>
              <a:pPr marL="0" marR="0" indent="0" algn="l">
                <a:lnSpc>
                  <a:spcPts val="800"/>
                </a:lnSpc>
                <a:spcBef>
                  <a:spcPts val="0"/>
                </a:spcBef>
                <a:spcAft>
                  <a:spcPts val="0"/>
                </a:spcAft>
              </a:pPr>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蠕动泵</a:t>
              </a: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49" name="Textbox 49"/>
            <p:cNvSpPr txBox="1"/>
            <p:nvPr/>
          </p:nvSpPr>
          <p:spPr>
            <a:xfrm>
              <a:off x="1902586" y="810577"/>
              <a:ext cx="275773" cy="111203"/>
            </a:xfrm>
            <a:prstGeom prst="rect">
              <a:avLst/>
            </a:prstGeom>
          </p:spPr>
          <p:txBody>
            <a:bodyPr wrap="square" lIns="0" tIns="0" rIns="0" bIns="0" rtlCol="0">
              <a:noAutofit/>
            </a:bodyPr>
            <a:lstStyle/>
            <a:p>
              <a:pPr marL="0" marR="0" indent="0" algn="l">
                <a:lnSpc>
                  <a:spcPts val="800"/>
                </a:lnSpc>
                <a:spcBef>
                  <a:spcPts val="0"/>
                </a:spcBef>
                <a:spcAft>
                  <a:spcPts val="0"/>
                </a:spcAft>
              </a:pPr>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结晶器</a:t>
              </a: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l">
                <a:lnSpc>
                  <a:spcPct val="100000"/>
                </a:lnSpc>
                <a:spcBef>
                  <a:spcPts val="100"/>
                </a:spcBef>
                <a:spcAft>
                  <a:spcPts val="0"/>
                </a:spcAft>
              </a:pP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50" name="Textbox 50"/>
            <p:cNvSpPr txBox="1"/>
            <p:nvPr/>
          </p:nvSpPr>
          <p:spPr>
            <a:xfrm>
              <a:off x="21381" y="1190751"/>
              <a:ext cx="279400" cy="102235"/>
            </a:xfrm>
            <a:prstGeom prst="rect">
              <a:avLst/>
            </a:prstGeom>
          </p:spPr>
          <p:txBody>
            <a:bodyPr wrap="square" lIns="0" tIns="0" rIns="0" bIns="0" rtlCol="0">
              <a:noAutofit/>
            </a:bodyPr>
            <a:lstStyle/>
            <a:p>
              <a:pPr marL="0" marR="0" indent="0" algn="l">
                <a:lnSpc>
                  <a:spcPts val="800"/>
                </a:lnSpc>
                <a:spcBef>
                  <a:spcPts val="0"/>
                </a:spcBef>
                <a:spcAft>
                  <a:spcPts val="0"/>
                </a:spcAft>
              </a:pPr>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蠕动泵</a:t>
              </a:r>
              <a:endParaRPr lang="en-US" altLang="zh-CN" sz="1400" kern="10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21" name="文本框 20"/>
          <p:cNvSpPr txBox="1"/>
          <p:nvPr/>
        </p:nvSpPr>
        <p:spPr>
          <a:xfrm>
            <a:off x="11150600" y="4491355"/>
            <a:ext cx="1012190" cy="306705"/>
          </a:xfrm>
          <a:prstGeom prst="rect">
            <a:avLst/>
          </a:prstGeom>
          <a:noFill/>
        </p:spPr>
        <p:txBody>
          <a:bodyPr wrap="square" rtlCol="0">
            <a:spAutoFit/>
          </a:bodyPr>
          <a:lstStyle/>
          <a:p>
            <a:r>
              <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rPr>
              <a:t>恒温水浴</a:t>
            </a:r>
            <a:endParaRPr lang="en-US" altLang="zh-CN" sz="1400" kern="100" spc="-20">
              <a:solidFill>
                <a:srgbClr val="231F2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med">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2--</a:t>
            </a:r>
            <a:r>
              <a:rPr lang="zh-CN" altLang="en-US" sz="3200" u="sng" spc="150" dirty="0" smtClean="0">
                <a:latin typeface="微软雅黑" panose="020B0503020204020204" pitchFamily="34" charset="-122"/>
                <a:ea typeface="微软雅黑" panose="020B0503020204020204" pitchFamily="34" charset="-122"/>
                <a:sym typeface="+mn-ea"/>
              </a:rPr>
              <a:t>单批连续结晶法</a:t>
            </a:r>
            <a:endParaRPr lang="zh-CN" altLang="en-US" sz="3200" u="sng"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980000"/>
            <a:ext cx="12026900" cy="2122805"/>
          </a:xfrm>
          <a:prstGeom prst="rect">
            <a:avLst/>
          </a:prstGeom>
          <a:noFill/>
        </p:spPr>
        <p:txBody>
          <a:bodyPr wrap="square" rtlCol="0">
            <a:sp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温度和</a:t>
            </a:r>
            <a:r>
              <a:rPr lang="en-US" altLang="zh-CN" sz="2400" spc="150" dirty="0" smtClean="0">
                <a:latin typeface="微软雅黑" panose="020B0503020204020204" pitchFamily="34" charset="-122"/>
                <a:ea typeface="微软雅黑" panose="020B0503020204020204" pitchFamily="34" charset="-122"/>
              </a:rPr>
              <a:t>pH</a:t>
            </a:r>
            <a:r>
              <a:rPr lang="zh-CN" altLang="en-US" sz="2400" spc="150" dirty="0" smtClean="0">
                <a:latin typeface="微软雅黑" panose="020B0503020204020204" pitchFamily="34" charset="-122"/>
                <a:ea typeface="微软雅黑" panose="020B0503020204020204" pitchFamily="34" charset="-122"/>
              </a:rPr>
              <a:t>对结晶过程中粒度的影响极大，进而影响产品的质量。因此，将一组结晶液平均分成三份，分别考察不同温度和</a:t>
            </a:r>
            <a:r>
              <a:rPr lang="en-US" altLang="zh-CN" sz="2400" spc="150" dirty="0" smtClean="0">
                <a:latin typeface="微软雅黑" panose="020B0503020204020204" pitchFamily="34" charset="-122"/>
                <a:ea typeface="微软雅黑" panose="020B0503020204020204" pitchFamily="34" charset="-122"/>
              </a:rPr>
              <a:t>pH</a:t>
            </a:r>
            <a:r>
              <a:rPr lang="zh-CN" altLang="en-US" sz="2400" spc="150" dirty="0" smtClean="0">
                <a:latin typeface="微软雅黑" panose="020B0503020204020204" pitchFamily="34" charset="-122"/>
                <a:ea typeface="微软雅黑" panose="020B0503020204020204" pitchFamily="34" charset="-122"/>
              </a:rPr>
              <a:t>体系下结晶，对产品质量的影响，确定结晶温度和</a:t>
            </a:r>
            <a:r>
              <a:rPr lang="en-US" altLang="zh-CN" sz="2400" spc="150" dirty="0" smtClean="0">
                <a:latin typeface="微软雅黑" panose="020B0503020204020204" pitchFamily="34" charset="-122"/>
                <a:ea typeface="微软雅黑" panose="020B0503020204020204" pitchFamily="34" charset="-122"/>
              </a:rPr>
              <a:t>pH</a:t>
            </a:r>
            <a:r>
              <a:rPr lang="zh-CN" altLang="en-US" sz="2400" spc="150" dirty="0" smtClean="0">
                <a:latin typeface="微软雅黑" panose="020B0503020204020204" pitchFamily="34" charset="-122"/>
                <a:ea typeface="微软雅黑" panose="020B0503020204020204" pitchFamily="34" charset="-122"/>
              </a:rPr>
              <a:t>，</a:t>
            </a:r>
            <a:r>
              <a:rPr lang="zh-CN" altLang="en-US" sz="2400" spc="150" dirty="0" smtClean="0">
                <a:latin typeface="微软雅黑" panose="020B0503020204020204" pitchFamily="34" charset="-122"/>
                <a:ea typeface="微软雅黑" panose="020B0503020204020204" pitchFamily="34" charset="-122"/>
                <a:sym typeface="+mn-ea"/>
              </a:rPr>
              <a:t>得到最佳方案。</a:t>
            </a:r>
            <a:endParaRPr lang="zh-CN" altLang="en-US" sz="2400" spc="150" dirty="0" smtClean="0">
              <a:latin typeface="微软雅黑" panose="020B0503020204020204" pitchFamily="34" charset="-122"/>
              <a:ea typeface="微软雅黑" panose="020B0503020204020204" pitchFamily="34" charset="-122"/>
            </a:endParaRPr>
          </a:p>
          <a:p>
            <a:pPr>
              <a:lnSpc>
                <a:spcPct val="150000"/>
              </a:lnSpc>
            </a:pPr>
            <a:endParaRPr lang="zh-CN" altLang="en-US" sz="1600" spc="150" dirty="0" smtClean="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215265" y="1979930"/>
            <a:ext cx="11995785" cy="1861820"/>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1" name="文本框 10"/>
          <p:cNvSpPr txBox="1"/>
          <p:nvPr/>
        </p:nvSpPr>
        <p:spPr>
          <a:xfrm>
            <a:off x="378460" y="4161790"/>
            <a:ext cx="5491480" cy="429895"/>
          </a:xfrm>
          <a:prstGeom prst="rect">
            <a:avLst/>
          </a:prstGeom>
          <a:noFill/>
        </p:spPr>
        <p:txBody>
          <a:bodyPr wrap="none" rtlCol="0">
            <a:spAutoFit/>
          </a:bodyPr>
          <a:lstStyle/>
          <a:p>
            <a:pPr algn="l"/>
            <a:r>
              <a:rPr lang="zh-CN" altLang="en-US"/>
              <a:t>不同结晶温度下对产品质量的影响汇总数据</a:t>
            </a:r>
            <a:endParaRPr lang="zh-CN" altLang="en-US"/>
          </a:p>
        </p:txBody>
      </p:sp>
      <p:pic>
        <p:nvPicPr>
          <p:cNvPr id="3" name="图片 2" descr="logo (1)"/>
          <p:cNvPicPr>
            <a:picLocks noChangeAspect="1"/>
          </p:cNvPicPr>
          <p:nvPr/>
        </p:nvPicPr>
        <p:blipFill>
          <a:blip r:embed="rId2"/>
          <a:stretch>
            <a:fillRect/>
          </a:stretch>
        </p:blipFill>
        <p:spPr>
          <a:xfrm>
            <a:off x="8640000" y="0"/>
            <a:ext cx="3600000" cy="888136"/>
          </a:xfrm>
          <a:prstGeom prst="rect">
            <a:avLst/>
          </a:prstGeom>
        </p:spPr>
      </p:pic>
      <p:graphicFrame>
        <p:nvGraphicFramePr>
          <p:cNvPr id="4" name="表格 3"/>
          <p:cNvGraphicFramePr/>
          <p:nvPr/>
        </p:nvGraphicFramePr>
        <p:xfrm>
          <a:off x="367982" y="4665980"/>
          <a:ext cx="5509445" cy="1828800"/>
        </p:xfrm>
        <a:graphic>
          <a:graphicData uri="http://schemas.openxmlformats.org/drawingml/2006/table">
            <a:tbl>
              <a:tblPr firstRow="1" bandRow="1">
                <a:tableStyleId>{5940675A-B579-460E-94D1-54222C63F5DA}</a:tableStyleId>
              </a:tblPr>
              <a:tblGrid>
                <a:gridCol w="1368425"/>
                <a:gridCol w="2000885"/>
                <a:gridCol w="2140135"/>
              </a:tblGrid>
              <a:tr h="511810">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结晶试验</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结晶温度</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产品纯度</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99.7</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99.6</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3" name="文本框 12"/>
          <p:cNvSpPr txBox="1"/>
          <p:nvPr/>
        </p:nvSpPr>
        <p:spPr>
          <a:xfrm>
            <a:off x="6407785" y="4161790"/>
            <a:ext cx="5274310" cy="429895"/>
          </a:xfrm>
          <a:prstGeom prst="rect">
            <a:avLst/>
          </a:prstGeom>
          <a:noFill/>
        </p:spPr>
        <p:txBody>
          <a:bodyPr wrap="none" rtlCol="0">
            <a:spAutoFit/>
          </a:bodyPr>
          <a:lstStyle/>
          <a:p>
            <a:pPr algn="l"/>
            <a:r>
              <a:rPr lang="zh-CN" altLang="en-US"/>
              <a:t>不同结晶</a:t>
            </a:r>
            <a:r>
              <a:rPr lang="en-US" altLang="zh-CN"/>
              <a:t>pH</a:t>
            </a:r>
            <a:r>
              <a:rPr lang="zh-CN" altLang="en-US"/>
              <a:t>下对产品质量的影响汇总数据</a:t>
            </a:r>
            <a:endParaRPr lang="zh-CN" altLang="en-US"/>
          </a:p>
        </p:txBody>
      </p:sp>
      <p:graphicFrame>
        <p:nvGraphicFramePr>
          <p:cNvPr id="21" name="表格 20"/>
          <p:cNvGraphicFramePr/>
          <p:nvPr/>
        </p:nvGraphicFramePr>
        <p:xfrm>
          <a:off x="6290627" y="4671060"/>
          <a:ext cx="5509445" cy="2194560"/>
        </p:xfrm>
        <a:graphic>
          <a:graphicData uri="http://schemas.openxmlformats.org/drawingml/2006/table">
            <a:tbl>
              <a:tblPr firstRow="1" bandRow="1">
                <a:tableStyleId>{5940675A-B579-460E-94D1-54222C63F5DA}</a:tableStyleId>
              </a:tblPr>
              <a:tblGrid>
                <a:gridCol w="1368425"/>
                <a:gridCol w="2000885"/>
                <a:gridCol w="2140135"/>
              </a:tblGrid>
              <a:tr h="511810">
                <a:tc>
                  <a:txBody>
                    <a:bodyPr/>
                    <a:lstStyle/>
                    <a:p>
                      <a:pPr algn="ctr">
                        <a:spcBef>
                          <a:spcPts val="8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结晶试验</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8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结晶pH</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产品纯度</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98.8</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B~C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C~D</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99.8</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D~E</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99.6</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overrideClrMapping bg1="lt1" tx1="dk1" bg2="lt2" tx2="dk2" accent1="accent1" accent2="accent2" accent3="accent3" accent4="accent4" accent5="accent5" accent6="accent6" hlink="hlink" folHlink="folHlink"/>
  </p:clrMapOvr>
  <p:transition spd="med">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3--</a:t>
            </a:r>
            <a:r>
              <a:rPr lang="zh-CN" altLang="en-US" sz="3200" spc="150" dirty="0" smtClean="0">
                <a:latin typeface="微软雅黑" panose="020B0503020204020204" pitchFamily="34" charset="-122"/>
                <a:ea typeface="微软雅黑" panose="020B0503020204020204" pitchFamily="34" charset="-122"/>
                <a:sym typeface="+mn-ea"/>
              </a:rPr>
              <a:t>母液的酶法回收</a:t>
            </a:r>
            <a:endParaRPr lang="zh-CN" altLang="en-US" sz="3200"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677035"/>
            <a:ext cx="12026900" cy="2359025"/>
          </a:xfrm>
          <a:prstGeom prst="rect">
            <a:avLst/>
          </a:prstGeom>
          <a:noFill/>
        </p:spPr>
        <p:txBody>
          <a:bodyPr wrap="square" rtlCol="0">
            <a:no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化学法的母液回收产品收率低，杂质高；酶法工艺水解并提取母核，循环利用，提升收率和产品质量，降低成本。水解温度直接影响酶的活性，进而影响转化率，团队对不同温度进行考察，确定最适水解温度，</a:t>
            </a:r>
            <a:r>
              <a:rPr lang="zh-CN" altLang="en-US" sz="2400" spc="150" dirty="0" smtClean="0">
                <a:latin typeface="微软雅黑" panose="020B0503020204020204" pitchFamily="34" charset="-122"/>
                <a:ea typeface="微软雅黑" panose="020B0503020204020204" pitchFamily="34" charset="-122"/>
                <a:sym typeface="+mn-ea"/>
              </a:rPr>
              <a:t>得到最佳方案</a:t>
            </a:r>
            <a:r>
              <a:rPr lang="zh-CN" altLang="en-US" sz="2400" spc="150" dirty="0" smtClean="0">
                <a:latin typeface="微软雅黑" panose="020B0503020204020204" pitchFamily="34" charset="-122"/>
                <a:ea typeface="微软雅黑" panose="020B0503020204020204" pitchFamily="34" charset="-122"/>
              </a:rPr>
              <a:t>。</a:t>
            </a:r>
            <a:endParaRPr lang="zh-CN" altLang="en-US" sz="2400" spc="150" dirty="0" smtClean="0">
              <a:latin typeface="微软雅黑" panose="020B0503020204020204" pitchFamily="34" charset="-122"/>
              <a:ea typeface="微软雅黑" panose="020B0503020204020204" pitchFamily="34" charset="-122"/>
            </a:endParaRPr>
          </a:p>
        </p:txBody>
      </p:sp>
      <p:sp>
        <p:nvSpPr>
          <p:cNvPr id="38" name="矩形 37"/>
          <p:cNvSpPr/>
          <p:nvPr/>
        </p:nvSpPr>
        <p:spPr>
          <a:xfrm>
            <a:off x="215265" y="1718945"/>
            <a:ext cx="11995785" cy="2251710"/>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pic>
        <p:nvPicPr>
          <p:cNvPr id="3" name="图片 2" descr="logo (1)"/>
          <p:cNvPicPr>
            <a:picLocks noChangeAspect="1"/>
          </p:cNvPicPr>
          <p:nvPr/>
        </p:nvPicPr>
        <p:blipFill>
          <a:blip r:embed="rId2"/>
          <a:stretch>
            <a:fillRect/>
          </a:stretch>
        </p:blipFill>
        <p:spPr>
          <a:xfrm>
            <a:off x="8640000" y="0"/>
            <a:ext cx="3600000" cy="888136"/>
          </a:xfrm>
          <a:prstGeom prst="rect">
            <a:avLst/>
          </a:prstGeom>
        </p:spPr>
      </p:pic>
      <p:sp>
        <p:nvSpPr>
          <p:cNvPr id="11" name="文本框 10"/>
          <p:cNvSpPr txBox="1"/>
          <p:nvPr/>
        </p:nvSpPr>
        <p:spPr>
          <a:xfrm>
            <a:off x="3383915" y="3963670"/>
            <a:ext cx="5491480" cy="429895"/>
          </a:xfrm>
          <a:prstGeom prst="rect">
            <a:avLst/>
          </a:prstGeom>
          <a:noFill/>
        </p:spPr>
        <p:txBody>
          <a:bodyPr wrap="none" rtlCol="0">
            <a:spAutoFit/>
          </a:bodyPr>
          <a:lstStyle/>
          <a:p>
            <a:pPr algn="l"/>
            <a:r>
              <a:rPr lang="zh-CN" altLang="en-US"/>
              <a:t>不同温度对水解转化率的影响实验数据统计</a:t>
            </a:r>
            <a:endParaRPr lang="zh-CN" altLang="en-US"/>
          </a:p>
        </p:txBody>
      </p:sp>
      <p:graphicFrame>
        <p:nvGraphicFramePr>
          <p:cNvPr id="5" name="表格 4"/>
          <p:cNvGraphicFramePr/>
          <p:nvPr/>
        </p:nvGraphicFramePr>
        <p:xfrm>
          <a:off x="522288" y="4488180"/>
          <a:ext cx="9328150" cy="2194560"/>
        </p:xfrm>
        <a:graphic>
          <a:graphicData uri="http://schemas.openxmlformats.org/drawingml/2006/table">
            <a:tbl>
              <a:tblPr firstRow="1" bandRow="1">
                <a:tableStyleId>{5940675A-B579-460E-94D1-54222C63F5DA}</a:tableStyleId>
              </a:tblPr>
              <a:tblGrid>
                <a:gridCol w="1951990"/>
                <a:gridCol w="2157730"/>
                <a:gridCol w="2430780"/>
                <a:gridCol w="2787650"/>
              </a:tblGrid>
              <a:tr h="731520">
                <a:tc>
                  <a:txBody>
                    <a:bodyPr/>
                    <a:lstStyle/>
                    <a:p>
                      <a:pPr algn="ctr">
                        <a:spcBef>
                          <a:spcPts val="700"/>
                        </a:spcBef>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试验</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投料量</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（g）</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水解温度</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头孢羟氨苄</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dirty="0" smtClean="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残留%</a:t>
                      </a:r>
                      <a:endParaRPr lang="en-US" sz="2400" dirty="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5.62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1.34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1.22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D℃</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3.01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med">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（三）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14" name="组合 13"/>
          <p:cNvGrpSpPr>
            <a:grpSpLocks noChangeAspect="1"/>
          </p:cNvGrpSpPr>
          <p:nvPr/>
        </p:nvGrpSpPr>
        <p:grpSpPr>
          <a:xfrm rot="2760000">
            <a:off x="554013" y="1080000"/>
            <a:ext cx="360000" cy="360000"/>
            <a:chOff x="10121" y="4172"/>
            <a:chExt cx="2949" cy="2948"/>
          </a:xfrm>
          <a:solidFill>
            <a:srgbClr val="00B050"/>
          </a:solidFill>
        </p:grpSpPr>
        <p:sp>
          <p:nvSpPr>
            <p:cNvPr id="15" name="泪滴形 14"/>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6" name="泪滴形 15"/>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8" name="泪滴形 17"/>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19" name="文本框 18"/>
          <p:cNvSpPr txBox="1"/>
          <p:nvPr/>
        </p:nvSpPr>
        <p:spPr>
          <a:xfrm>
            <a:off x="1316990" y="968217"/>
            <a:ext cx="4985385"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创新点</a:t>
            </a:r>
            <a:r>
              <a:rPr lang="en-US" altLang="zh-CN" sz="3200" b="1">
                <a:latin typeface="微软雅黑" panose="020B0503020204020204" pitchFamily="34" charset="-122"/>
                <a:ea typeface="微软雅黑" panose="020B0503020204020204" pitchFamily="34" charset="-122"/>
                <a:cs typeface="宋体" panose="02010600030101010101" pitchFamily="2" charset="-122"/>
              </a:rPr>
              <a:t>3--</a:t>
            </a:r>
            <a:r>
              <a:rPr lang="zh-CN" altLang="en-US" sz="3200" spc="150" dirty="0" smtClean="0">
                <a:latin typeface="微软雅黑" panose="020B0503020204020204" pitchFamily="34" charset="-122"/>
                <a:ea typeface="微软雅黑" panose="020B0503020204020204" pitchFamily="34" charset="-122"/>
                <a:sym typeface="+mn-ea"/>
              </a:rPr>
              <a:t>母液的酶法回收</a:t>
            </a:r>
            <a:endParaRPr lang="zh-CN" altLang="en-US" sz="3200" spc="150" dirty="0" smtClean="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208280" y="1677035"/>
            <a:ext cx="12026900" cy="1743075"/>
          </a:xfrm>
          <a:prstGeom prst="rect">
            <a:avLst/>
          </a:prstGeom>
          <a:noFill/>
        </p:spPr>
        <p:txBody>
          <a:bodyPr wrap="square" rtlCol="0">
            <a:noAutofit/>
          </a:bodyPr>
          <a:lstStyle/>
          <a:p>
            <a:pPr>
              <a:lnSpc>
                <a:spcPct val="150000"/>
              </a:lnSpc>
            </a:pPr>
            <a:r>
              <a:rPr lang="en-US" altLang="zh-CN"/>
              <a:t>        </a:t>
            </a:r>
            <a:r>
              <a:rPr lang="zh-CN" altLang="en-US" sz="2400" spc="150" dirty="0" smtClean="0">
                <a:latin typeface="微软雅黑" panose="020B0503020204020204" pitchFamily="34" charset="-122"/>
                <a:ea typeface="微软雅黑" panose="020B0503020204020204" pitchFamily="34" charset="-122"/>
              </a:rPr>
              <a:t>pH的变化对酶的活性有较大影响，只有在最适pH条件下，酶才会表现出最高催化活力，</a:t>
            </a:r>
            <a:r>
              <a:rPr lang="zh-CN" altLang="en-US" sz="2400" spc="150" dirty="0" smtClean="0">
                <a:latin typeface="微软雅黑" panose="020B0503020204020204" pitchFamily="34" charset="-122"/>
                <a:ea typeface="微软雅黑" panose="020B0503020204020204" pitchFamily="34" charset="-122"/>
                <a:sym typeface="+mn-ea"/>
              </a:rPr>
              <a:t>团队对不同</a:t>
            </a:r>
            <a:r>
              <a:rPr lang="en-US" altLang="zh-CN" sz="2400" spc="150" dirty="0" smtClean="0">
                <a:latin typeface="微软雅黑" panose="020B0503020204020204" pitchFamily="34" charset="-122"/>
                <a:ea typeface="微软雅黑" panose="020B0503020204020204" pitchFamily="34" charset="-122"/>
                <a:sym typeface="+mn-ea"/>
              </a:rPr>
              <a:t>pH</a:t>
            </a:r>
            <a:r>
              <a:rPr lang="zh-CN" altLang="en-US" sz="2400" spc="150" dirty="0" smtClean="0">
                <a:latin typeface="微软雅黑" panose="020B0503020204020204" pitchFamily="34" charset="-122"/>
                <a:ea typeface="微软雅黑" panose="020B0503020204020204" pitchFamily="34" charset="-122"/>
                <a:sym typeface="+mn-ea"/>
              </a:rPr>
              <a:t>进行转化率的考察，</a:t>
            </a:r>
            <a:r>
              <a:rPr lang="zh-CN" altLang="en-US" sz="2400" spc="150" dirty="0" smtClean="0">
                <a:latin typeface="微软雅黑" panose="020B0503020204020204" pitchFamily="34" charset="-122"/>
                <a:ea typeface="微软雅黑" panose="020B0503020204020204" pitchFamily="34" charset="-122"/>
              </a:rPr>
              <a:t>确定最适水解pH，</a:t>
            </a:r>
            <a:r>
              <a:rPr lang="zh-CN" altLang="en-US" sz="2400" spc="150" dirty="0" smtClean="0">
                <a:latin typeface="微软雅黑" panose="020B0503020204020204" pitchFamily="34" charset="-122"/>
                <a:ea typeface="微软雅黑" panose="020B0503020204020204" pitchFamily="34" charset="-122"/>
                <a:sym typeface="+mn-ea"/>
              </a:rPr>
              <a:t>得到最佳方案</a:t>
            </a:r>
            <a:r>
              <a:rPr lang="zh-CN" altLang="en-US" sz="2400" spc="150" dirty="0" smtClean="0">
                <a:latin typeface="微软雅黑" panose="020B0503020204020204" pitchFamily="34" charset="-122"/>
                <a:ea typeface="微软雅黑" panose="020B0503020204020204" pitchFamily="34" charset="-122"/>
              </a:rPr>
              <a:t>。</a:t>
            </a:r>
            <a:endParaRPr lang="zh-CN" altLang="en-US" sz="2400" spc="150" dirty="0" smtClean="0">
              <a:latin typeface="微软雅黑" panose="020B0503020204020204" pitchFamily="34" charset="-122"/>
              <a:ea typeface="微软雅黑" panose="020B0503020204020204" pitchFamily="34" charset="-122"/>
            </a:endParaRPr>
          </a:p>
        </p:txBody>
      </p:sp>
      <p:sp>
        <p:nvSpPr>
          <p:cNvPr id="38" name="矩形 37"/>
          <p:cNvSpPr/>
          <p:nvPr/>
        </p:nvSpPr>
        <p:spPr>
          <a:xfrm>
            <a:off x="215265" y="1718945"/>
            <a:ext cx="11995785" cy="1697990"/>
          </a:xfrm>
          <a:prstGeom prst="rect">
            <a:avLst/>
          </a:prstGeom>
          <a:noFill/>
          <a:ln w="25400" cap="flat" cmpd="sng" algn="ctr">
            <a:solidFill>
              <a:srgbClr val="C00000">
                <a:alpha val="50000"/>
              </a:srgbClr>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pic>
        <p:nvPicPr>
          <p:cNvPr id="3" name="图片 2" descr="logo (1)"/>
          <p:cNvPicPr>
            <a:picLocks noChangeAspect="1"/>
          </p:cNvPicPr>
          <p:nvPr/>
        </p:nvPicPr>
        <p:blipFill>
          <a:blip r:embed="rId2"/>
          <a:stretch>
            <a:fillRect/>
          </a:stretch>
        </p:blipFill>
        <p:spPr>
          <a:xfrm>
            <a:off x="8640000" y="0"/>
            <a:ext cx="3600000" cy="888136"/>
          </a:xfrm>
          <a:prstGeom prst="rect">
            <a:avLst/>
          </a:prstGeom>
        </p:spPr>
      </p:pic>
      <p:sp>
        <p:nvSpPr>
          <p:cNvPr id="11" name="文本框 10"/>
          <p:cNvSpPr txBox="1"/>
          <p:nvPr/>
        </p:nvSpPr>
        <p:spPr>
          <a:xfrm>
            <a:off x="3383915" y="3421380"/>
            <a:ext cx="5274310" cy="429895"/>
          </a:xfrm>
          <a:prstGeom prst="rect">
            <a:avLst/>
          </a:prstGeom>
          <a:noFill/>
        </p:spPr>
        <p:txBody>
          <a:bodyPr wrap="none" rtlCol="0">
            <a:spAutoFit/>
          </a:bodyPr>
          <a:lstStyle/>
          <a:p>
            <a:pPr algn="l"/>
            <a:r>
              <a:rPr lang="zh-CN" altLang="en-US"/>
              <a:t>不同</a:t>
            </a:r>
            <a:r>
              <a:rPr lang="en-US" altLang="zh-CN"/>
              <a:t>pH</a:t>
            </a:r>
            <a:r>
              <a:rPr lang="zh-CN" altLang="en-US"/>
              <a:t>对水解转化率的影响实验数据统计</a:t>
            </a:r>
            <a:endParaRPr lang="zh-CN" altLang="en-US"/>
          </a:p>
        </p:txBody>
      </p:sp>
      <p:graphicFrame>
        <p:nvGraphicFramePr>
          <p:cNvPr id="5" name="表格 4"/>
          <p:cNvGraphicFramePr/>
          <p:nvPr/>
        </p:nvGraphicFramePr>
        <p:xfrm>
          <a:off x="522288" y="3945890"/>
          <a:ext cx="11064875" cy="2194560"/>
        </p:xfrm>
        <a:graphic>
          <a:graphicData uri="http://schemas.openxmlformats.org/drawingml/2006/table">
            <a:tbl>
              <a:tblPr firstRow="1" bandRow="1">
                <a:tableStyleId>{5940675A-B579-460E-94D1-54222C63F5DA}</a:tableStyleId>
              </a:tblPr>
              <a:tblGrid>
                <a:gridCol w="1951990"/>
                <a:gridCol w="2157730"/>
                <a:gridCol w="2430780"/>
                <a:gridCol w="1736725"/>
                <a:gridCol w="2787650"/>
              </a:tblGrid>
              <a:tr h="731520">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试验</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投料量</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（g）</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反应pH</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spcBef>
                          <a:spcPts val="700"/>
                        </a:spcBef>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反应时间</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头孢羟氨苄</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残留≤1.5%</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56A9"/>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方案1</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A</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180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3.12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B</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180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1.40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方案3</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C</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180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1.32</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00"/>
                    </a:solidFill>
                  </a:tcPr>
                </a:tc>
              </a:tr>
              <a:tr h="365760">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方案4</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D</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180</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lnSpc>
                          <a:spcPct val="100000"/>
                        </a:lnSpc>
                        <a:buClrTx/>
                        <a:buSzTx/>
                        <a:buFontTx/>
                      </a:pPr>
                      <a:r>
                        <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2.85</a:t>
                      </a:r>
                      <a:endParaRPr lang="en-US" sz="24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0" marR="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med">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p:nvSpPr>
        <p:spPr bwMode="auto">
          <a:xfrm>
            <a:off x="635" y="1613535"/>
            <a:ext cx="12421235" cy="1440180"/>
          </a:xfrm>
          <a:prstGeom prst="rect">
            <a:avLst/>
          </a:prstGeom>
          <a:gradFill>
            <a:gsLst>
              <a:gs pos="50000">
                <a:srgbClr val="018CD7"/>
              </a:gs>
              <a:gs pos="0">
                <a:srgbClr val="0156A9"/>
              </a:gs>
            </a:gsLst>
            <a:path path="circle">
              <a:fillToRect l="50000" t="50000" r="50000" b="50000"/>
            </a:path>
            <a:tileRect/>
          </a:gradFill>
          <a:ln w="0">
            <a:noFill/>
            <a:prstDash val="solid"/>
            <a:miter lim="800000"/>
          </a:ln>
          <a:effectLst>
            <a:outerShdw blurRad="63500" sx="102000" sy="102000" algn="ctr" rotWithShape="0">
              <a:prstClr val="black">
                <a:alpha val="40000"/>
              </a:prstClr>
            </a:outerShdw>
          </a:effectLst>
        </p:spPr>
        <p:txBody>
          <a:bodyPr vert="horz" wrap="square" lIns="121891" tIns="60946" rIns="121891" bIns="60946" numCol="1" anchor="t" anchorCtr="0" compatLnSpc="1"/>
          <a:lstStyle/>
          <a:p>
            <a:endParaRPr lang="zh-CN" altLang="en-US" sz="2400">
              <a:ea typeface="微软雅黑" panose="020B0503020204020204" pitchFamily="34" charset="-122"/>
            </a:endParaRPr>
          </a:p>
        </p:txBody>
      </p:sp>
      <p:sp>
        <p:nvSpPr>
          <p:cNvPr id="17" name="Freeform 7"/>
          <p:cNvSpPr/>
          <p:nvPr/>
        </p:nvSpPr>
        <p:spPr bwMode="auto">
          <a:xfrm>
            <a:off x="611505" y="931545"/>
            <a:ext cx="3016885" cy="2804160"/>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gradFill>
            <a:gsLst>
              <a:gs pos="50000">
                <a:srgbClr val="00B0F0"/>
              </a:gs>
              <a:gs pos="0">
                <a:srgbClr val="0060A8"/>
              </a:gs>
            </a:gsLst>
            <a:path path="circle">
              <a:fillToRect t="100000" r="100000"/>
            </a:path>
            <a:tileRect l="-100000" b="-100000"/>
          </a:gradFill>
          <a:ln w="0">
            <a:noFill/>
            <a:prstDash val="solid"/>
            <a:round/>
          </a:ln>
          <a:effectLst>
            <a:outerShdw blurRad="63500" sx="102000" sy="102000" algn="ctr" rotWithShape="0">
              <a:prstClr val="black">
                <a:alpha val="40000"/>
              </a:prstClr>
            </a:outerShdw>
          </a:effectLst>
        </p:spPr>
        <p:txBody>
          <a:bodyPr vert="horz" wrap="square" lIns="121891" tIns="60946" rIns="121891" bIns="60946" numCol="1" anchor="ctr" anchorCtr="1" compatLnSpc="1"/>
          <a:lstStyle/>
          <a:p>
            <a:r>
              <a:rPr lang="en-US" altLang="zh-CN" sz="8800" dirty="0">
                <a:solidFill>
                  <a:schemeClr val="bg1"/>
                </a:solidFill>
                <a:latin typeface="Impact" panose="020B0806030902050204" pitchFamily="34" charset="0"/>
                <a:ea typeface="微软雅黑" panose="020B0503020204020204" pitchFamily="34" charset="-122"/>
              </a:rPr>
              <a:t>0</a:t>
            </a:r>
            <a:r>
              <a:rPr lang="en-US" sz="8800" dirty="0">
                <a:solidFill>
                  <a:schemeClr val="bg1"/>
                </a:solidFill>
                <a:latin typeface="Impact" panose="020B0806030902050204" pitchFamily="34" charset="0"/>
                <a:ea typeface="微软雅黑" panose="020B0503020204020204" pitchFamily="34" charset="-122"/>
              </a:rPr>
              <a:t>3</a:t>
            </a:r>
            <a:endParaRPr lang="en-US" sz="8800" dirty="0">
              <a:solidFill>
                <a:schemeClr val="bg1"/>
              </a:solidFill>
              <a:latin typeface="Impact" panose="020B0806030902050204" pitchFamily="34" charset="0"/>
              <a:ea typeface="微软雅黑" panose="020B0503020204020204" pitchFamily="34" charset="-122"/>
            </a:endParaRPr>
          </a:p>
        </p:txBody>
      </p:sp>
      <p:sp>
        <p:nvSpPr>
          <p:cNvPr id="9" name="文本框 8"/>
          <p:cNvSpPr txBox="1"/>
          <p:nvPr/>
        </p:nvSpPr>
        <p:spPr>
          <a:xfrm>
            <a:off x="3960000" y="1949450"/>
            <a:ext cx="5212080" cy="768350"/>
          </a:xfrm>
          <a:prstGeom prst="rect">
            <a:avLst/>
          </a:prstGeom>
          <a:noFill/>
        </p:spPr>
        <p:txBody>
          <a:bodyPr wrap="none" rtlCol="0">
            <a:spAutoFit/>
          </a:bodyPr>
          <a:lstStyle/>
          <a:p>
            <a:pPr algn="l">
              <a:buClrTx/>
              <a:buSzTx/>
              <a:buFontTx/>
            </a:pPr>
            <a:r>
              <a:rPr lang="zh-CN" altLang="en-US" sz="4400" dirty="0">
                <a:solidFill>
                  <a:schemeClr val="bg1"/>
                </a:solidFill>
                <a:latin typeface="微软雅黑" panose="020B0503020204020204" pitchFamily="34" charset="-122"/>
                <a:ea typeface="微软雅黑" panose="020B0503020204020204" pitchFamily="34" charset="-122"/>
              </a:rPr>
              <a:t>技术指标与知识产权</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60000" y="5940270"/>
            <a:ext cx="35540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（三） 获成果奖励</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3" name="文本框 2"/>
          <p:cNvSpPr txBox="1"/>
          <p:nvPr/>
        </p:nvSpPr>
        <p:spPr>
          <a:xfrm>
            <a:off x="3960000" y="3780000"/>
            <a:ext cx="39604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（一） 指标的先进性</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sp>
        <p:nvSpPr>
          <p:cNvPr id="28" name="文本框 27"/>
          <p:cNvSpPr txBox="1"/>
          <p:nvPr/>
        </p:nvSpPr>
        <p:spPr>
          <a:xfrm>
            <a:off x="3960000" y="4860135"/>
            <a:ext cx="43668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授权专利及论文</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transition spd="med">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62788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本成果成功应用于头孢羟氨苄生产</a:t>
            </a:r>
            <a:endParaRPr lang="zh-CN" altLang="zh-CN" sz="3200" b="1">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39604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（一） 指标的先进性</a:t>
            </a:r>
            <a:endParaRPr lang="zh-CN" altLang="zh-CN" sz="3200" b="1">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aphicFrame>
        <p:nvGraphicFramePr>
          <p:cNvPr id="2" name="表格 1"/>
          <p:cNvGraphicFramePr/>
          <p:nvPr>
            <p:custDataLst>
              <p:tags r:id="rId2"/>
            </p:custDataLst>
          </p:nvPr>
        </p:nvGraphicFramePr>
        <p:xfrm>
          <a:off x="306070" y="2469515"/>
          <a:ext cx="6243320" cy="3733165"/>
        </p:xfrm>
        <a:graphic>
          <a:graphicData uri="http://schemas.openxmlformats.org/drawingml/2006/table">
            <a:tbl>
              <a:tblPr firstRow="1" bandRow="1">
                <a:tableStyleId>{5940675A-B579-460E-94D1-54222C63F5DA}</a:tableStyleId>
              </a:tblPr>
              <a:tblGrid>
                <a:gridCol w="1029970"/>
                <a:gridCol w="696595"/>
                <a:gridCol w="775970"/>
                <a:gridCol w="775970"/>
                <a:gridCol w="813435"/>
                <a:gridCol w="813435"/>
                <a:gridCol w="654685"/>
                <a:gridCol w="683260"/>
              </a:tblGrid>
              <a:tr h="741045">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样品来源</a:t>
                      </a:r>
                      <a:endPar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酸碱度</a:t>
                      </a:r>
                      <a:endPar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含量</a:t>
                      </a:r>
                      <a:endParaRPr lang="en-US" altLang="en-US" sz="16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zh-CN" altLang="en-US" sz="16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聚合物</a:t>
                      </a:r>
                      <a:endParaRPr lang="zh-CN" altLang="en-US" sz="16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7-ADCA</a:t>
                      </a:r>
                      <a:endPar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α-对羟基苯甘氨酸</a:t>
                      </a:r>
                      <a:endPar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单杂</a:t>
                      </a:r>
                      <a:endPar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rPr>
                        <a:t>杂质总和</a:t>
                      </a:r>
                      <a:endParaRPr lang="en-US" altLang="en-US" sz="1600" b="1">
                        <a:solidFill>
                          <a:schemeClr val="bg1"/>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162B3"/>
                    </a:solidFill>
                  </a:tcPr>
                </a:tc>
              </a:tr>
              <a:tr h="497205">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内控标准</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4.0～6.0</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≥95.0%</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≤0.7%</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sym typeface="+mn-ea"/>
                        </a:rPr>
                        <a:t>≤0.7%</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≤0.1%</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≤2.5%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化学法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5.1</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99.3</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0.09</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6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化学法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4.9</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99.4</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0.08</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6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化学法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3</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4.9</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99.1</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0.10</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290">
                <a:tc>
                  <a:txBody>
                    <a:bodyPr/>
                    <a:lstStyle/>
                    <a:p>
                      <a:pPr indent="0" algn="ctr">
                        <a:buNone/>
                      </a:pPr>
                      <a:r>
                        <a:rPr lang="zh-CN"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酶法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4.9</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100.2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0.04</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zh-CN"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6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酶法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5.2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100.3</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0.03</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60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酶法</a:t>
                      </a:r>
                      <a:r>
                        <a:rPr 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3</a:t>
                      </a:r>
                      <a:endParaRPr lang="en-US" altLang="en-US" sz="16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5.0</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100.5</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0.02</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未检出</a:t>
                      </a:r>
                      <a:endParaRPr lang="en-US" altLang="en-US" sz="16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 name="文本框 2"/>
          <p:cNvSpPr txBox="1"/>
          <p:nvPr/>
        </p:nvSpPr>
        <p:spPr>
          <a:xfrm>
            <a:off x="1241970" y="1950790"/>
            <a:ext cx="4526280" cy="368300"/>
          </a:xfrm>
          <a:prstGeom prst="rect">
            <a:avLst/>
          </a:prstGeom>
          <a:noFill/>
        </p:spPr>
        <p:txBody>
          <a:bodyPr wrap="none" rtlCol="0">
            <a:spAutoFit/>
          </a:bodyPr>
          <a:lstStyle/>
          <a:p>
            <a:pPr algn="l"/>
            <a:r>
              <a:rPr lang="zh-CN" altLang="en-US" sz="1800">
                <a:latin typeface="微软雅黑" panose="020B0503020204020204" pitchFamily="34" charset="-122"/>
                <a:ea typeface="微软雅黑" panose="020B0503020204020204" pitchFamily="34" charset="-122"/>
                <a:cs typeface="微软雅黑" panose="020B0503020204020204" pitchFamily="34" charset="-122"/>
              </a:rPr>
              <a:t>酶法和化学法头孢羟氨苄产品质量对比数据</a:t>
            </a:r>
            <a:endParaRPr lang="zh-CN" altLang="en-US" sz="18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6" name="图片 15" descr="logo (1)"/>
          <p:cNvPicPr>
            <a:picLocks noChangeAspect="1"/>
          </p:cNvPicPr>
          <p:nvPr/>
        </p:nvPicPr>
        <p:blipFill>
          <a:blip r:embed="rId3"/>
          <a:stretch>
            <a:fillRect/>
          </a:stretch>
        </p:blipFill>
        <p:spPr>
          <a:xfrm>
            <a:off x="8640000" y="0"/>
            <a:ext cx="3600000" cy="888136"/>
          </a:xfrm>
          <a:prstGeom prst="rect">
            <a:avLst/>
          </a:prstGeom>
        </p:spPr>
      </p:pic>
      <p:sp>
        <p:nvSpPr>
          <p:cNvPr id="17" name="文本框 16"/>
          <p:cNvSpPr txBox="1"/>
          <p:nvPr/>
        </p:nvSpPr>
        <p:spPr>
          <a:xfrm>
            <a:off x="6767195" y="2001520"/>
            <a:ext cx="5259070" cy="4154170"/>
          </a:xfrm>
          <a:prstGeom prst="rect">
            <a:avLst/>
          </a:prstGeom>
          <a:noFill/>
        </p:spPr>
        <p:txBody>
          <a:bodyPr wrap="square" rtlCol="0">
            <a:spAutoFit/>
          </a:bodyPr>
          <a:lstStyle/>
          <a:p>
            <a:pPr indent="609600" fontAlgn="auto">
              <a:extLst>
                <a:ext uri="{35155182-B16C-46BC-9424-99874614C6A1}">
                  <wpsdc:indentchars xmlns:wpsdc="http://www.wps.cn/officeDocument/2017/drawingmlCustomData" val="200" checksum="4158780845"/>
                </a:ext>
              </a:extLst>
            </a:pPr>
            <a:r>
              <a:rPr 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相比于化学法，酶法工艺生产出的产品含量提高，单个未知杂质、其他总杂、聚合物含量均有降低，产品质量得到全面提升</a:t>
            </a:r>
            <a:r>
              <a:rPr lang="zh-CN"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609600" fontAlgn="auto">
              <a:extLst>
                <a:ext uri="{35155182-B16C-46BC-9424-99874614C6A1}">
                  <wpsdc:indentchars xmlns:wpsdc="http://www.wps.cn/officeDocument/2017/drawingmlCustomData" val="200" checksum="4158780845"/>
                </a:ext>
              </a:extLst>
            </a:pPr>
            <a:r>
              <a:rPr 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有毒有害化学原材料由10种减少为3种，结晶部分操作步骤由4步减为1步，</a:t>
            </a:r>
            <a:r>
              <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工时缩短，降低生产成本。</a:t>
            </a:r>
            <a:endPar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609600" fontAlgn="auto">
              <a:extLst>
                <a:ext uri="{35155182-B16C-46BC-9424-99874614C6A1}">
                  <wpsdc:indentchars xmlns:wpsdc="http://www.wps.cn/officeDocument/2017/drawingmlCustomData" val="200" checksum="4158780845"/>
                </a:ext>
              </a:extLst>
            </a:pPr>
            <a:r>
              <a:rPr 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头孢羟氨苄产品收率提升9%，母液废水COD大幅度降低，由原来 30000mg/l降低到100mg/l。</a:t>
            </a:r>
            <a:endPar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609600" fontAlgn="auto">
              <a:extLst>
                <a:ext uri="{35155182-B16C-46BC-9424-99874614C6A1}">
                  <wpsdc:indentchars xmlns:wpsdc="http://www.wps.cn/officeDocument/2017/drawingmlCustomData" val="200" checksum="4158780845"/>
                </a:ext>
              </a:extLst>
            </a:pPr>
            <a:endParaRPr sz="2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med">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42468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国家发明专利知识产权</a:t>
            </a:r>
            <a:endParaRPr lang="zh-CN" altLang="en-US" b="1"/>
          </a:p>
        </p:txBody>
      </p:sp>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授权专利及论文</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aphicFrame>
        <p:nvGraphicFramePr>
          <p:cNvPr id="2" name="表格 1"/>
          <p:cNvGraphicFramePr/>
          <p:nvPr>
            <p:custDataLst>
              <p:tags r:id="rId2"/>
            </p:custDataLst>
          </p:nvPr>
        </p:nvGraphicFramePr>
        <p:xfrm>
          <a:off x="900000" y="1800000"/>
          <a:ext cx="10626090" cy="804545"/>
        </p:xfrm>
        <a:graphic>
          <a:graphicData uri="http://schemas.openxmlformats.org/drawingml/2006/table">
            <a:tbl>
              <a:tblPr firstRow="1" bandRow="1">
                <a:tableStyleId>{5940675A-B579-460E-94D1-54222C63F5DA}</a:tableStyleId>
              </a:tblPr>
              <a:tblGrid>
                <a:gridCol w="923925"/>
                <a:gridCol w="4748530"/>
                <a:gridCol w="2637155"/>
                <a:gridCol w="2316480"/>
              </a:tblGrid>
              <a:tr h="375285">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序号</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名称</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zh-CN" alt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专利</a:t>
                      </a: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号</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授权日期</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r>
              <a:tr h="42926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一种酶法合成头孢克洛的方法</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ZL202010167102.8</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2022年05月24日</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3" name="图片 2" descr="logo (1)"/>
          <p:cNvPicPr>
            <a:picLocks noChangeAspect="1"/>
          </p:cNvPicPr>
          <p:nvPr/>
        </p:nvPicPr>
        <p:blipFill>
          <a:blip r:embed="rId3"/>
          <a:stretch>
            <a:fillRect/>
          </a:stretch>
        </p:blipFill>
        <p:spPr>
          <a:xfrm>
            <a:off x="8640000" y="0"/>
            <a:ext cx="3600000" cy="888136"/>
          </a:xfrm>
          <a:prstGeom prst="rect">
            <a:avLst/>
          </a:prstGeom>
        </p:spPr>
      </p:pic>
      <p:pic>
        <p:nvPicPr>
          <p:cNvPr id="5" name="图片 4" descr="图片1"/>
          <p:cNvPicPr>
            <a:picLocks noChangeAspect="1"/>
          </p:cNvPicPr>
          <p:nvPr/>
        </p:nvPicPr>
        <p:blipFill>
          <a:blip r:embed="rId4"/>
          <a:stretch>
            <a:fillRect/>
          </a:stretch>
        </p:blipFill>
        <p:spPr>
          <a:xfrm>
            <a:off x="2538730" y="2794000"/>
            <a:ext cx="2824480" cy="3996055"/>
          </a:xfrm>
          <a:prstGeom prst="rect">
            <a:avLst/>
          </a:prstGeom>
        </p:spPr>
      </p:pic>
      <p:pic>
        <p:nvPicPr>
          <p:cNvPr id="11" name="图片 10" descr="图片2"/>
          <p:cNvPicPr>
            <a:picLocks noChangeAspect="1"/>
          </p:cNvPicPr>
          <p:nvPr/>
        </p:nvPicPr>
        <p:blipFill>
          <a:blip r:embed="rId5"/>
          <a:stretch>
            <a:fillRect/>
          </a:stretch>
        </p:blipFill>
        <p:spPr>
          <a:xfrm>
            <a:off x="5563870" y="2793365"/>
            <a:ext cx="2735580" cy="3992245"/>
          </a:xfrm>
          <a:prstGeom prst="rect">
            <a:avLst/>
          </a:prstGeom>
        </p:spPr>
      </p:pic>
    </p:spTree>
  </p:cSld>
  <p:clrMapOvr>
    <a:masterClrMapping/>
  </p:clrMapOvr>
  <p:transition spd="med">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grpSp>
        <p:nvGrpSpPr>
          <p:cNvPr id="35" name="组合 34"/>
          <p:cNvGrpSpPr>
            <a:grpSpLocks noChangeAspect="1"/>
          </p:cNvGrpSpPr>
          <p:nvPr/>
        </p:nvGrpSpPr>
        <p:grpSpPr>
          <a:xfrm rot="2760000">
            <a:off x="540000"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1808480" cy="583565"/>
          </a:xfrm>
          <a:prstGeom prst="rect">
            <a:avLst/>
          </a:prstGeom>
          <a:noFill/>
        </p:spPr>
        <p:txBody>
          <a:bodyPr wrap="none" rtlCol="0">
            <a:spAutoFit/>
          </a:bodyPr>
          <a:lstStyle/>
          <a:p>
            <a:pPr algn="l">
              <a:buClrTx/>
              <a:buSzTx/>
              <a:buFontTx/>
            </a:pPr>
            <a:r>
              <a:rPr lang="zh-CN" altLang="zh-CN" sz="3200" b="1">
                <a:latin typeface="微软雅黑" panose="020B0503020204020204" pitchFamily="34" charset="-122"/>
                <a:ea typeface="微软雅黑" panose="020B0503020204020204" pitchFamily="34" charset="-122"/>
                <a:cs typeface="宋体" panose="02010600030101010101" pitchFamily="2" charset="-122"/>
              </a:rPr>
              <a:t>学术论文</a:t>
            </a:r>
            <a:endParaRPr lang="zh-CN" altLang="zh-CN" sz="3200" b="1">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授权专利及论文</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aphicFrame>
        <p:nvGraphicFramePr>
          <p:cNvPr id="11" name="表格 10"/>
          <p:cNvGraphicFramePr/>
          <p:nvPr>
            <p:custDataLst>
              <p:tags r:id="rId2"/>
            </p:custDataLst>
          </p:nvPr>
        </p:nvGraphicFramePr>
        <p:xfrm>
          <a:off x="396490" y="1800225"/>
          <a:ext cx="11588115" cy="1242695"/>
        </p:xfrm>
        <a:graphic>
          <a:graphicData uri="http://schemas.openxmlformats.org/drawingml/2006/table">
            <a:tbl>
              <a:tblPr firstRow="1" bandRow="1">
                <a:tableStyleId>{5940675A-B579-460E-94D1-54222C63F5DA}</a:tableStyleId>
              </a:tblPr>
              <a:tblGrid>
                <a:gridCol w="835660"/>
                <a:gridCol w="6273165"/>
                <a:gridCol w="2292985"/>
                <a:gridCol w="826135"/>
                <a:gridCol w="1360170"/>
              </a:tblGrid>
              <a:tr h="731520">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序号</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论文题目</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发表期刊</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水平</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c>
                  <a:txBody>
                    <a:bodyPr/>
                    <a:lstStyle/>
                    <a:p>
                      <a:pPr indent="0" algn="ctr">
                        <a:buNone/>
                      </a:pPr>
                      <a:r>
                        <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rPr>
                        <a:t>发表时间</a:t>
                      </a:r>
                      <a:endParaRPr lang="en-US" sz="2400" b="1">
                        <a:solidFill>
                          <a:schemeClr val="bg1"/>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0162B3"/>
                    </a:solidFill>
                  </a:tcPr>
                </a:tc>
              </a:tr>
              <a:tr h="511175">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1</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头孢克洛晶体粒度控制及应用</a:t>
                      </a:r>
                      <a:endParaRPr lang="zh-CN" alt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zh-CN" alt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化工与医药工程</a:t>
                      </a:r>
                      <a:endParaRPr lang="zh-CN" alt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核心</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rPr>
                        <a:t>2022.04</a:t>
                      </a:r>
                      <a:endParaRPr lang="en-US" sz="2400" b="0">
                        <a:solidFill>
                          <a:srgbClr val="000000"/>
                        </a:solidFill>
                        <a:latin typeface="微软雅黑 Light" panose="020B0502040204020203" pitchFamily="34" charset="-122"/>
                        <a:ea typeface="微软雅黑 Light" panose="020B0502040204020203" pitchFamily="34" charset="-122"/>
                        <a:cs typeface="微软雅黑 Light" panose="020B0502040204020203" pitchFamily="34"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2" name="图片 1" descr="logo (1)"/>
          <p:cNvPicPr>
            <a:picLocks noChangeAspect="1"/>
          </p:cNvPicPr>
          <p:nvPr/>
        </p:nvPicPr>
        <p:blipFill>
          <a:blip r:embed="rId3"/>
          <a:stretch>
            <a:fillRect/>
          </a:stretch>
        </p:blipFill>
        <p:spPr>
          <a:xfrm>
            <a:off x="8640000" y="0"/>
            <a:ext cx="3600000" cy="888136"/>
          </a:xfrm>
          <a:prstGeom prst="rect">
            <a:avLst/>
          </a:prstGeom>
        </p:spPr>
      </p:pic>
      <p:pic>
        <p:nvPicPr>
          <p:cNvPr id="5" name="图片 4" descr="华药华民公司2024年石家庄市企业职工科技创新创效竞赛材料-36_page-0001"/>
          <p:cNvPicPr>
            <a:picLocks noChangeAspect="1"/>
          </p:cNvPicPr>
          <p:nvPr/>
        </p:nvPicPr>
        <p:blipFill>
          <a:blip r:embed="rId4"/>
          <a:stretch>
            <a:fillRect/>
          </a:stretch>
        </p:blipFill>
        <p:spPr>
          <a:xfrm>
            <a:off x="4627245" y="3111500"/>
            <a:ext cx="2677795" cy="3785870"/>
          </a:xfrm>
          <a:prstGeom prst="rect">
            <a:avLst/>
          </a:prstGeom>
        </p:spPr>
      </p:pic>
    </p:spTree>
  </p:cSld>
  <p:clrMapOvr>
    <a:masterClrMapping/>
  </p:clrMapOvr>
  <p:transition spd="med">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9811385" y="0"/>
            <a:ext cx="2610485" cy="1261745"/>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custDataLst>
              <p:tags r:id="rId1"/>
            </p:custDataLst>
          </p:nvPr>
        </p:nvSpPr>
        <p:spPr>
          <a:xfrm>
            <a:off x="2889250" y="1018540"/>
            <a:ext cx="9216000" cy="5760000"/>
          </a:xfrm>
          <a:prstGeom prst="rect">
            <a:avLst/>
          </a:prstGeom>
          <a:noFill/>
          <a:ln w="38100">
            <a:solidFill>
              <a:srgbClr val="007AC5"/>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835">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4191000" y="1620000"/>
            <a:ext cx="4986655" cy="661670"/>
            <a:chOff x="6600" y="2665"/>
            <a:chExt cx="7853" cy="1042"/>
          </a:xfrm>
        </p:grpSpPr>
        <p:sp>
          <p:nvSpPr>
            <p:cNvPr id="4" name="文本框 3"/>
            <p:cNvSpPr txBox="1"/>
            <p:nvPr/>
          </p:nvSpPr>
          <p:spPr>
            <a:xfrm>
              <a:off x="8405" y="2727"/>
              <a:ext cx="6048" cy="919"/>
            </a:xfrm>
            <a:prstGeom prst="rect">
              <a:avLst/>
            </a:prstGeom>
            <a:noFill/>
          </p:spPr>
          <p:txBody>
            <a:bodyPr wrap="none" rtlCol="0">
              <a:spAutoFit/>
            </a:bodyPr>
            <a:lstStyle/>
            <a:p>
              <a:r>
                <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立项背景与总体思路</a:t>
              </a:r>
              <a:endPar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4" name="菱形 53"/>
            <p:cNvSpPr/>
            <p:nvPr/>
          </p:nvSpPr>
          <p:spPr>
            <a:xfrm>
              <a:off x="6600" y="2665"/>
              <a:ext cx="1125" cy="104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0565"/>
              <a:r>
                <a:rPr lang="en-US" altLang="zh-CN" sz="2400" b="1" dirty="0">
                  <a:solidFill>
                    <a:schemeClr val="tx1"/>
                  </a:solidFill>
                  <a:latin typeface="Arial" panose="020B0604020202020204"/>
                  <a:ea typeface="微软雅黑" panose="020B0503020204020204" pitchFamily="34" charset="-122"/>
                </a:rPr>
                <a:t>1</a:t>
              </a:r>
              <a:endParaRPr lang="en-US" altLang="zh-CN" sz="2400" b="1" dirty="0">
                <a:solidFill>
                  <a:schemeClr val="tx1"/>
                </a:solidFill>
                <a:latin typeface="Arial" panose="020B0604020202020204"/>
                <a:ea typeface="微软雅黑" panose="020B0503020204020204" pitchFamily="34" charset="-122"/>
              </a:endParaRPr>
            </a:p>
          </p:txBody>
        </p:sp>
      </p:grpSp>
      <p:grpSp>
        <p:nvGrpSpPr>
          <p:cNvPr id="23" name="组合 22"/>
          <p:cNvGrpSpPr/>
          <p:nvPr/>
        </p:nvGrpSpPr>
        <p:grpSpPr>
          <a:xfrm>
            <a:off x="4191000" y="4139680"/>
            <a:ext cx="4986655" cy="662305"/>
            <a:chOff x="6600" y="6647"/>
            <a:chExt cx="7853" cy="1043"/>
          </a:xfrm>
        </p:grpSpPr>
        <p:sp>
          <p:nvSpPr>
            <p:cNvPr id="6" name="文本框 5"/>
            <p:cNvSpPr txBox="1"/>
            <p:nvPr/>
          </p:nvSpPr>
          <p:spPr>
            <a:xfrm>
              <a:off x="8405" y="6709"/>
              <a:ext cx="6048" cy="919"/>
            </a:xfrm>
            <a:prstGeom prst="rect">
              <a:avLst/>
            </a:prstGeom>
            <a:noFill/>
          </p:spPr>
          <p:txBody>
            <a:bodyPr wrap="none" rtlCol="0">
              <a:spAutoFit/>
            </a:bodyPr>
            <a:lstStyle/>
            <a:p>
              <a:r>
                <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技术指标与知识产权</a:t>
              </a:r>
              <a:endPar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2" name="菱形 11"/>
            <p:cNvSpPr/>
            <p:nvPr/>
          </p:nvSpPr>
          <p:spPr>
            <a:xfrm>
              <a:off x="6600" y="6647"/>
              <a:ext cx="1125" cy="104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0565"/>
              <a:r>
                <a:rPr lang="en-US" altLang="zh-CN" sz="2400" b="1" dirty="0">
                  <a:solidFill>
                    <a:schemeClr val="tx1"/>
                  </a:solidFill>
                  <a:latin typeface="Arial" panose="020B0604020202020204"/>
                  <a:ea typeface="微软雅黑" panose="020B0503020204020204" pitchFamily="34" charset="-122"/>
                </a:rPr>
                <a:t>3</a:t>
              </a:r>
              <a:endParaRPr lang="en-US" altLang="zh-CN" sz="2400" b="1" dirty="0">
                <a:solidFill>
                  <a:schemeClr val="tx1"/>
                </a:solidFill>
                <a:latin typeface="Arial" panose="020B0604020202020204"/>
                <a:ea typeface="微软雅黑" panose="020B0503020204020204" pitchFamily="34" charset="-122"/>
              </a:endParaRPr>
            </a:p>
          </p:txBody>
        </p:sp>
      </p:grpSp>
      <p:grpSp>
        <p:nvGrpSpPr>
          <p:cNvPr id="11" name="组合 10"/>
          <p:cNvGrpSpPr/>
          <p:nvPr/>
        </p:nvGrpSpPr>
        <p:grpSpPr>
          <a:xfrm>
            <a:off x="4191000" y="5399520"/>
            <a:ext cx="5799455" cy="661670"/>
            <a:chOff x="6600" y="8537"/>
            <a:chExt cx="9133" cy="1042"/>
          </a:xfrm>
        </p:grpSpPr>
        <p:sp>
          <p:nvSpPr>
            <p:cNvPr id="7" name="文本框 6"/>
            <p:cNvSpPr txBox="1"/>
            <p:nvPr/>
          </p:nvSpPr>
          <p:spPr>
            <a:xfrm>
              <a:off x="8405" y="8599"/>
              <a:ext cx="7328" cy="919"/>
            </a:xfrm>
            <a:prstGeom prst="rect">
              <a:avLst/>
            </a:prstGeom>
            <a:noFill/>
          </p:spPr>
          <p:txBody>
            <a:bodyPr wrap="none" rtlCol="0">
              <a:spAutoFit/>
            </a:bodyPr>
            <a:lstStyle/>
            <a:p>
              <a:pPr algn="l">
                <a:buClrTx/>
                <a:buSzTx/>
                <a:buFontTx/>
              </a:pPr>
              <a:r>
                <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应用效益与促进行业进步</a:t>
              </a:r>
              <a:endPar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 name="菱形 12"/>
            <p:cNvSpPr/>
            <p:nvPr/>
          </p:nvSpPr>
          <p:spPr>
            <a:xfrm>
              <a:off x="6600" y="8537"/>
              <a:ext cx="1125" cy="104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0565"/>
              <a:r>
                <a:rPr lang="en-US" altLang="zh-CN" sz="2400" b="1" dirty="0">
                  <a:solidFill>
                    <a:schemeClr val="tx1"/>
                  </a:solidFill>
                  <a:latin typeface="Arial" panose="020B0604020202020204"/>
                  <a:ea typeface="微软雅黑" panose="020B0503020204020204" pitchFamily="34" charset="-122"/>
                </a:rPr>
                <a:t>4</a:t>
              </a:r>
              <a:endParaRPr lang="en-US" altLang="zh-CN" sz="2400" b="1" dirty="0">
                <a:solidFill>
                  <a:schemeClr val="tx1"/>
                </a:solidFill>
                <a:latin typeface="Arial" panose="020B0604020202020204"/>
                <a:ea typeface="微软雅黑" panose="020B0503020204020204" pitchFamily="34" charset="-122"/>
              </a:endParaRPr>
            </a:p>
          </p:txBody>
        </p:sp>
      </p:grpSp>
      <p:grpSp>
        <p:nvGrpSpPr>
          <p:cNvPr id="25" name="组合 24"/>
          <p:cNvGrpSpPr/>
          <p:nvPr/>
        </p:nvGrpSpPr>
        <p:grpSpPr>
          <a:xfrm>
            <a:off x="-16510" y="0"/>
            <a:ext cx="2987040" cy="7329805"/>
            <a:chOff x="-26" y="0"/>
            <a:chExt cx="4704" cy="11543"/>
          </a:xfrm>
        </p:grpSpPr>
        <p:sp>
          <p:nvSpPr>
            <p:cNvPr id="24" name="矩形 23"/>
            <p:cNvSpPr/>
            <p:nvPr/>
          </p:nvSpPr>
          <p:spPr>
            <a:xfrm>
              <a:off x="-26" y="0"/>
              <a:ext cx="4704" cy="11543"/>
            </a:xfrm>
            <a:prstGeom prst="rect">
              <a:avLst/>
            </a:prstGeom>
            <a:blipFill rotWithShape="1">
              <a:blip r:embed="rId2"/>
              <a:stretch>
                <a:fillRect/>
              </a:stretch>
            </a:blipFill>
            <a:ln w="9525" cap="flat" cmpd="sng" algn="ctr">
              <a:noFill/>
              <a:prstDash val="solid"/>
              <a:round/>
              <a:headEnd type="none" w="med" len="med"/>
              <a:tailEnd type="none" w="med" len="med"/>
            </a:ln>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2" name="文本框 21"/>
            <p:cNvSpPr txBox="1"/>
            <p:nvPr/>
          </p:nvSpPr>
          <p:spPr>
            <a:xfrm>
              <a:off x="1617" y="3266"/>
              <a:ext cx="1596" cy="5430"/>
            </a:xfrm>
            <a:prstGeom prst="rect">
              <a:avLst/>
            </a:prstGeom>
            <a:noFill/>
          </p:spPr>
          <p:txBody>
            <a:bodyPr vert="eaVert" wrap="none" rtlCol="0">
              <a:spAutoFit/>
            </a:bodyPr>
            <a:lstStyle/>
            <a:p>
              <a:r>
                <a:rPr lang="zh-CN"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汇</a:t>
              </a:r>
              <a:r>
                <a:rPr lang="en-US"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报</a:t>
              </a:r>
              <a:r>
                <a:rPr lang="en-US"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提</a:t>
              </a:r>
              <a:r>
                <a:rPr lang="en-US"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纲</a:t>
              </a:r>
              <a:endParaRPr lang="zh-CN" altLang="zh-CN" sz="54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10" name="矩形 9"/>
          <p:cNvSpPr/>
          <p:nvPr>
            <p:custDataLst>
              <p:tags r:id="rId3"/>
            </p:custDataLst>
          </p:nvPr>
        </p:nvSpPr>
        <p:spPr>
          <a:xfrm>
            <a:off x="209550" y="1018540"/>
            <a:ext cx="2761615" cy="5760085"/>
          </a:xfrm>
          <a:prstGeom prst="rect">
            <a:avLst/>
          </a:prstGeom>
          <a:noFill/>
          <a:ln w="38100">
            <a:solidFill>
              <a:schemeClr val="bg1"/>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835">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p:nvPr/>
        </p:nvGrpSpPr>
        <p:grpSpPr>
          <a:xfrm>
            <a:off x="4191000" y="2879840"/>
            <a:ext cx="5393055" cy="661670"/>
            <a:chOff x="6600" y="4656"/>
            <a:chExt cx="8493" cy="1042"/>
          </a:xfrm>
        </p:grpSpPr>
        <p:sp>
          <p:nvSpPr>
            <p:cNvPr id="59" name="菱形 58"/>
            <p:cNvSpPr/>
            <p:nvPr/>
          </p:nvSpPr>
          <p:spPr>
            <a:xfrm>
              <a:off x="6600" y="4656"/>
              <a:ext cx="1125" cy="104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0565"/>
              <a:r>
                <a:rPr lang="en-US" altLang="zh-CN" sz="2400" b="1" dirty="0">
                  <a:solidFill>
                    <a:schemeClr val="tx1"/>
                  </a:solidFill>
                  <a:latin typeface="Arial" panose="020B0604020202020204"/>
                  <a:ea typeface="微软雅黑" panose="020B0503020204020204" pitchFamily="34" charset="-122"/>
                </a:rPr>
                <a:t>2</a:t>
              </a:r>
              <a:endParaRPr lang="en-US" altLang="zh-CN" sz="2400" b="1" dirty="0">
                <a:solidFill>
                  <a:schemeClr val="tx1"/>
                </a:solidFill>
                <a:latin typeface="Arial" panose="020B0604020202020204"/>
                <a:ea typeface="微软雅黑" panose="020B0503020204020204" pitchFamily="34" charset="-122"/>
              </a:endParaRPr>
            </a:p>
          </p:txBody>
        </p:sp>
        <p:sp>
          <p:nvSpPr>
            <p:cNvPr id="5" name="文本框 4"/>
            <p:cNvSpPr txBox="1"/>
            <p:nvPr/>
          </p:nvSpPr>
          <p:spPr>
            <a:xfrm>
              <a:off x="8405" y="4718"/>
              <a:ext cx="6688" cy="919"/>
            </a:xfrm>
            <a:prstGeom prst="rect">
              <a:avLst/>
            </a:prstGeom>
            <a:noFill/>
          </p:spPr>
          <p:txBody>
            <a:bodyPr wrap="none" rtlCol="0">
              <a:spAutoFit/>
            </a:bodyPr>
            <a:lstStyle/>
            <a:p>
              <a:r>
                <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主要技术内容及创新点</a:t>
              </a:r>
              <a:endPar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9" name="组合 28"/>
            <p:cNvGrpSpPr/>
            <p:nvPr/>
          </p:nvGrpSpPr>
          <p:grpSpPr>
            <a:xfrm>
              <a:off x="6600" y="4656"/>
              <a:ext cx="8493" cy="1042"/>
              <a:chOff x="6600" y="4656"/>
              <a:chExt cx="8493" cy="1042"/>
            </a:xfrm>
          </p:grpSpPr>
          <p:sp>
            <p:nvSpPr>
              <p:cNvPr id="26" name="文本框 25"/>
              <p:cNvSpPr txBox="1"/>
              <p:nvPr/>
            </p:nvSpPr>
            <p:spPr>
              <a:xfrm>
                <a:off x="8405" y="4718"/>
                <a:ext cx="6688" cy="919"/>
              </a:xfrm>
              <a:prstGeom prst="rect">
                <a:avLst/>
              </a:prstGeom>
              <a:noFill/>
            </p:spPr>
            <p:txBody>
              <a:bodyPr wrap="none" rtlCol="0">
                <a:spAutoFit/>
              </a:bodyPr>
              <a:lstStyle/>
              <a:p>
                <a:r>
                  <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rPr>
                  <a:t>主要技术内容及创新点</a:t>
                </a:r>
                <a:endParaRPr lang="zh-CN" altLang="zh-CN" sz="3200" b="1">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8" name="菱形 27"/>
              <p:cNvSpPr/>
              <p:nvPr/>
            </p:nvSpPr>
            <p:spPr>
              <a:xfrm>
                <a:off x="6600" y="4656"/>
                <a:ext cx="1125" cy="104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0565"/>
                <a:r>
                  <a:rPr lang="en-US" altLang="zh-CN" sz="2400" b="1" dirty="0">
                    <a:solidFill>
                      <a:schemeClr val="tx1"/>
                    </a:solidFill>
                    <a:latin typeface="Arial" panose="020B0604020202020204"/>
                    <a:ea typeface="微软雅黑" panose="020B0503020204020204" pitchFamily="34" charset="-122"/>
                  </a:rPr>
                  <a:t>2</a:t>
                </a:r>
                <a:endParaRPr lang="en-US" altLang="zh-CN" sz="2400" b="1" dirty="0">
                  <a:solidFill>
                    <a:schemeClr val="tx1"/>
                  </a:solidFill>
                  <a:latin typeface="Arial" panose="020B0604020202020204"/>
                  <a:ea typeface="微软雅黑" panose="020B0503020204020204" pitchFamily="34" charset="-122"/>
                </a:endParaRPr>
              </a:p>
            </p:txBody>
          </p:sp>
        </p:grpSp>
      </p:grpSp>
      <p:pic>
        <p:nvPicPr>
          <p:cNvPr id="8" name="图片 7" descr="logo (1)"/>
          <p:cNvPicPr>
            <a:picLocks noChangeAspect="1"/>
          </p:cNvPicPr>
          <p:nvPr/>
        </p:nvPicPr>
        <p:blipFill>
          <a:blip r:embed="rId4"/>
          <a:stretch>
            <a:fillRect/>
          </a:stretch>
        </p:blipFill>
        <p:spPr>
          <a:xfrm>
            <a:off x="8640000" y="0"/>
            <a:ext cx="3600000" cy="888136"/>
          </a:xfrm>
          <a:prstGeom prst="rect">
            <a:avLst/>
          </a:prstGeom>
        </p:spPr>
      </p:pic>
    </p:spTree>
  </p:cSld>
  <p:clrMapOvr>
    <a:masterClrMapping/>
  </p:clrMapOvr>
  <p:transition spd="med">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p:nvSpPr>
        <p:spPr bwMode="auto">
          <a:xfrm>
            <a:off x="635" y="1613535"/>
            <a:ext cx="12421235" cy="1440180"/>
          </a:xfrm>
          <a:prstGeom prst="rect">
            <a:avLst/>
          </a:prstGeom>
          <a:gradFill>
            <a:gsLst>
              <a:gs pos="50000">
                <a:srgbClr val="018CD7"/>
              </a:gs>
              <a:gs pos="0">
                <a:srgbClr val="0156A9"/>
              </a:gs>
            </a:gsLst>
            <a:path path="circle">
              <a:fillToRect l="50000" t="50000" r="50000" b="50000"/>
            </a:path>
            <a:tileRect/>
          </a:gradFill>
          <a:ln w="0">
            <a:noFill/>
            <a:prstDash val="solid"/>
            <a:miter lim="800000"/>
          </a:ln>
          <a:effectLst>
            <a:outerShdw blurRad="63500" sx="102000" sy="102000" algn="ctr" rotWithShape="0">
              <a:prstClr val="black">
                <a:alpha val="40000"/>
              </a:prstClr>
            </a:outerShdw>
          </a:effectLst>
        </p:spPr>
        <p:txBody>
          <a:bodyPr vert="horz" wrap="square" lIns="121891" tIns="60946" rIns="121891" bIns="60946" numCol="1" anchor="t" anchorCtr="0" compatLnSpc="1"/>
          <a:lstStyle/>
          <a:p>
            <a:endParaRPr lang="zh-CN" altLang="en-US" sz="2400">
              <a:ea typeface="微软雅黑" panose="020B0503020204020204" pitchFamily="34" charset="-122"/>
            </a:endParaRPr>
          </a:p>
        </p:txBody>
      </p:sp>
      <p:sp>
        <p:nvSpPr>
          <p:cNvPr id="17" name="Freeform 7"/>
          <p:cNvSpPr/>
          <p:nvPr/>
        </p:nvSpPr>
        <p:spPr bwMode="auto">
          <a:xfrm>
            <a:off x="611505" y="931545"/>
            <a:ext cx="3016885" cy="2804160"/>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gradFill>
            <a:gsLst>
              <a:gs pos="50000">
                <a:srgbClr val="00B0F0"/>
              </a:gs>
              <a:gs pos="0">
                <a:srgbClr val="0060A8"/>
              </a:gs>
            </a:gsLst>
            <a:path path="circle">
              <a:fillToRect t="100000" r="100000"/>
            </a:path>
            <a:tileRect l="-100000" b="-100000"/>
          </a:gradFill>
          <a:ln w="0">
            <a:noFill/>
            <a:prstDash val="solid"/>
            <a:round/>
          </a:ln>
          <a:effectLst>
            <a:outerShdw blurRad="63500" sx="102000" sy="102000" algn="ctr" rotWithShape="0">
              <a:prstClr val="black">
                <a:alpha val="40000"/>
              </a:prstClr>
            </a:outerShdw>
          </a:effectLst>
        </p:spPr>
        <p:txBody>
          <a:bodyPr vert="horz" wrap="square" lIns="121891" tIns="60946" rIns="121891" bIns="60946" numCol="1" anchor="ctr" anchorCtr="1" compatLnSpc="1"/>
          <a:lstStyle/>
          <a:p>
            <a:r>
              <a:rPr lang="en-US" altLang="zh-CN" sz="8800" dirty="0">
                <a:solidFill>
                  <a:schemeClr val="bg1"/>
                </a:solidFill>
                <a:latin typeface="Impact" panose="020B0806030902050204" pitchFamily="34" charset="0"/>
                <a:ea typeface="微软雅黑" panose="020B0503020204020204" pitchFamily="34" charset="-122"/>
              </a:rPr>
              <a:t>0</a:t>
            </a:r>
            <a:r>
              <a:rPr lang="en-US" sz="8800" dirty="0">
                <a:solidFill>
                  <a:schemeClr val="bg1"/>
                </a:solidFill>
                <a:latin typeface="Impact" panose="020B0806030902050204" pitchFamily="34" charset="0"/>
                <a:ea typeface="微软雅黑" panose="020B0503020204020204" pitchFamily="34" charset="-122"/>
              </a:rPr>
              <a:t>4</a:t>
            </a:r>
            <a:endParaRPr lang="en-US" sz="8800" dirty="0">
              <a:solidFill>
                <a:schemeClr val="bg1"/>
              </a:solidFill>
              <a:latin typeface="Impact" panose="020B0806030902050204" pitchFamily="34" charset="0"/>
              <a:ea typeface="微软雅黑" panose="020B0503020204020204" pitchFamily="34" charset="-122"/>
            </a:endParaRPr>
          </a:p>
        </p:txBody>
      </p:sp>
      <p:sp>
        <p:nvSpPr>
          <p:cNvPr id="9" name="文本框 8"/>
          <p:cNvSpPr txBox="1"/>
          <p:nvPr/>
        </p:nvSpPr>
        <p:spPr>
          <a:xfrm>
            <a:off x="3960000" y="1949450"/>
            <a:ext cx="6329680" cy="768350"/>
          </a:xfrm>
          <a:prstGeom prst="rect">
            <a:avLst/>
          </a:prstGeom>
          <a:noFill/>
        </p:spPr>
        <p:txBody>
          <a:bodyPr wrap="none" rtlCol="0">
            <a:spAutoFit/>
          </a:bodyPr>
          <a:lstStyle/>
          <a:p>
            <a:pPr algn="l">
              <a:buClrTx/>
              <a:buSzTx/>
              <a:buFontTx/>
            </a:pPr>
            <a:r>
              <a:rPr lang="zh-CN" altLang="en-US" sz="4400" dirty="0">
                <a:solidFill>
                  <a:schemeClr val="bg1"/>
                </a:solidFill>
                <a:latin typeface="微软雅黑" panose="020B0503020204020204" pitchFamily="34" charset="-122"/>
                <a:ea typeface="微软雅黑" panose="020B0503020204020204" pitchFamily="34" charset="-122"/>
              </a:rPr>
              <a:t>应用效益与促进行业进步</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960000" y="3780000"/>
            <a:ext cx="43668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（一） 应用和经济效益</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sp>
        <p:nvSpPr>
          <p:cNvPr id="28" name="文本框 27"/>
          <p:cNvSpPr txBox="1"/>
          <p:nvPr/>
        </p:nvSpPr>
        <p:spPr>
          <a:xfrm>
            <a:off x="3960000" y="4860000"/>
            <a:ext cx="31476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社会效益</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2" name="文本框 1"/>
          <p:cNvSpPr txBox="1"/>
          <p:nvPr/>
        </p:nvSpPr>
        <p:spPr>
          <a:xfrm>
            <a:off x="3960000" y="5940270"/>
            <a:ext cx="39604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（三） 社会责任绩效</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transition spd="med">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（一） 应用和经济效益</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5" name="组合 4"/>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2" name="文本框 1"/>
          <p:cNvSpPr txBox="1"/>
          <p:nvPr/>
        </p:nvSpPr>
        <p:spPr>
          <a:xfrm>
            <a:off x="5751195" y="1689100"/>
            <a:ext cx="6523355" cy="4716780"/>
          </a:xfrm>
          <a:prstGeom prst="rect">
            <a:avLst/>
          </a:prstGeom>
          <a:noFill/>
          <a:ln w="25400">
            <a:noFill/>
          </a:ln>
          <a:effectLst/>
        </p:spPr>
        <p:txBody>
          <a:bodyPr wrap="square" rtlCol="0">
            <a:noAutofit/>
          </a:bodyPr>
          <a:lstStyle/>
          <a:p>
            <a:pPr lvl="0" indent="609600" algn="l" fontAlgn="auto">
              <a:lnSpc>
                <a:spcPct val="150000"/>
              </a:lnSpc>
              <a:spcBef>
                <a:spcPts val="1000"/>
              </a:spcBef>
              <a:spcAft>
                <a:spcPts val="0"/>
              </a:spcAft>
              <a:extLst>
                <a:ext uri="{35155182-B16C-46BC-9424-99874614C6A1}">
                  <wpsdc:indentchars xmlns:wpsdc="http://www.wps.cn/officeDocument/2017/drawingmlCustomData" val="200" checksum="4158780845"/>
                </a:ext>
              </a:extLst>
            </a:pPr>
            <a:r>
              <a:rPr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头孢羟氨苄酶法合成工艺产生的经济效益主要通过生产时原辅料节降的成本体现</a:t>
            </a:r>
            <a:r>
              <a:rPr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原</a:t>
            </a:r>
            <a:r>
              <a:rPr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化学法原辅料成本</a:t>
            </a:r>
            <a:r>
              <a:rPr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（原辅料价格按2023年价格计）为</a:t>
            </a:r>
            <a:r>
              <a:rPr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391.79</a:t>
            </a:r>
            <a:r>
              <a:rPr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元/每公斤，统计2021~2023年通过酶法工艺生产的原辅料成本，</a:t>
            </a:r>
            <a:r>
              <a:rPr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与</a:t>
            </a:r>
            <a:r>
              <a:rPr lang="zh-CN" altLang="en-US"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原化学法</a:t>
            </a:r>
            <a:r>
              <a:rPr sz="24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进行对比</a:t>
            </a:r>
            <a:r>
              <a:rPr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，结合年产量</a:t>
            </a:r>
            <a:r>
              <a:rPr 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，进行对比，发现酶法与化学法相比可以节降大量的成本。</a:t>
            </a:r>
            <a:endParaRPr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lvl="0" algn="l" fontAlgn="auto">
              <a:lnSpc>
                <a:spcPct val="150000"/>
              </a:lnSpc>
              <a:spcBef>
                <a:spcPts val="1000"/>
              </a:spcBef>
              <a:spcAft>
                <a:spcPts val="0"/>
              </a:spcAft>
            </a:pPr>
            <a:endParaRPr lang="zh-CN" altLang="en-US" sz="2800" b="1" dirty="0">
              <a:solidFill>
                <a:srgbClr val="000000"/>
              </a:solidFill>
              <a:latin typeface="新宋体" panose="02010609030101010101" charset="-122"/>
              <a:ea typeface="新宋体" panose="02010609030101010101" charset="-122"/>
              <a:cs typeface="新宋体" panose="02010609030101010101" charset="-122"/>
            </a:endParaRPr>
          </a:p>
        </p:txBody>
      </p:sp>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21" name="文本框 20"/>
          <p:cNvSpPr txBox="1"/>
          <p:nvPr/>
        </p:nvSpPr>
        <p:spPr>
          <a:xfrm>
            <a:off x="1316990" y="968217"/>
            <a:ext cx="66852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技术应用于头孢羟氨苄产生经济效益</a:t>
            </a:r>
            <a:endParaRPr lang="zh-CN" altLang="en-US" b="1"/>
          </a:p>
        </p:txBody>
      </p:sp>
      <p:pic>
        <p:nvPicPr>
          <p:cNvPr id="7" name="图片 6" descr="logo (1)"/>
          <p:cNvPicPr>
            <a:picLocks noChangeAspect="1"/>
          </p:cNvPicPr>
          <p:nvPr/>
        </p:nvPicPr>
        <p:blipFill>
          <a:blip r:embed="rId1"/>
          <a:stretch>
            <a:fillRect/>
          </a:stretch>
        </p:blipFill>
        <p:spPr>
          <a:xfrm>
            <a:off x="8640000" y="0"/>
            <a:ext cx="3600000" cy="888136"/>
          </a:xfrm>
          <a:prstGeom prst="rect">
            <a:avLst/>
          </a:prstGeom>
        </p:spPr>
      </p:pic>
      <p:sp>
        <p:nvSpPr>
          <p:cNvPr id="14" name="文本框 13"/>
          <p:cNvSpPr txBox="1"/>
          <p:nvPr/>
        </p:nvSpPr>
        <p:spPr>
          <a:xfrm>
            <a:off x="6283325" y="5673725"/>
            <a:ext cx="5982335" cy="953135"/>
          </a:xfrm>
          <a:prstGeom prst="rect">
            <a:avLst/>
          </a:prstGeom>
          <a:noFill/>
        </p:spPr>
        <p:txBody>
          <a:bodyPr wrap="square" rtlCol="0">
            <a:spAutoFit/>
          </a:bodyPr>
          <a:lstStyle/>
          <a:p>
            <a:endParaRPr lang="zh-CN" altLang="en-US" sz="2800" b="1" dirty="0">
              <a:latin typeface="微软雅黑" panose="020B0503020204020204" pitchFamily="34" charset="-122"/>
              <a:ea typeface="微软雅黑" panose="020B0503020204020204" pitchFamily="34" charset="-122"/>
            </a:endParaRPr>
          </a:p>
          <a:p>
            <a:endParaRPr lang="zh-CN" altLang="en-US" sz="2800"/>
          </a:p>
        </p:txBody>
      </p:sp>
      <p:pic>
        <p:nvPicPr>
          <p:cNvPr id="4" name="图片 3" descr="5163977df8a69a7aa16f5e8b5981892"/>
          <p:cNvPicPr>
            <a:picLocks noChangeAspect="1"/>
          </p:cNvPicPr>
          <p:nvPr/>
        </p:nvPicPr>
        <p:blipFill>
          <a:blip r:embed="rId2"/>
          <a:stretch>
            <a:fillRect/>
          </a:stretch>
        </p:blipFill>
        <p:spPr>
          <a:xfrm>
            <a:off x="479425" y="2073275"/>
            <a:ext cx="5104765" cy="3404235"/>
          </a:xfrm>
          <a:prstGeom prst="rect">
            <a:avLst/>
          </a:prstGeom>
        </p:spPr>
      </p:pic>
    </p:spTree>
    <p:custDataLst>
      <p:tags r:id="rId3"/>
    </p:custDataLst>
  </p:cSld>
  <p:clrMapOvr>
    <a:masterClrMapping/>
  </p:clrMapOvr>
  <p:transition spd="med">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406275" y="1981200"/>
            <a:ext cx="5580000" cy="5040000"/>
          </a:xfrm>
          <a:prstGeom prst="roundRect">
            <a:avLst/>
          </a:prstGeom>
          <a:solidFill>
            <a:srgbClr val="92D050">
              <a:alpha val="25000"/>
            </a:srgb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31476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社会效益</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5" name="组合 4"/>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16" name="矩形 15"/>
          <p:cNvSpPr/>
          <p:nvPr>
            <p:custDataLst>
              <p:tags r:id="rId1"/>
            </p:custDataLst>
          </p:nvPr>
        </p:nvSpPr>
        <p:spPr>
          <a:xfrm>
            <a:off x="496570" y="4675505"/>
            <a:ext cx="5400040" cy="2350135"/>
          </a:xfrm>
          <a:prstGeom prst="rect">
            <a:avLst/>
          </a:prstGeom>
          <a:ln>
            <a:noFill/>
          </a:ln>
        </p:spPr>
        <p:txBody>
          <a:bodyPr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l">
              <a:lnSpc>
                <a:spcPct val="150000"/>
              </a:lnSpc>
              <a:spcBef>
                <a:spcPts val="0"/>
              </a:spcBef>
              <a:spcAft>
                <a:spcPts val="0"/>
              </a:spcAft>
              <a:buClr>
                <a:schemeClr val="bg1">
                  <a:lumMod val="85000"/>
                </a:schemeClr>
              </a:buClr>
              <a:buSzPct val="100000"/>
              <a:buFont typeface="Wingdings" panose="05000000000000000000" pitchFamily="2" charset="2"/>
              <a:buNone/>
            </a:pPr>
            <a:r>
              <a:rPr lang="zh-CN" sz="2000" spc="150" dirty="0">
                <a:latin typeface="Arial" panose="020B0604020202020204" pitchFamily="34" charset="0"/>
                <a:ea typeface="微软雅黑" panose="020B0503020204020204" pitchFamily="34" charset="-122"/>
                <a:sym typeface="+mn-ea"/>
              </a:rPr>
              <a:t>新技术的产业化有效降低了生产成本，进一步提升产品质量，在同行业处于领先水平，为后续产品一致性评价工作开展奠定坚实基础，将会带动其他生产企业改进工艺。</a:t>
            </a:r>
            <a:endParaRPr lang="zh-CN" sz="2000" spc="150" dirty="0">
              <a:latin typeface="Arial" panose="020B0604020202020204" pitchFamily="34" charset="0"/>
              <a:ea typeface="微软雅黑" panose="020B0503020204020204" pitchFamily="34" charset="-122"/>
            </a:endParaRPr>
          </a:p>
          <a:p>
            <a:pPr lvl="0" indent="0" algn="l">
              <a:lnSpc>
                <a:spcPct val="150000"/>
              </a:lnSpc>
              <a:spcBef>
                <a:spcPts val="0"/>
              </a:spcBef>
              <a:spcAft>
                <a:spcPts val="0"/>
              </a:spcAft>
              <a:buClr>
                <a:schemeClr val="bg1">
                  <a:lumMod val="85000"/>
                </a:schemeClr>
              </a:buClr>
              <a:buSzPct val="100000"/>
              <a:buFont typeface="Wingdings" panose="05000000000000000000" pitchFamily="2" charset="2"/>
              <a:buNone/>
            </a:pPr>
            <a:r>
              <a:rPr lang="zh-CN" sz="2000" spc="150" dirty="0">
                <a:solidFill>
                  <a:schemeClr val="tx1"/>
                </a:solidFill>
                <a:latin typeface="Arial" panose="020B0604020202020204" pitchFamily="34" charset="0"/>
                <a:ea typeface="微软雅黑" panose="020B0503020204020204" pitchFamily="34" charset="-122"/>
                <a:sym typeface="+mn-ea"/>
              </a:rPr>
              <a:t>。</a:t>
            </a:r>
            <a:endParaRPr lang="zh-CN" sz="2000" spc="150" dirty="0">
              <a:solidFill>
                <a:schemeClr val="tx1"/>
              </a:solidFill>
              <a:latin typeface="Arial" panose="020B0604020202020204" pitchFamily="34" charset="0"/>
              <a:ea typeface="微软雅黑" panose="020B0503020204020204" pitchFamily="34" charset="-122"/>
              <a:sym typeface="+mn-ea"/>
            </a:endParaRPr>
          </a:p>
        </p:txBody>
      </p:sp>
      <p:sp>
        <p:nvSpPr>
          <p:cNvPr id="27" name="圆角矩形 26"/>
          <p:cNvSpPr/>
          <p:nvPr/>
        </p:nvSpPr>
        <p:spPr>
          <a:xfrm>
            <a:off x="6431790" y="1963420"/>
            <a:ext cx="5580000" cy="5040000"/>
          </a:xfrm>
          <a:prstGeom prst="roundRect">
            <a:avLst/>
          </a:prstGeom>
          <a:solidFill>
            <a:srgbClr val="FFFF00">
              <a:alpha val="25000"/>
            </a:srgb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9" name="矩形 18"/>
          <p:cNvSpPr/>
          <p:nvPr>
            <p:custDataLst>
              <p:tags r:id="rId2"/>
            </p:custDataLst>
          </p:nvPr>
        </p:nvSpPr>
        <p:spPr>
          <a:xfrm>
            <a:off x="6521770" y="4809490"/>
            <a:ext cx="5400040" cy="2160270"/>
          </a:xfrm>
          <a:prstGeom prst="rect">
            <a:avLst/>
          </a:prstGeom>
          <a:ln>
            <a:noFill/>
          </a:ln>
          <a:effectLst>
            <a:outerShdw blurRad="63500" sx="102000" sy="102000" algn="ctr" rotWithShape="0">
              <a:prstClr val="black">
                <a:alpha val="40000"/>
              </a:prstClr>
            </a:outerShdw>
          </a:effectLst>
        </p:spPr>
        <p:txBody>
          <a:bodyPr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l">
              <a:lnSpc>
                <a:spcPct val="150000"/>
              </a:lnSpc>
              <a:spcBef>
                <a:spcPts val="0"/>
              </a:spcBef>
              <a:spcAft>
                <a:spcPts val="0"/>
              </a:spcAft>
              <a:buClr>
                <a:schemeClr val="bg1">
                  <a:lumMod val="85000"/>
                </a:schemeClr>
              </a:buClr>
              <a:buSzPct val="100000"/>
              <a:buFont typeface="Wingdings" panose="05000000000000000000" pitchFamily="2" charset="2"/>
              <a:buNone/>
            </a:pPr>
            <a:r>
              <a:rPr lang="zh-CN" sz="2000" spc="150" dirty="0">
                <a:latin typeface="Arial" panose="020B0604020202020204" pitchFamily="34" charset="0"/>
                <a:ea typeface="微软雅黑" panose="020B0503020204020204" pitchFamily="34" charset="-122"/>
                <a:sym typeface="+mn-ea"/>
              </a:rPr>
              <a:t>能够更好的证明我们在和国内外同类型企业的竞争过程中能够保持快速前进的步伐，有利于进一步提升华民公司的企业形象。</a:t>
            </a:r>
            <a:endParaRPr lang="zh-CN" sz="2000" spc="150" dirty="0">
              <a:latin typeface="Arial" panose="020B0604020202020204" pitchFamily="34" charset="0"/>
              <a:ea typeface="微软雅黑" panose="020B0503020204020204" pitchFamily="34" charset="-122"/>
              <a:sym typeface="+mn-ea"/>
            </a:endParaRPr>
          </a:p>
        </p:txBody>
      </p:sp>
      <p:grpSp>
        <p:nvGrpSpPr>
          <p:cNvPr id="39" name="组合 38"/>
          <p:cNvGrpSpPr/>
          <p:nvPr/>
        </p:nvGrpSpPr>
        <p:grpSpPr>
          <a:xfrm>
            <a:off x="676275" y="1057910"/>
            <a:ext cx="3399790" cy="756920"/>
            <a:chOff x="872" y="1450"/>
            <a:chExt cx="5354" cy="1192"/>
          </a:xfrm>
        </p:grpSpPr>
        <p:grpSp>
          <p:nvGrpSpPr>
            <p:cNvPr id="7" name="组合 6"/>
            <p:cNvGrpSpPr>
              <a:grpSpLocks noChangeAspect="1"/>
            </p:cNvGrpSpPr>
            <p:nvPr/>
          </p:nvGrpSpPr>
          <p:grpSpPr>
            <a:xfrm rot="2760000">
              <a:off x="872" y="1762"/>
              <a:ext cx="567" cy="567"/>
              <a:chOff x="10121" y="4172"/>
              <a:chExt cx="2949" cy="2948"/>
            </a:xfrm>
            <a:solidFill>
              <a:srgbClr val="00B050"/>
            </a:solidFill>
          </p:grpSpPr>
          <p:sp>
            <p:nvSpPr>
              <p:cNvPr id="9" name="泪滴形 8"/>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4" name="泪滴形 13"/>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5" name="泪滴形 14"/>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泪滴形 16"/>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20" name="矩形 19"/>
            <p:cNvSpPr/>
            <p:nvPr>
              <p:custDataLst>
                <p:tags r:id="rId3"/>
              </p:custDataLst>
            </p:nvPr>
          </p:nvSpPr>
          <p:spPr>
            <a:xfrm>
              <a:off x="1956" y="1450"/>
              <a:ext cx="4270" cy="1192"/>
            </a:xfrm>
            <a:prstGeom prst="rect">
              <a:avLst/>
            </a:prstGeom>
            <a:ln>
              <a:noFill/>
            </a:ln>
          </p:spPr>
          <p:txBody>
            <a:bodyPr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l">
                <a:lnSpc>
                  <a:spcPct val="120000"/>
                </a:lnSpc>
                <a:spcBef>
                  <a:spcPts val="0"/>
                </a:spcBef>
                <a:spcAft>
                  <a:spcPts val="0"/>
                </a:spcAft>
                <a:buClr>
                  <a:schemeClr val="bg1">
                    <a:lumMod val="85000"/>
                  </a:schemeClr>
                </a:buClr>
                <a:buSzPct val="100000"/>
                <a:buFont typeface="Wingdings" panose="05000000000000000000" pitchFamily="2" charset="2"/>
                <a:buNone/>
              </a:pPr>
              <a:r>
                <a:rPr lang="zh-CN" altLang="zh-CN" sz="3200" b="1">
                  <a:latin typeface="微软雅黑" panose="020B0503020204020204" pitchFamily="34" charset="-122"/>
                  <a:ea typeface="微软雅黑" panose="020B0503020204020204" pitchFamily="34" charset="-122"/>
                  <a:cs typeface="宋体" panose="02010600030101010101" pitchFamily="2" charset="-122"/>
                  <a:sym typeface="+mn-ea"/>
                </a:rPr>
                <a:t>行业影响方面</a:t>
              </a:r>
              <a:endParaRPr lang="zh-CN" sz="2000" spc="150" dirty="0">
                <a:latin typeface="Arial" panose="020B0604020202020204" pitchFamily="34" charset="0"/>
                <a:ea typeface="微软雅黑" panose="020B0503020204020204" pitchFamily="34" charset="-122"/>
                <a:sym typeface="+mn-ea"/>
              </a:endParaRPr>
            </a:p>
          </p:txBody>
        </p:sp>
      </p:grpSp>
      <p:grpSp>
        <p:nvGrpSpPr>
          <p:cNvPr id="38" name="组合 37"/>
          <p:cNvGrpSpPr/>
          <p:nvPr/>
        </p:nvGrpSpPr>
        <p:grpSpPr>
          <a:xfrm>
            <a:off x="7060565" y="1129030"/>
            <a:ext cx="3468370" cy="614680"/>
            <a:chOff x="10893" y="1778"/>
            <a:chExt cx="5462" cy="968"/>
          </a:xfrm>
        </p:grpSpPr>
        <p:sp>
          <p:nvSpPr>
            <p:cNvPr id="18" name="矩形 17"/>
            <p:cNvSpPr/>
            <p:nvPr>
              <p:custDataLst>
                <p:tags r:id="rId4"/>
              </p:custDataLst>
            </p:nvPr>
          </p:nvSpPr>
          <p:spPr>
            <a:xfrm>
              <a:off x="11817" y="1778"/>
              <a:ext cx="4538" cy="969"/>
            </a:xfrm>
            <a:prstGeom prst="rect">
              <a:avLst/>
            </a:prstGeom>
            <a:ln>
              <a:noFill/>
            </a:ln>
          </p:spPr>
          <p:txBody>
            <a:bodyPr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l">
                <a:lnSpc>
                  <a:spcPct val="120000"/>
                </a:lnSpc>
                <a:spcBef>
                  <a:spcPts val="0"/>
                </a:spcBef>
                <a:spcAft>
                  <a:spcPts val="0"/>
                </a:spcAft>
                <a:buClr>
                  <a:schemeClr val="bg1">
                    <a:lumMod val="85000"/>
                  </a:schemeClr>
                </a:buClr>
                <a:buSzPct val="100000"/>
                <a:buFont typeface="Wingdings" panose="05000000000000000000" pitchFamily="2" charset="2"/>
                <a:buNone/>
              </a:pPr>
              <a:r>
                <a:rPr lang="zh-CN" altLang="zh-CN" sz="3200" b="1">
                  <a:latin typeface="微软雅黑" panose="020B0503020204020204" pitchFamily="34" charset="-122"/>
                  <a:ea typeface="微软雅黑" panose="020B0503020204020204" pitchFamily="34" charset="-122"/>
                  <a:cs typeface="宋体" panose="02010600030101010101" pitchFamily="2" charset="-122"/>
                  <a:sym typeface="+mn-ea"/>
                </a:rPr>
                <a:t>品牌提升方面</a:t>
              </a:r>
              <a:endParaRPr lang="zh-CN" sz="2000" spc="150" dirty="0">
                <a:latin typeface="Arial" panose="020B0604020202020204" pitchFamily="34" charset="0"/>
                <a:ea typeface="微软雅黑" panose="020B0503020204020204" pitchFamily="34" charset="-122"/>
                <a:sym typeface="+mn-ea"/>
              </a:endParaRPr>
            </a:p>
          </p:txBody>
        </p:sp>
        <p:grpSp>
          <p:nvGrpSpPr>
            <p:cNvPr id="21" name="组合 20"/>
            <p:cNvGrpSpPr>
              <a:grpSpLocks noChangeAspect="1"/>
            </p:cNvGrpSpPr>
            <p:nvPr/>
          </p:nvGrpSpPr>
          <p:grpSpPr>
            <a:xfrm rot="2760000">
              <a:off x="10893" y="1979"/>
              <a:ext cx="567" cy="567"/>
              <a:chOff x="10121" y="4172"/>
              <a:chExt cx="2949" cy="2948"/>
            </a:xfrm>
            <a:solidFill>
              <a:srgbClr val="00B050"/>
            </a:solidFill>
          </p:grpSpPr>
          <p:sp>
            <p:nvSpPr>
              <p:cNvPr id="22" name="泪滴形 21"/>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3" name="泪滴形 22"/>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4" name="泪滴形 23"/>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5" name="泪滴形 24"/>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grpSp>
      <p:pic>
        <p:nvPicPr>
          <p:cNvPr id="30" name="图片 29" descr="logo (1)"/>
          <p:cNvPicPr>
            <a:picLocks noChangeAspect="1"/>
          </p:cNvPicPr>
          <p:nvPr/>
        </p:nvPicPr>
        <p:blipFill>
          <a:blip r:embed="rId5"/>
          <a:stretch>
            <a:fillRect/>
          </a:stretch>
        </p:blipFill>
        <p:spPr>
          <a:xfrm>
            <a:off x="8640000" y="0"/>
            <a:ext cx="3600000" cy="888136"/>
          </a:xfrm>
          <a:prstGeom prst="rect">
            <a:avLst/>
          </a:prstGeom>
        </p:spPr>
      </p:pic>
      <p:pic>
        <p:nvPicPr>
          <p:cNvPr id="32" name="图片 31" descr="src=http%3A%2F%2Fwww.cmu-hch.cmu.edu.tw%2FContent%2Fimages%2FDrugSafetyAndAlert_01.jpg&amp;refer=http%3A%2F%2Fwww.cmu-hch.cmu.edu"/>
          <p:cNvPicPr/>
          <p:nvPr/>
        </p:nvPicPr>
        <p:blipFill>
          <a:blip r:embed="rId6"/>
          <a:srcRect l="40388" r="1981"/>
          <a:stretch>
            <a:fillRect/>
          </a:stretch>
        </p:blipFill>
        <p:spPr>
          <a:xfrm>
            <a:off x="676275" y="2335530"/>
            <a:ext cx="5040000" cy="2340000"/>
          </a:xfrm>
          <a:prstGeom prst="rect">
            <a:avLst/>
          </a:prstGeom>
          <a:effectLst>
            <a:softEdge rad="63500"/>
          </a:effectLst>
        </p:spPr>
      </p:pic>
      <p:pic>
        <p:nvPicPr>
          <p:cNvPr id="36" name="图片 35" descr="798794164"/>
          <p:cNvPicPr/>
          <p:nvPr/>
        </p:nvPicPr>
        <p:blipFill>
          <a:blip r:embed="rId7"/>
          <a:stretch>
            <a:fillRect/>
          </a:stretch>
        </p:blipFill>
        <p:spPr>
          <a:xfrm>
            <a:off x="6701790" y="2318385"/>
            <a:ext cx="5040000" cy="2340000"/>
          </a:xfrm>
          <a:prstGeom prst="rect">
            <a:avLst/>
          </a:prstGeom>
          <a:effectLst>
            <a:softEdge rad="63500"/>
          </a:effectLst>
        </p:spPr>
      </p:pic>
    </p:spTree>
    <p:custDataLst>
      <p:tags r:id="rId8"/>
    </p:custDataLst>
  </p:cSld>
  <p:clrMapOvr>
    <a:masterClrMapping/>
  </p:clrMapOvr>
  <p:transition spd="med">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nvGrpSpPr>
          <p:cNvPr id="5" name="组合 4"/>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54" name="Rectangle 11"/>
          <p:cNvSpPr>
            <a:spLocks noChangeArrowheads="1"/>
          </p:cNvSpPr>
          <p:nvPr/>
        </p:nvSpPr>
        <p:spPr bwMode="auto">
          <a:xfrm>
            <a:off x="8255" y="1800543"/>
            <a:ext cx="12413615" cy="902970"/>
          </a:xfrm>
          <a:prstGeom prst="rect">
            <a:avLst/>
          </a:prstGeom>
          <a:noFill/>
          <a:ln w="9525">
            <a:noFill/>
            <a:miter lim="800000"/>
          </a:ln>
        </p:spPr>
        <p:txBody>
          <a:bodyPr wrap="square" anchor="ctr">
            <a:spAutoFit/>
          </a:bodyPr>
          <a:lstStyle/>
          <a:p>
            <a:pPr algn="l">
              <a:lnSpc>
                <a:spcPct val="120000"/>
              </a:lnSpc>
            </a:pPr>
            <a:r>
              <a:rPr 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头孢原料药</a:t>
            </a:r>
            <a:r>
              <a:rPr lang="zh-CN" alt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酶法工艺</a:t>
            </a:r>
            <a:r>
              <a:rPr 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目前处</a:t>
            </a:r>
            <a:r>
              <a:rPr lang="zh-CN" alt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于</a:t>
            </a:r>
            <a:r>
              <a:rPr 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国内领先</a:t>
            </a:r>
            <a:r>
              <a:rPr lang="zh-CN" alt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进</a:t>
            </a:r>
            <a:r>
              <a:rPr 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水平</a:t>
            </a:r>
            <a:r>
              <a:rPr lang="zh-CN" altLang="en-US"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因此该研究成果在同行业</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具</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有</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非常</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重要</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的价值及</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推广意义</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该技术已</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成功</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应用</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于</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头孢</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克洛等</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其他</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头孢品</a:t>
            </a:r>
            <a:r>
              <a:rPr lang="zh-CN"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种。</a:t>
            </a:r>
            <a:endParaRPr lang="zh-CN" b="1"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5" name="组合 34"/>
          <p:cNvGrpSpPr>
            <a:grpSpLocks noChangeAspect="1"/>
          </p:cNvGrpSpPr>
          <p:nvPr/>
        </p:nvGrpSpPr>
        <p:grpSpPr>
          <a:xfrm rot="2760000">
            <a:off x="540000"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21" name="文本框 20"/>
          <p:cNvSpPr txBox="1"/>
          <p:nvPr/>
        </p:nvSpPr>
        <p:spPr>
          <a:xfrm>
            <a:off x="1316990" y="968217"/>
            <a:ext cx="18084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技术推广</a:t>
            </a:r>
            <a:endParaRPr lang="zh-CN" altLang="en-US" b="1"/>
          </a:p>
        </p:txBody>
      </p:sp>
      <p:pic>
        <p:nvPicPr>
          <p:cNvPr id="2" name="图片 1" descr="logo (1)"/>
          <p:cNvPicPr>
            <a:picLocks noChangeAspect="1"/>
          </p:cNvPicPr>
          <p:nvPr/>
        </p:nvPicPr>
        <p:blipFill>
          <a:blip r:embed="rId1"/>
          <a:stretch>
            <a:fillRect/>
          </a:stretch>
        </p:blipFill>
        <p:spPr>
          <a:xfrm>
            <a:off x="8640000" y="0"/>
            <a:ext cx="3600000" cy="888136"/>
          </a:xfrm>
          <a:prstGeom prst="rect">
            <a:avLst/>
          </a:prstGeom>
        </p:spPr>
      </p:pic>
      <p:sp>
        <p:nvSpPr>
          <p:cNvPr id="4" name="文本框 3"/>
          <p:cNvSpPr txBox="1"/>
          <p:nvPr/>
        </p:nvSpPr>
        <p:spPr>
          <a:xfrm>
            <a:off x="1383665" y="71755"/>
            <a:ext cx="31476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社会效益</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pic>
        <p:nvPicPr>
          <p:cNvPr id="8" name="图片 7" descr="44aee69b49124cebe284e21af8cdd06"/>
          <p:cNvPicPr>
            <a:picLocks noChangeAspect="1"/>
          </p:cNvPicPr>
          <p:nvPr/>
        </p:nvPicPr>
        <p:blipFill>
          <a:blip r:embed="rId2"/>
          <a:stretch>
            <a:fillRect/>
          </a:stretch>
        </p:blipFill>
        <p:spPr>
          <a:xfrm>
            <a:off x="666115" y="3009900"/>
            <a:ext cx="3356610" cy="3356610"/>
          </a:xfrm>
          <a:prstGeom prst="rect">
            <a:avLst/>
          </a:prstGeom>
        </p:spPr>
      </p:pic>
      <p:pic>
        <p:nvPicPr>
          <p:cNvPr id="9" name="图片 8" descr="b33ad8a6848e669bfc3034de02680d3"/>
          <p:cNvPicPr>
            <a:picLocks noChangeAspect="1"/>
          </p:cNvPicPr>
          <p:nvPr/>
        </p:nvPicPr>
        <p:blipFill>
          <a:blip r:embed="rId3"/>
          <a:stretch>
            <a:fillRect/>
          </a:stretch>
        </p:blipFill>
        <p:spPr>
          <a:xfrm>
            <a:off x="4307205" y="2856865"/>
            <a:ext cx="3682365" cy="3682365"/>
          </a:xfrm>
          <a:prstGeom prst="rect">
            <a:avLst/>
          </a:prstGeom>
        </p:spPr>
      </p:pic>
      <p:pic>
        <p:nvPicPr>
          <p:cNvPr id="10" name="图片 9" descr="5e369966b38293d49077ade2be97b0c"/>
          <p:cNvPicPr>
            <a:picLocks noChangeAspect="1"/>
          </p:cNvPicPr>
          <p:nvPr/>
        </p:nvPicPr>
        <p:blipFill>
          <a:blip r:embed="rId4"/>
          <a:stretch>
            <a:fillRect/>
          </a:stretch>
        </p:blipFill>
        <p:spPr>
          <a:xfrm>
            <a:off x="8082915" y="2703830"/>
            <a:ext cx="3835400" cy="3835400"/>
          </a:xfrm>
          <a:prstGeom prst="rect">
            <a:avLst/>
          </a:prstGeom>
        </p:spPr>
      </p:pic>
    </p:spTree>
    <p:custDataLst>
      <p:tags r:id="rId5"/>
    </p:custDataLst>
  </p:cSld>
  <p:clrMapOvr>
    <a:masterClrMapping/>
  </p:clrMapOvr>
  <p:transition spd="med">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custDataLst>
              <p:tags r:id="rId1"/>
            </p:custDataLst>
          </p:nvPr>
        </p:nvCxnSpPr>
        <p:spPr>
          <a:xfrm>
            <a:off x="6344283" y="3504734"/>
            <a:ext cx="0" cy="2567425"/>
          </a:xfrm>
          <a:prstGeom prst="line">
            <a:avLst/>
          </a:prstGeom>
          <a:ln w="12700">
            <a:solidFill>
              <a:schemeClr val="bg1">
                <a:lumMod val="85000"/>
              </a:schemeClr>
            </a:solidFill>
            <a:prstDash val="dashDot"/>
          </a:ln>
        </p:spPr>
        <p:style>
          <a:lnRef idx="1">
            <a:schemeClr val="accent1"/>
          </a:lnRef>
          <a:fillRef idx="0">
            <a:schemeClr val="accent1"/>
          </a:fillRef>
          <a:effectRef idx="0">
            <a:schemeClr val="accent1"/>
          </a:effectRef>
          <a:fontRef idx="minor">
            <a:schemeClr val="tx1"/>
          </a:fontRef>
        </p:style>
      </p:cxnSp>
      <p:pic>
        <p:nvPicPr>
          <p:cNvPr id="7" name="图片 6" descr="绿色发展杰出企业2"/>
          <p:cNvPicPr/>
          <p:nvPr/>
        </p:nvPicPr>
        <p:blipFill>
          <a:blip r:embed="rId2"/>
          <a:stretch>
            <a:fillRect/>
          </a:stretch>
        </p:blipFill>
        <p:spPr>
          <a:xfrm>
            <a:off x="664210" y="2800350"/>
            <a:ext cx="5400000" cy="3240000"/>
          </a:xfrm>
          <a:prstGeom prst="rect">
            <a:avLst/>
          </a:prstGeom>
          <a:ln w="25400">
            <a:solidFill>
              <a:schemeClr val="accent1"/>
            </a:solidFill>
          </a:ln>
          <a:effectLst/>
        </p:spPr>
      </p:pic>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39604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（三） 社会责任绩效</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5" name="组合 4"/>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14" name="文本框 13"/>
          <p:cNvSpPr txBox="1"/>
          <p:nvPr/>
        </p:nvSpPr>
        <p:spPr>
          <a:xfrm>
            <a:off x="0" y="1424305"/>
            <a:ext cx="12395200" cy="1153160"/>
          </a:xfrm>
          <a:prstGeom prst="rect">
            <a:avLst/>
          </a:prstGeom>
          <a:solidFill>
            <a:schemeClr val="bg1">
              <a:alpha val="50000"/>
            </a:schemeClr>
          </a:solidFill>
          <a:effectLst/>
        </p:spPr>
        <p:txBody>
          <a:bodyPr wrap="square" rtlCol="0">
            <a:spAutoFit/>
          </a:bodyPr>
          <a:lstStyle/>
          <a:p>
            <a:pPr algn="l" fontAlgn="auto">
              <a:lnSpc>
                <a:spcPct val="150000"/>
              </a:lnSpc>
            </a:pPr>
            <a:r>
              <a:rPr lang="en-US"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坚决贯彻“依法合规、绿色发展、精益管理、持续改进”</a:t>
            </a:r>
            <a:r>
              <a:rPr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企业荣获国家级“</a:t>
            </a:r>
            <a:r>
              <a:rPr sz="2400" b="1" u="sng" dirty="0" err="1" smtClean="0">
                <a:solidFill>
                  <a:srgbClr val="00B050"/>
                </a:solidFill>
                <a:latin typeface="微软雅黑" panose="020B0503020204020204" pitchFamily="34" charset="-122"/>
                <a:ea typeface="微软雅黑" panose="020B0503020204020204" pitchFamily="34" charset="-122"/>
                <a:cs typeface="微软雅黑" panose="020B0503020204020204" pitchFamily="34" charset="-122"/>
                <a:sym typeface="+mn-ea"/>
              </a:rPr>
              <a:t>绿色发展杰出企业</a:t>
            </a:r>
            <a:r>
              <a:rPr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”称号</a:t>
            </a:r>
            <a:r>
              <a:rPr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华北制药</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秉承“人类健康至上，质量永远第一”的</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企业</a:t>
            </a:r>
            <a:r>
              <a:rPr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宗旨，致力于人</a:t>
            </a:r>
            <a:r>
              <a:rPr 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类</a:t>
            </a:r>
            <a:r>
              <a:rPr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健康事业</a:t>
            </a:r>
            <a:r>
              <a:rPr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5" name="组合 34"/>
          <p:cNvGrpSpPr>
            <a:grpSpLocks noChangeAspect="1"/>
          </p:cNvGrpSpPr>
          <p:nvPr/>
        </p:nvGrpSpPr>
        <p:grpSpPr>
          <a:xfrm rot="2760000">
            <a:off x="540000"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21" name="文本框 20"/>
          <p:cNvSpPr txBox="1"/>
          <p:nvPr/>
        </p:nvSpPr>
        <p:spPr>
          <a:xfrm>
            <a:off x="1316990" y="968217"/>
            <a:ext cx="18084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社会责任</a:t>
            </a:r>
            <a:endParaRPr lang="zh-CN" altLang="en-US" b="1"/>
          </a:p>
        </p:txBody>
      </p:sp>
      <p:pic>
        <p:nvPicPr>
          <p:cNvPr id="9" name="图片 8" descr="logo (1)"/>
          <p:cNvPicPr>
            <a:picLocks noChangeAspect="1"/>
          </p:cNvPicPr>
          <p:nvPr/>
        </p:nvPicPr>
        <p:blipFill>
          <a:blip r:embed="rId3"/>
          <a:stretch>
            <a:fillRect/>
          </a:stretch>
        </p:blipFill>
        <p:spPr>
          <a:xfrm>
            <a:off x="8640000" y="0"/>
            <a:ext cx="3600000" cy="888136"/>
          </a:xfrm>
          <a:prstGeom prst="rect">
            <a:avLst/>
          </a:prstGeom>
        </p:spPr>
      </p:pic>
      <p:pic>
        <p:nvPicPr>
          <p:cNvPr id="15" name="图片 14" descr="国家绿色工厂"/>
          <p:cNvPicPr/>
          <p:nvPr/>
        </p:nvPicPr>
        <p:blipFill>
          <a:blip r:embed="rId4"/>
          <a:stretch>
            <a:fillRect/>
          </a:stretch>
        </p:blipFill>
        <p:spPr>
          <a:xfrm>
            <a:off x="6344285" y="2793365"/>
            <a:ext cx="5400000" cy="3240000"/>
          </a:xfrm>
          <a:prstGeom prst="rect">
            <a:avLst/>
          </a:prstGeom>
          <a:ln w="25400">
            <a:solidFill>
              <a:schemeClr val="accent1"/>
            </a:solidFill>
          </a:ln>
          <a:effectLst/>
        </p:spPr>
      </p:pic>
    </p:spTree>
    <p:custDataLst>
      <p:tags r:id="rId5"/>
    </p:custDataLst>
  </p:cSld>
  <p:clrMapOvr>
    <a:masterClrMapping/>
  </p:clrMapOvr>
  <p:transition spd="med">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39604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（三） 社会责任绩效</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grpSp>
        <p:nvGrpSpPr>
          <p:cNvPr id="5" name="组合 4"/>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35" name="组合 34"/>
          <p:cNvGrpSpPr>
            <a:grpSpLocks noChangeAspect="1"/>
          </p:cNvGrpSpPr>
          <p:nvPr/>
        </p:nvGrpSpPr>
        <p:grpSpPr>
          <a:xfrm rot="2760000">
            <a:off x="540000" y="1080000"/>
            <a:ext cx="360000" cy="360000"/>
            <a:chOff x="10121" y="4172"/>
            <a:chExt cx="2949" cy="2948"/>
          </a:xfrm>
          <a:solidFill>
            <a:srgbClr val="00B050"/>
          </a:solidFill>
        </p:grpSpPr>
        <p:sp>
          <p:nvSpPr>
            <p:cNvPr id="2" name="泪滴形 1"/>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4" name="泪滴形 3"/>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21" name="文本框 20"/>
          <p:cNvSpPr txBox="1"/>
          <p:nvPr/>
        </p:nvSpPr>
        <p:spPr>
          <a:xfrm>
            <a:off x="1316990" y="968217"/>
            <a:ext cx="18084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展望未来</a:t>
            </a:r>
            <a:endParaRPr lang="zh-CN" altLang="en-US" b="1"/>
          </a:p>
        </p:txBody>
      </p:sp>
      <p:pic>
        <p:nvPicPr>
          <p:cNvPr id="7" name="图片 6" descr="logo (1)"/>
          <p:cNvPicPr>
            <a:picLocks noChangeAspect="1"/>
          </p:cNvPicPr>
          <p:nvPr/>
        </p:nvPicPr>
        <p:blipFill>
          <a:blip r:embed="rId1"/>
          <a:stretch>
            <a:fillRect/>
          </a:stretch>
        </p:blipFill>
        <p:spPr>
          <a:xfrm>
            <a:off x="8640000" y="0"/>
            <a:ext cx="3600000" cy="888136"/>
          </a:xfrm>
          <a:prstGeom prst="rect">
            <a:avLst/>
          </a:prstGeom>
        </p:spPr>
      </p:pic>
      <p:sp>
        <p:nvSpPr>
          <p:cNvPr id="13" name="文本框 12"/>
          <p:cNvSpPr txBox="1"/>
          <p:nvPr/>
        </p:nvSpPr>
        <p:spPr>
          <a:xfrm>
            <a:off x="8451215" y="2001520"/>
            <a:ext cx="2829560" cy="741045"/>
          </a:xfrm>
          <a:prstGeom prst="rect">
            <a:avLst/>
          </a:prstGeom>
          <a:noFill/>
        </p:spPr>
        <p:txBody>
          <a:bodyPr wrap="square" rtlCol="0">
            <a:noAutofit/>
            <a:scene3d>
              <a:camera prst="orthographicFront"/>
              <a:lightRig rig="threePt" dir="t"/>
            </a:scene3d>
          </a:bodyPr>
          <a:lstStyle/>
          <a:p>
            <a:pPr>
              <a:lnSpc>
                <a:spcPct val="150000"/>
              </a:lnSpc>
            </a:pPr>
            <a:r>
              <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rPr>
              <a:t>降低环境污染</a:t>
            </a:r>
            <a:endPar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endPar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文本框 17"/>
          <p:cNvSpPr txBox="1"/>
          <p:nvPr/>
        </p:nvSpPr>
        <p:spPr>
          <a:xfrm>
            <a:off x="8451215" y="3441700"/>
            <a:ext cx="3979545" cy="810895"/>
          </a:xfrm>
          <a:prstGeom prst="rect">
            <a:avLst/>
          </a:prstGeom>
          <a:noFill/>
        </p:spPr>
        <p:txBody>
          <a:bodyPr wrap="square" rtlCol="0">
            <a:noAutofit/>
          </a:bodyPr>
          <a:lstStyle/>
          <a:p>
            <a:pPr algn="l">
              <a:lnSpc>
                <a:spcPct val="150000"/>
              </a:lnSpc>
              <a:buClrTx/>
              <a:buSzTx/>
              <a:buFontTx/>
            </a:pPr>
            <a:r>
              <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rPr>
              <a:t>提高资源回收再利用</a:t>
            </a:r>
            <a:endPar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endParaRPr>
          </a:p>
          <a:p>
            <a:pPr algn="l">
              <a:lnSpc>
                <a:spcPct val="150000"/>
              </a:lnSpc>
              <a:buClrTx/>
              <a:buSzTx/>
              <a:buFontTx/>
            </a:pPr>
            <a:endPar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endParaRPr>
          </a:p>
        </p:txBody>
      </p:sp>
      <p:sp>
        <p:nvSpPr>
          <p:cNvPr id="19" name="文本框 18"/>
          <p:cNvSpPr txBox="1"/>
          <p:nvPr/>
        </p:nvSpPr>
        <p:spPr>
          <a:xfrm>
            <a:off x="8451215" y="4881880"/>
            <a:ext cx="3971290" cy="835660"/>
          </a:xfrm>
          <a:prstGeom prst="rect">
            <a:avLst/>
          </a:prstGeom>
          <a:noFill/>
        </p:spPr>
        <p:txBody>
          <a:bodyPr wrap="square" rtlCol="0">
            <a:noAutofit/>
          </a:bodyPr>
          <a:lstStyle/>
          <a:p>
            <a:pPr>
              <a:lnSpc>
                <a:spcPct val="150000"/>
              </a:lnSpc>
            </a:pPr>
            <a:r>
              <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rPr>
              <a:t>新质发展，创优争先</a:t>
            </a:r>
            <a:endParaRPr lang="zh-CN" altLang="en-US" sz="3200" b="1" dirty="0">
              <a:solidFill>
                <a:schemeClr val="accent2">
                  <a:lumMod val="75000"/>
                </a:schemeClr>
              </a:solidFill>
              <a:effectLst>
                <a:reflection blurRad="6350" stA="53000" endA="300" endPos="35500" dir="5400000" sy="-90000" algn="bl" rotWithShape="0"/>
              </a:effectLst>
              <a:latin typeface="微软雅黑" panose="020B0503020204020204" pitchFamily="34" charset="-122"/>
              <a:ea typeface="微软雅黑" panose="020B0503020204020204" pitchFamily="34" charset="-122"/>
              <a:sym typeface="Arial" panose="020B0604020202020204" pitchFamily="34" charset="0"/>
            </a:endParaRPr>
          </a:p>
          <a:p>
            <a:endParaRPr lang="zh-CN" altLang="en-US"/>
          </a:p>
        </p:txBody>
      </p:sp>
      <p:pic>
        <p:nvPicPr>
          <p:cNvPr id="9" name="图片 8" descr="2024国际赛 展板内容"/>
          <p:cNvPicPr>
            <a:picLocks noChangeAspect="1"/>
          </p:cNvPicPr>
          <p:nvPr/>
        </p:nvPicPr>
        <p:blipFill>
          <a:blip r:embed="rId2"/>
          <a:stretch>
            <a:fillRect/>
          </a:stretch>
        </p:blipFill>
        <p:spPr>
          <a:xfrm>
            <a:off x="594360" y="1631950"/>
            <a:ext cx="7700010" cy="5144135"/>
          </a:xfrm>
          <a:prstGeom prst="rect">
            <a:avLst/>
          </a:prstGeom>
        </p:spPr>
      </p:pic>
    </p:spTree>
    <p:custDataLst>
      <p:tags r:id="rId3"/>
    </p:custDataLst>
  </p:cSld>
  <p:clrMapOvr>
    <a:masterClrMapping/>
  </p:clrMapOvr>
  <p:transition spd="med">
    <p:comb/>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6931025" y="3225800"/>
            <a:ext cx="4464050" cy="3024505"/>
          </a:xfrm>
          <a:prstGeom prst="rect">
            <a:avLst/>
          </a:prstGeom>
          <a:solidFill>
            <a:srgbClr val="018CD7"/>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nvGrpSpPr>
          <p:cNvPr id="5" name="组合 4"/>
          <p:cNvGrpSpPr>
            <a:grpSpLocks noChangeAspect="1"/>
          </p:cNvGrpSpPr>
          <p:nvPr/>
        </p:nvGrpSpPr>
        <p:grpSpPr>
          <a:xfrm>
            <a:off x="7216140" y="2433955"/>
            <a:ext cx="4341402" cy="4249427"/>
            <a:chOff x="8107" y="4947"/>
            <a:chExt cx="4909" cy="4805"/>
          </a:xfrm>
        </p:grpSpPr>
        <p:pic>
          <p:nvPicPr>
            <p:cNvPr id="6" name="Picture 3" descr="08"/>
            <p:cNvPicPr>
              <a:picLocks noChangeAspect="1" noChangeArrowheads="1"/>
            </p:cNvPicPr>
            <p:nvPr/>
          </p:nvPicPr>
          <p:blipFill>
            <a:blip r:embed="rId2" cstate="print"/>
            <a:srcRect l="56266" t="45821" r="9780" b="10048"/>
            <a:stretch>
              <a:fillRect/>
            </a:stretch>
          </p:blipFill>
          <p:spPr bwMode="auto">
            <a:xfrm>
              <a:off x="8107" y="4947"/>
              <a:ext cx="4909" cy="4805"/>
            </a:xfrm>
            <a:prstGeom prst="rect">
              <a:avLst/>
            </a:prstGeom>
            <a:noFill/>
            <a:ln w="9525">
              <a:noFill/>
              <a:miter lim="800000"/>
              <a:headEnd/>
              <a:tailEnd/>
            </a:ln>
          </p:spPr>
        </p:pic>
        <p:sp>
          <p:nvSpPr>
            <p:cNvPr id="7171" name="Text Box 2"/>
            <p:cNvSpPr txBox="1">
              <a:spLocks noChangeArrowheads="1"/>
            </p:cNvSpPr>
            <p:nvPr/>
          </p:nvSpPr>
          <p:spPr bwMode="auto">
            <a:xfrm>
              <a:off x="8573" y="8633"/>
              <a:ext cx="3832" cy="776"/>
            </a:xfrm>
            <a:prstGeom prst="rect">
              <a:avLst/>
            </a:prstGeom>
            <a:noFill/>
            <a:ln w="9525">
              <a:noFill/>
              <a:miter lim="800000"/>
            </a:ln>
          </p:spPr>
          <p:txBody>
            <a:bodyPr wrap="square">
              <a:spAutoFit/>
            </a:bodyPr>
            <a:lstStyle/>
            <a:p>
              <a:pPr>
                <a:lnSpc>
                  <a:spcPct val="70000"/>
                </a:lnSpc>
                <a:spcBef>
                  <a:spcPct val="50000"/>
                </a:spcBef>
              </a:pPr>
              <a:r>
                <a:rPr lang="zh-CN" altLang="en-US" sz="900">
                  <a:solidFill>
                    <a:schemeClr val="bg1"/>
                  </a:solidFill>
                  <a:ea typeface="汉仪中黑简" pitchFamily="49" charset="-122"/>
                </a:rPr>
                <a:t>华北制药河北华民药业有限责任公司</a:t>
              </a:r>
              <a:endParaRPr lang="zh-CN" altLang="en-US" sz="900">
                <a:solidFill>
                  <a:schemeClr val="bg1"/>
                </a:solidFill>
                <a:ea typeface="汉仪中黑简" pitchFamily="49" charset="-122"/>
              </a:endParaRPr>
            </a:p>
            <a:p>
              <a:pPr>
                <a:lnSpc>
                  <a:spcPct val="70000"/>
                </a:lnSpc>
                <a:spcBef>
                  <a:spcPct val="50000"/>
                </a:spcBef>
              </a:pPr>
              <a:r>
                <a:rPr lang="zh-CN" altLang="en-US" sz="900">
                  <a:solidFill>
                    <a:schemeClr val="bg1"/>
                  </a:solidFill>
                  <a:ea typeface="汉仪中黑简" pitchFamily="49" charset="-122"/>
                </a:rPr>
                <a:t>河北省石家庄市经济技术开发区海南路</a:t>
              </a:r>
              <a:r>
                <a:rPr lang="en-US" altLang="zh-CN" sz="900">
                  <a:solidFill>
                    <a:schemeClr val="bg1"/>
                  </a:solidFill>
                  <a:ea typeface="汉仪中黑简" pitchFamily="49" charset="-122"/>
                </a:rPr>
                <a:t>98</a:t>
              </a:r>
              <a:r>
                <a:rPr lang="zh-CN" altLang="en-US" sz="900">
                  <a:solidFill>
                    <a:schemeClr val="bg1"/>
                  </a:solidFill>
                  <a:ea typeface="汉仪中黑简" pitchFamily="49" charset="-122"/>
                </a:rPr>
                <a:t>号 </a:t>
              </a:r>
              <a:r>
                <a:rPr lang="en-US" altLang="zh-CN" sz="900">
                  <a:solidFill>
                    <a:schemeClr val="bg1"/>
                  </a:solidFill>
                  <a:ea typeface="汉仪中黑简" pitchFamily="49" charset="-122"/>
                </a:rPr>
                <a:t>052165</a:t>
              </a:r>
              <a:endParaRPr lang="en-US" altLang="zh-CN" sz="900">
                <a:solidFill>
                  <a:schemeClr val="bg1"/>
                </a:solidFill>
                <a:ea typeface="汉仪中黑简" pitchFamily="49" charset="-122"/>
              </a:endParaRPr>
            </a:p>
            <a:p>
              <a:pPr>
                <a:lnSpc>
                  <a:spcPct val="70000"/>
                </a:lnSpc>
                <a:spcBef>
                  <a:spcPct val="50000"/>
                </a:spcBef>
              </a:pPr>
              <a:r>
                <a:rPr lang="zh-CN" altLang="en-US" sz="900">
                  <a:solidFill>
                    <a:schemeClr val="bg1"/>
                  </a:solidFill>
                  <a:ea typeface="汉仪中黑简" pitchFamily="49" charset="-122"/>
                </a:rPr>
                <a:t>电话：</a:t>
              </a:r>
              <a:r>
                <a:rPr lang="en-US" altLang="zh-CN" sz="900">
                  <a:solidFill>
                    <a:schemeClr val="bg1"/>
                  </a:solidFill>
                  <a:ea typeface="汉仪中黑简" pitchFamily="49" charset="-122"/>
                </a:rPr>
                <a:t>0311-88152805</a:t>
              </a:r>
              <a:endParaRPr lang="en-US" altLang="zh-CN" sz="900">
                <a:solidFill>
                  <a:schemeClr val="bg1"/>
                </a:solidFill>
                <a:ea typeface="汉仪中黑简" pitchFamily="49" charset="-122"/>
              </a:endParaRPr>
            </a:p>
            <a:p>
              <a:pPr>
                <a:lnSpc>
                  <a:spcPct val="70000"/>
                </a:lnSpc>
                <a:spcBef>
                  <a:spcPct val="50000"/>
                </a:spcBef>
              </a:pPr>
              <a:r>
                <a:rPr lang="zh-CN" altLang="en-US" sz="900">
                  <a:solidFill>
                    <a:schemeClr val="bg1"/>
                  </a:solidFill>
                  <a:ea typeface="汉仪中黑简" pitchFamily="49" charset="-122"/>
                </a:rPr>
                <a:t>传真：</a:t>
              </a:r>
              <a:r>
                <a:rPr lang="en-US" altLang="zh-CN" sz="900">
                  <a:solidFill>
                    <a:schemeClr val="bg1"/>
                  </a:solidFill>
                  <a:ea typeface="汉仪中黑简" pitchFamily="49" charset="-122"/>
                </a:rPr>
                <a:t>0311-88152805</a:t>
              </a:r>
              <a:endParaRPr lang="en-US" altLang="zh-CN" sz="900">
                <a:solidFill>
                  <a:schemeClr val="bg1"/>
                </a:solidFill>
                <a:ea typeface="汉仪中黑简" pitchFamily="49" charset="-122"/>
              </a:endParaRPr>
            </a:p>
          </p:txBody>
        </p:sp>
      </p:grpSp>
    </p:spTree>
  </p:cSld>
  <p:clrMapOvr>
    <a:masterClrMapping/>
  </p:clrMapOvr>
  <p:transition spd="med">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p:nvSpPr>
        <p:spPr bwMode="auto">
          <a:xfrm>
            <a:off x="635" y="1613535"/>
            <a:ext cx="12421235" cy="1440180"/>
          </a:xfrm>
          <a:prstGeom prst="rect">
            <a:avLst/>
          </a:prstGeom>
          <a:gradFill>
            <a:gsLst>
              <a:gs pos="50000">
                <a:srgbClr val="018CD7"/>
              </a:gs>
              <a:gs pos="0">
                <a:srgbClr val="0156A9"/>
              </a:gs>
            </a:gsLst>
            <a:path path="circle">
              <a:fillToRect l="50000" t="50000" r="50000" b="50000"/>
            </a:path>
            <a:tileRect/>
          </a:gradFill>
          <a:ln w="0">
            <a:noFill/>
            <a:prstDash val="solid"/>
            <a:miter lim="800000"/>
          </a:ln>
          <a:effectLst>
            <a:outerShdw blurRad="63500" sx="102000" sy="102000" algn="ctr" rotWithShape="0">
              <a:prstClr val="black">
                <a:alpha val="40000"/>
              </a:prstClr>
            </a:outerShdw>
          </a:effectLst>
        </p:spPr>
        <p:txBody>
          <a:bodyPr vert="horz" wrap="square" lIns="121891" tIns="60946" rIns="121891" bIns="60946" numCol="1" anchor="t" anchorCtr="0" compatLnSpc="1"/>
          <a:lstStyle/>
          <a:p>
            <a:endParaRPr lang="zh-CN" altLang="en-US" sz="2400">
              <a:ea typeface="微软雅黑" panose="020B0503020204020204" pitchFamily="34" charset="-122"/>
            </a:endParaRPr>
          </a:p>
        </p:txBody>
      </p:sp>
      <p:sp>
        <p:nvSpPr>
          <p:cNvPr id="17" name="Freeform 7"/>
          <p:cNvSpPr/>
          <p:nvPr/>
        </p:nvSpPr>
        <p:spPr bwMode="auto">
          <a:xfrm>
            <a:off x="611505" y="931545"/>
            <a:ext cx="3016885" cy="2804160"/>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gradFill>
            <a:gsLst>
              <a:gs pos="50000">
                <a:srgbClr val="00B0F0"/>
              </a:gs>
              <a:gs pos="0">
                <a:srgbClr val="0060A8"/>
              </a:gs>
            </a:gsLst>
            <a:path path="circle">
              <a:fillToRect t="100000" r="100000"/>
            </a:path>
            <a:tileRect l="-100000" b="-100000"/>
          </a:gradFill>
          <a:ln w="0">
            <a:noFill/>
            <a:prstDash val="solid"/>
            <a:round/>
          </a:ln>
          <a:effectLst>
            <a:outerShdw blurRad="63500" sx="102000" sy="102000" algn="ctr" rotWithShape="0">
              <a:prstClr val="black">
                <a:alpha val="40000"/>
              </a:prstClr>
            </a:outerShdw>
          </a:effectLst>
        </p:spPr>
        <p:txBody>
          <a:bodyPr vert="horz" wrap="square" lIns="121891" tIns="60946" rIns="121891" bIns="60946" numCol="1" anchor="ctr" anchorCtr="1" compatLnSpc="1"/>
          <a:lstStyle/>
          <a:p>
            <a:r>
              <a:rPr lang="en-US" altLang="zh-CN" sz="8800" dirty="0">
                <a:solidFill>
                  <a:schemeClr val="bg1"/>
                </a:solidFill>
                <a:latin typeface="Impact" panose="020B0806030902050204" pitchFamily="34" charset="0"/>
                <a:ea typeface="微软雅黑" panose="020B0503020204020204" pitchFamily="34" charset="-122"/>
              </a:rPr>
              <a:t>0</a:t>
            </a:r>
            <a:r>
              <a:rPr lang="en-US" sz="8800" dirty="0">
                <a:solidFill>
                  <a:schemeClr val="bg1"/>
                </a:solidFill>
                <a:latin typeface="Impact" panose="020B0806030902050204" pitchFamily="34" charset="0"/>
                <a:ea typeface="微软雅黑" panose="020B0503020204020204" pitchFamily="34" charset="-122"/>
              </a:rPr>
              <a:t>1</a:t>
            </a:r>
            <a:endParaRPr lang="en-US" sz="8800" dirty="0">
              <a:solidFill>
                <a:schemeClr val="bg1"/>
              </a:solidFill>
              <a:latin typeface="Impact" panose="020B0806030902050204" pitchFamily="34" charset="0"/>
              <a:ea typeface="微软雅黑" panose="020B0503020204020204" pitchFamily="34" charset="-122"/>
            </a:endParaRPr>
          </a:p>
        </p:txBody>
      </p:sp>
      <p:sp>
        <p:nvSpPr>
          <p:cNvPr id="9" name="文本框 8"/>
          <p:cNvSpPr txBox="1"/>
          <p:nvPr/>
        </p:nvSpPr>
        <p:spPr>
          <a:xfrm>
            <a:off x="3960000" y="1949450"/>
            <a:ext cx="5212080" cy="768350"/>
          </a:xfrm>
          <a:prstGeom prst="rect">
            <a:avLst/>
          </a:prstGeom>
          <a:noFill/>
        </p:spPr>
        <p:txBody>
          <a:bodyPr wrap="none" rtlCol="0">
            <a:spAutoFit/>
          </a:bodyPr>
          <a:lstStyle/>
          <a:p>
            <a:pPr algn="l">
              <a:buClrTx/>
              <a:buSzTx/>
              <a:buFontTx/>
            </a:pPr>
            <a:r>
              <a:rPr lang="zh-CN" altLang="en-US" sz="4400" dirty="0">
                <a:solidFill>
                  <a:schemeClr val="bg1"/>
                </a:solidFill>
                <a:latin typeface="微软雅黑" panose="020B0503020204020204" pitchFamily="34" charset="-122"/>
                <a:ea typeface="微软雅黑" panose="020B0503020204020204" pitchFamily="34" charset="-122"/>
              </a:rPr>
              <a:t>立项背景与总体思路</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960000" y="5940000"/>
            <a:ext cx="5586095" cy="583565"/>
          </a:xfrm>
          <a:prstGeom prst="rect">
            <a:avLst/>
          </a:prstGeom>
          <a:noFill/>
        </p:spPr>
        <p:txBody>
          <a:bodyPr wrap="none" rtlCol="0">
            <a:spAutoFit/>
          </a:bodyPr>
          <a:lstStyle/>
          <a:p>
            <a:pPr algn="l">
              <a:buClrTx/>
              <a:buSzTx/>
              <a:buFontTx/>
            </a:pPr>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（三） 项目实施总体技术框架</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5" name="文本框 4"/>
          <p:cNvSpPr txBox="1"/>
          <p:nvPr/>
        </p:nvSpPr>
        <p:spPr>
          <a:xfrm>
            <a:off x="3960000" y="3780000"/>
            <a:ext cx="31476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（一） 立项背景</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文本框 5"/>
          <p:cNvSpPr txBox="1"/>
          <p:nvPr/>
        </p:nvSpPr>
        <p:spPr>
          <a:xfrm>
            <a:off x="3960000" y="4860000"/>
            <a:ext cx="43668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成果解决的问题</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transition spd="med">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6" name="矩形 25"/>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4" name="文本框 3"/>
          <p:cNvSpPr txBox="1"/>
          <p:nvPr/>
        </p:nvSpPr>
        <p:spPr>
          <a:xfrm>
            <a:off x="1383665" y="71755"/>
            <a:ext cx="3147695" cy="583565"/>
          </a:xfrm>
          <a:prstGeom prst="rect">
            <a:avLst/>
          </a:prstGeom>
          <a:noFill/>
        </p:spPr>
        <p:txBody>
          <a:bodyPr wrap="none" rtlCol="0">
            <a:spAutoFit/>
          </a:bodyPr>
          <a:lstStyle/>
          <a:p>
            <a:pPr algn="l"/>
            <a:r>
              <a:rPr lang="zh-CN" altLang="zh-CN" sz="3200">
                <a:solidFill>
                  <a:schemeClr val="tx1"/>
                </a:solidFill>
                <a:latin typeface="微软雅黑" panose="020B0503020204020204" pitchFamily="34" charset="-122"/>
                <a:ea typeface="微软雅黑" panose="020B0503020204020204" pitchFamily="34" charset="-122"/>
                <a:cs typeface="宋体" panose="02010600030101010101" pitchFamily="2" charset="-122"/>
              </a:rPr>
              <a:t>（一） 立项背景</a:t>
            </a:r>
            <a:endParaRPr lang="zh-CN" altLang="zh-CN" sz="32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 name="组合 1"/>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3"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18084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市场需求</a:t>
            </a:r>
            <a:endParaRPr lang="zh-CN" altLang="en-US" b="1"/>
          </a:p>
        </p:txBody>
      </p:sp>
      <p:grpSp>
        <p:nvGrpSpPr>
          <p:cNvPr id="40" name="组合 39"/>
          <p:cNvGrpSpPr/>
          <p:nvPr/>
        </p:nvGrpSpPr>
        <p:grpSpPr>
          <a:xfrm>
            <a:off x="763905" y="5047615"/>
            <a:ext cx="5039995" cy="2160270"/>
            <a:chOff x="1203" y="7593"/>
            <a:chExt cx="7937" cy="3402"/>
          </a:xfrm>
        </p:grpSpPr>
        <p:sp>
          <p:nvSpPr>
            <p:cNvPr id="34" name="圆角矩形 33"/>
            <p:cNvSpPr/>
            <p:nvPr/>
          </p:nvSpPr>
          <p:spPr>
            <a:xfrm>
              <a:off x="1203" y="7593"/>
              <a:ext cx="7937" cy="3402"/>
            </a:xfrm>
            <a:prstGeom prst="roundRect">
              <a:avLst/>
            </a:prstGeom>
            <a:solidFill>
              <a:srgbClr val="FFC000">
                <a:alpha val="35000"/>
              </a:srgb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3" name="文本框 12"/>
            <p:cNvSpPr txBox="1"/>
            <p:nvPr/>
          </p:nvSpPr>
          <p:spPr>
            <a:xfrm>
              <a:off x="1244" y="8011"/>
              <a:ext cx="7856" cy="2567"/>
            </a:xfrm>
            <a:prstGeom prst="rect">
              <a:avLst/>
            </a:prstGeom>
            <a:noFill/>
          </p:spPr>
          <p:txBody>
            <a:bodyPr wrap="square" rtlCol="0">
              <a:spAutoFit/>
            </a:bodyPr>
            <a:lstStyle/>
            <a:p>
              <a:pPr algn="l"/>
              <a:r>
                <a:rPr lang="zh-CN" altLang="en-US"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随着全球环境问题的加剧，减少工业污染和降低碳排放成为各国的共同目标。传统化学工艺往往伴随着大量废物和污染物的产生，酶法工艺因其绿色环保的特点受到越来越多的关注。</a:t>
              </a:r>
              <a:endParaRPr lang="zh-CN" altLang="en-US"/>
            </a:p>
          </p:txBody>
        </p:sp>
      </p:grpSp>
      <p:sp>
        <p:nvSpPr>
          <p:cNvPr id="23" name="圆角矩形 22"/>
          <p:cNvSpPr/>
          <p:nvPr/>
        </p:nvSpPr>
        <p:spPr>
          <a:xfrm>
            <a:off x="829310" y="1715135"/>
            <a:ext cx="4991735" cy="2401570"/>
          </a:xfrm>
          <a:prstGeom prst="roundRect">
            <a:avLst/>
          </a:prstGeom>
          <a:solidFill>
            <a:srgbClr val="00B0F0">
              <a:alpha val="35000"/>
            </a:srgb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6" name="文本框 5"/>
          <p:cNvSpPr txBox="1"/>
          <p:nvPr/>
        </p:nvSpPr>
        <p:spPr>
          <a:xfrm>
            <a:off x="1647825" y="1718310"/>
            <a:ext cx="3355340" cy="429895"/>
          </a:xfrm>
          <a:prstGeom prst="rect">
            <a:avLst/>
          </a:prstGeom>
          <a:noFill/>
          <a:ln>
            <a:noFill/>
          </a:ln>
        </p:spPr>
        <p:txBody>
          <a:bodyPr wrap="square" rtlCol="0">
            <a:spAutoFit/>
          </a:bodyPr>
          <a:lstStyle/>
          <a:p>
            <a:pPr algn="ctr"/>
            <a:r>
              <a:rPr lang="zh-CN" altLang="en-US"/>
              <a:t>可持续产品需求增长</a:t>
            </a:r>
            <a:endParaRPr lang="zh-CN" altLang="en-US"/>
          </a:p>
        </p:txBody>
      </p:sp>
      <p:sp>
        <p:nvSpPr>
          <p:cNvPr id="22" name="圆角矩形 21"/>
          <p:cNvSpPr/>
          <p:nvPr/>
        </p:nvSpPr>
        <p:spPr>
          <a:xfrm>
            <a:off x="6573520" y="1717675"/>
            <a:ext cx="5039995" cy="2399030"/>
          </a:xfrm>
          <a:prstGeom prst="roundRect">
            <a:avLst/>
          </a:prstGeom>
          <a:solidFill>
            <a:srgbClr val="FFFF00">
              <a:alpha val="35000"/>
            </a:srgb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7" name="文本框 16"/>
          <p:cNvSpPr txBox="1"/>
          <p:nvPr/>
        </p:nvSpPr>
        <p:spPr>
          <a:xfrm>
            <a:off x="6809105" y="1718310"/>
            <a:ext cx="4485005" cy="429895"/>
          </a:xfrm>
          <a:prstGeom prst="rect">
            <a:avLst/>
          </a:prstGeom>
          <a:noFill/>
          <a:ln>
            <a:noFill/>
          </a:ln>
        </p:spPr>
        <p:txBody>
          <a:bodyPr wrap="square" rtlCol="0">
            <a:spAutoFit/>
          </a:bodyPr>
          <a:lstStyle/>
          <a:p>
            <a:pPr algn="ctr"/>
            <a:r>
              <a:rPr lang="zh-CN" altLang="en-US"/>
              <a:t>提高生产效率</a:t>
            </a:r>
            <a:endParaRPr lang="zh-CN" altLang="en-US"/>
          </a:p>
        </p:txBody>
      </p:sp>
      <p:grpSp>
        <p:nvGrpSpPr>
          <p:cNvPr id="41" name="组合 40"/>
          <p:cNvGrpSpPr/>
          <p:nvPr/>
        </p:nvGrpSpPr>
        <p:grpSpPr>
          <a:xfrm>
            <a:off x="6572885" y="5047615"/>
            <a:ext cx="5039995" cy="2160270"/>
            <a:chOff x="10351" y="7836"/>
            <a:chExt cx="7937" cy="3402"/>
          </a:xfrm>
        </p:grpSpPr>
        <p:sp>
          <p:nvSpPr>
            <p:cNvPr id="29" name="圆角矩形 28"/>
            <p:cNvSpPr/>
            <p:nvPr/>
          </p:nvSpPr>
          <p:spPr>
            <a:xfrm>
              <a:off x="10351" y="7836"/>
              <a:ext cx="7937" cy="3402"/>
            </a:xfrm>
            <a:prstGeom prst="roundRect">
              <a:avLst/>
            </a:prstGeom>
            <a:solidFill>
              <a:srgbClr val="92D050">
                <a:alpha val="35000"/>
              </a:srgb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19" name="文本框 18"/>
            <p:cNvSpPr txBox="1"/>
            <p:nvPr/>
          </p:nvSpPr>
          <p:spPr>
            <a:xfrm>
              <a:off x="10352" y="8253"/>
              <a:ext cx="7936" cy="2082"/>
            </a:xfrm>
            <a:prstGeom prst="rect">
              <a:avLst/>
            </a:prstGeom>
            <a:noFill/>
            <a:effectLst/>
          </p:spPr>
          <p:txBody>
            <a:bodyPr wrap="square" rtlCol="0">
              <a:spAutoFit/>
            </a:bodyPr>
            <a:lstStyle/>
            <a:p>
              <a:pPr algn="l"/>
              <a:r>
                <a:rPr lang="zh-CN" altLang="en-US"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各国政府和国际组织纷纷出台更加严格的环保法规和政策，鼓励企业采用可持续和环保的生产技术。酶法工艺作为清洁生产的重要手段，符合政策导向，具备良好的发展前景。</a:t>
              </a:r>
              <a:endParaRPr lang="zh-CN" altLang="en-US"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pic>
        <p:nvPicPr>
          <p:cNvPr id="39" name="图片 38" descr="logo (1)"/>
          <p:cNvPicPr>
            <a:picLocks noChangeAspect="1"/>
          </p:cNvPicPr>
          <p:nvPr/>
        </p:nvPicPr>
        <p:blipFill>
          <a:blip r:embed="rId2"/>
          <a:stretch>
            <a:fillRect/>
          </a:stretch>
        </p:blipFill>
        <p:spPr>
          <a:xfrm>
            <a:off x="8640000" y="0"/>
            <a:ext cx="3600000" cy="888136"/>
          </a:xfrm>
          <a:prstGeom prst="rect">
            <a:avLst/>
          </a:prstGeom>
        </p:spPr>
      </p:pic>
      <p:pic>
        <p:nvPicPr>
          <p:cNvPr id="45" name="图片 44" descr="162312862520416"/>
          <p:cNvPicPr>
            <a:picLocks noChangeAspect="1"/>
          </p:cNvPicPr>
          <p:nvPr/>
        </p:nvPicPr>
        <p:blipFill>
          <a:blip r:embed="rId3"/>
          <a:srcRect l="1247" r="59593"/>
          <a:stretch>
            <a:fillRect/>
          </a:stretch>
        </p:blipFill>
        <p:spPr>
          <a:xfrm>
            <a:off x="3879850" y="3658870"/>
            <a:ext cx="4320000" cy="1849039"/>
          </a:xfrm>
          <a:prstGeom prst="rect">
            <a:avLst/>
          </a:prstGeom>
          <a:effectLst>
            <a:outerShdw blurRad="63500" sx="102000" sy="102000" algn="ctr" rotWithShape="0">
              <a:prstClr val="black">
                <a:alpha val="40000"/>
              </a:prstClr>
            </a:outerShdw>
          </a:effectLst>
        </p:spPr>
      </p:pic>
      <p:sp>
        <p:nvSpPr>
          <p:cNvPr id="46" name="椭圆 45"/>
          <p:cNvSpPr/>
          <p:nvPr/>
        </p:nvSpPr>
        <p:spPr>
          <a:xfrm>
            <a:off x="5706745" y="4178300"/>
            <a:ext cx="900000" cy="900000"/>
          </a:xfrm>
          <a:prstGeom prst="ellipse">
            <a:avLst/>
          </a:prstGeom>
          <a:solidFill>
            <a:srgbClr val="FF0000">
              <a:alpha val="35000"/>
            </a:srgb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pic>
        <p:nvPicPr>
          <p:cNvPr id="5" name="图片 4" descr="086586fbc14cf10bbc97770d832583c"/>
          <p:cNvPicPr>
            <a:picLocks noChangeAspect="1"/>
          </p:cNvPicPr>
          <p:nvPr/>
        </p:nvPicPr>
        <p:blipFill>
          <a:blip r:embed="rId4"/>
          <a:stretch>
            <a:fillRect/>
          </a:stretch>
        </p:blipFill>
        <p:spPr>
          <a:xfrm>
            <a:off x="7291070" y="2158365"/>
            <a:ext cx="3575050" cy="1884045"/>
          </a:xfrm>
          <a:prstGeom prst="rect">
            <a:avLst/>
          </a:prstGeom>
        </p:spPr>
      </p:pic>
      <p:pic>
        <p:nvPicPr>
          <p:cNvPr id="7" name="图片 6" descr="11b0a6d8df261fe514316498716f27e"/>
          <p:cNvPicPr>
            <a:picLocks noChangeAspect="1"/>
          </p:cNvPicPr>
          <p:nvPr/>
        </p:nvPicPr>
        <p:blipFill>
          <a:blip r:embed="rId5"/>
          <a:stretch>
            <a:fillRect/>
          </a:stretch>
        </p:blipFill>
        <p:spPr>
          <a:xfrm>
            <a:off x="1530350" y="2157730"/>
            <a:ext cx="3453765" cy="1824990"/>
          </a:xfrm>
          <a:prstGeom prst="rect">
            <a:avLst/>
          </a:prstGeom>
        </p:spPr>
      </p:pic>
    </p:spTree>
  </p:cSld>
  <p:clrMapOvr>
    <a:masterClrMapping/>
  </p:clrMapOvr>
  <p:transition spd="med">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28" name="矩形 27"/>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6" name="矩形 25"/>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4" name="文本框 3"/>
          <p:cNvSpPr txBox="1"/>
          <p:nvPr/>
        </p:nvSpPr>
        <p:spPr>
          <a:xfrm>
            <a:off x="1383665" y="71755"/>
            <a:ext cx="3147695" cy="583565"/>
          </a:xfrm>
          <a:prstGeom prst="rect">
            <a:avLst/>
          </a:prstGeom>
          <a:noFill/>
        </p:spPr>
        <p:txBody>
          <a:bodyPr wrap="none" rtlCol="0">
            <a:spAutoFit/>
          </a:bodyPr>
          <a:lstStyle/>
          <a:p>
            <a:pPr algn="l"/>
            <a:r>
              <a:rPr lang="zh-CN" altLang="zh-CN" sz="3200">
                <a:solidFill>
                  <a:schemeClr val="tx1"/>
                </a:solidFill>
                <a:latin typeface="微软雅黑" panose="020B0503020204020204" pitchFamily="34" charset="-122"/>
                <a:ea typeface="微软雅黑" panose="020B0503020204020204" pitchFamily="34" charset="-122"/>
                <a:cs typeface="宋体" panose="02010600030101010101" pitchFamily="2" charset="-122"/>
              </a:rPr>
              <a:t>（一） 立项背景</a:t>
            </a:r>
            <a:endParaRPr lang="zh-CN" altLang="zh-CN" sz="3200">
              <a:solidFill>
                <a:schemeClr val="tx1"/>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 name="组合 1"/>
          <p:cNvGrpSpPr/>
          <p:nvPr/>
        </p:nvGrpSpPr>
        <p:grpSpPr bwMode="auto">
          <a:xfrm>
            <a:off x="0" y="71755"/>
            <a:ext cx="864870" cy="489585"/>
            <a:chOff x="0" y="0"/>
            <a:chExt cx="480244" cy="564356"/>
          </a:xfrm>
          <a:solidFill>
            <a:schemeClr val="bg1">
              <a:lumMod val="65000"/>
            </a:schemeClr>
          </a:solidFill>
        </p:grpSpPr>
        <p:sp>
          <p:nvSpPr>
            <p:cNvPr id="11"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3"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5059680" cy="583565"/>
          </a:xfrm>
          <a:prstGeom prst="rect">
            <a:avLst/>
          </a:prstGeom>
          <a:noFill/>
        </p:spPr>
        <p:txBody>
          <a:bodyPr wrap="none" rtlCol="0">
            <a:spAutoFit/>
          </a:bodyPr>
          <a:lstStyle/>
          <a:p>
            <a:pPr algn="l"/>
            <a:r>
              <a:rPr lang="zh-CN" altLang="zh-CN" sz="3200" b="1">
                <a:latin typeface="微软雅黑" panose="020B0503020204020204" pitchFamily="34" charset="-122"/>
                <a:ea typeface="微软雅黑" panose="020B0503020204020204" pitchFamily="34" charset="-122"/>
                <a:cs typeface="宋体" panose="02010600030101010101" pitchFamily="2" charset="-122"/>
              </a:rPr>
              <a:t>公司发展需求及可行性条件</a:t>
            </a:r>
            <a:endParaRPr lang="zh-CN" altLang="en-US" b="1"/>
          </a:p>
        </p:txBody>
      </p:sp>
      <p:sp>
        <p:nvSpPr>
          <p:cNvPr id="8" name="文本框 7"/>
          <p:cNvSpPr txBox="1"/>
          <p:nvPr/>
        </p:nvSpPr>
        <p:spPr>
          <a:xfrm>
            <a:off x="478790" y="1688465"/>
            <a:ext cx="11336655" cy="768350"/>
          </a:xfrm>
          <a:prstGeom prst="rect">
            <a:avLst/>
          </a:prstGeom>
          <a:noFill/>
          <a:ln>
            <a:solidFill>
              <a:srgbClr val="FF0000"/>
            </a:solidFill>
          </a:ln>
        </p:spPr>
        <p:txBody>
          <a:bodyPr wrap="square" rtlCol="0">
            <a:spAutoFit/>
          </a:bodyPr>
          <a:lstStyle/>
          <a:p>
            <a:pPr algn="l"/>
            <a:r>
              <a:rPr lang="en-US" altLang="zh-CN">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通过技术开发和快速产业化实施，酶法工艺，在同行业技术开发中起到促进和带动作用，为头孢菌素原料药生产行业注入新的活力；整体技术达到国际领先水平。</a:t>
            </a:r>
            <a:endParaRPr lang="zh-CN" altLang="zh-CN">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descr="1617264969136948"/>
          <p:cNvPicPr/>
          <p:nvPr/>
        </p:nvPicPr>
        <p:blipFill>
          <a:blip r:embed="rId2"/>
          <a:stretch>
            <a:fillRect/>
          </a:stretch>
        </p:blipFill>
        <p:spPr>
          <a:xfrm>
            <a:off x="521970" y="3256915"/>
            <a:ext cx="5400000" cy="3600000"/>
          </a:xfrm>
          <a:prstGeom prst="round2DiagRect">
            <a:avLst/>
          </a:prstGeom>
        </p:spPr>
      </p:pic>
      <p:pic>
        <p:nvPicPr>
          <p:cNvPr id="6" name="图片 5"/>
          <p:cNvPicPr/>
          <p:nvPr/>
        </p:nvPicPr>
        <p:blipFill>
          <a:blip r:embed="rId3"/>
          <a:srcRect l="1865" r="4984"/>
          <a:stretch>
            <a:fillRect/>
          </a:stretch>
        </p:blipFill>
        <p:spPr>
          <a:xfrm>
            <a:off x="6376670" y="3154045"/>
            <a:ext cx="5400000" cy="3600000"/>
          </a:xfrm>
          <a:prstGeom prst="round2DiagRect">
            <a:avLst/>
          </a:prstGeom>
        </p:spPr>
      </p:pic>
      <p:pic>
        <p:nvPicPr>
          <p:cNvPr id="9" name="图片 8" descr="logo (1)"/>
          <p:cNvPicPr>
            <a:picLocks noChangeAspect="1"/>
          </p:cNvPicPr>
          <p:nvPr/>
        </p:nvPicPr>
        <p:blipFill>
          <a:blip r:embed="rId4"/>
          <a:stretch>
            <a:fillRect/>
          </a:stretch>
        </p:blipFill>
        <p:spPr>
          <a:xfrm>
            <a:off x="8640000" y="0"/>
            <a:ext cx="3600000" cy="888136"/>
          </a:xfrm>
          <a:prstGeom prst="rect">
            <a:avLst/>
          </a:prstGeom>
        </p:spPr>
      </p:pic>
    </p:spTree>
  </p:cSld>
  <p:clrMapOvr>
    <a:masterClrMapping/>
  </p:clrMapOvr>
  <p:transition spd="med">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grpSp>
        <p:nvGrpSpPr>
          <p:cNvPr id="35" name="组合 34"/>
          <p:cNvGrpSpPr>
            <a:grpSpLocks noChangeAspect="1"/>
          </p:cNvGrpSpPr>
          <p:nvPr/>
        </p:nvGrpSpPr>
        <p:grpSpPr>
          <a:xfrm rot="2760000">
            <a:off x="554013" y="1080000"/>
            <a:ext cx="360000" cy="360000"/>
            <a:chOff x="10121" y="4172"/>
            <a:chExt cx="2949" cy="2948"/>
          </a:xfrm>
          <a:solidFill>
            <a:srgbClr val="00B050"/>
          </a:solidFill>
        </p:grpSpPr>
        <p:sp>
          <p:nvSpPr>
            <p:cNvPr id="30" name="泪滴形 29"/>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1" name="泪滴形 30"/>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6" name="文本框 35"/>
          <p:cNvSpPr txBox="1"/>
          <p:nvPr/>
        </p:nvSpPr>
        <p:spPr>
          <a:xfrm>
            <a:off x="1316990" y="968217"/>
            <a:ext cx="3434080" cy="583565"/>
          </a:xfrm>
          <a:prstGeom prst="rect">
            <a:avLst/>
          </a:prstGeom>
          <a:noFill/>
        </p:spPr>
        <p:txBody>
          <a:bodyPr wrap="none" rtlCol="0">
            <a:spAutoFit/>
          </a:bodyPr>
          <a:lstStyle/>
          <a:p>
            <a:r>
              <a:rPr lang="zh-CN" altLang="zh-CN" sz="3200" b="1">
                <a:latin typeface="微软雅黑" panose="020B0503020204020204" pitchFamily="34" charset="-122"/>
                <a:ea typeface="微软雅黑" panose="020B0503020204020204" pitchFamily="34" charset="-122"/>
                <a:cs typeface="宋体" panose="02010600030101010101" pitchFamily="2" charset="-122"/>
              </a:rPr>
              <a:t>“节能减排”问题</a:t>
            </a:r>
            <a:endParaRPr lang="zh-CN" altLang="en-US" b="1"/>
          </a:p>
        </p:txBody>
      </p:sp>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4366895" cy="583565"/>
          </a:xfrm>
          <a:prstGeom prst="rect">
            <a:avLst/>
          </a:prstGeom>
          <a:noFill/>
        </p:spPr>
        <p:txBody>
          <a:bodyPr wrap="none" rtlCol="0">
            <a:spAutoFit/>
          </a:bodyPr>
          <a:lstStyle/>
          <a:p>
            <a:pPr algn="l">
              <a:buClrTx/>
              <a:buSzTx/>
              <a:buFontTx/>
            </a:pPr>
            <a:r>
              <a:rPr lang="zh-CN" altLang="zh-CN" sz="3200">
                <a:latin typeface="微软雅黑" panose="020B0503020204020204" pitchFamily="34" charset="-122"/>
                <a:ea typeface="微软雅黑" panose="020B0503020204020204" pitchFamily="34" charset="-122"/>
                <a:cs typeface="宋体" panose="02010600030101010101" pitchFamily="2" charset="-122"/>
              </a:rPr>
              <a:t>（二） 成果解决的问题</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4" name="文本框 3"/>
          <p:cNvSpPr txBox="1"/>
          <p:nvPr/>
        </p:nvSpPr>
        <p:spPr>
          <a:xfrm>
            <a:off x="550545" y="1935480"/>
            <a:ext cx="11336655" cy="1049655"/>
          </a:xfrm>
          <a:prstGeom prst="rect">
            <a:avLst/>
          </a:prstGeom>
          <a:noFill/>
          <a:ln>
            <a:solidFill>
              <a:srgbClr val="FF0000"/>
            </a:solidFill>
          </a:ln>
        </p:spPr>
        <p:txBody>
          <a:bodyPr wrap="square" rtlCol="0">
            <a:noAutofit/>
          </a:bodyPr>
          <a:lstStyle/>
          <a:p>
            <a:pPr algn="l"/>
            <a:r>
              <a:rPr lang="en-US" altLang="zh-CN">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酶法工艺成功应用于工业化生产，减少了化学原料，简化了合成工艺，提高了产品质量、降低生产成本、达到了节能降耗减排的目的，并且提升了下游客户对产品的适用性。</a:t>
            </a:r>
            <a:endParaRPr lang="zh-CN" altLang="zh-CN">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4" name="图片 13" descr="logo (1)"/>
          <p:cNvPicPr>
            <a:picLocks noChangeAspect="1"/>
          </p:cNvPicPr>
          <p:nvPr/>
        </p:nvPicPr>
        <p:blipFill>
          <a:blip r:embed="rId2"/>
          <a:stretch>
            <a:fillRect/>
          </a:stretch>
        </p:blipFill>
        <p:spPr>
          <a:xfrm>
            <a:off x="8640000" y="0"/>
            <a:ext cx="3600000" cy="888136"/>
          </a:xfrm>
          <a:prstGeom prst="rect">
            <a:avLst/>
          </a:prstGeom>
        </p:spPr>
      </p:pic>
      <p:pic>
        <p:nvPicPr>
          <p:cNvPr id="3" name="图片 2" descr="c4c9ecef2b5a8b86563f717f61758c1"/>
          <p:cNvPicPr>
            <a:picLocks noChangeAspect="1"/>
          </p:cNvPicPr>
          <p:nvPr/>
        </p:nvPicPr>
        <p:blipFill>
          <a:blip r:embed="rId3"/>
          <a:stretch>
            <a:fillRect/>
          </a:stretch>
        </p:blipFill>
        <p:spPr>
          <a:xfrm>
            <a:off x="6570980" y="3009900"/>
            <a:ext cx="5167630" cy="3818890"/>
          </a:xfrm>
          <a:prstGeom prst="rect">
            <a:avLst/>
          </a:prstGeom>
        </p:spPr>
      </p:pic>
      <p:pic>
        <p:nvPicPr>
          <p:cNvPr id="13" name="图片 12" descr="eae94e9432842008d7dddab63300072"/>
          <p:cNvPicPr>
            <a:picLocks noChangeAspect="1"/>
          </p:cNvPicPr>
          <p:nvPr/>
        </p:nvPicPr>
        <p:blipFill>
          <a:blip r:embed="rId4"/>
          <a:stretch>
            <a:fillRect/>
          </a:stretch>
        </p:blipFill>
        <p:spPr>
          <a:xfrm>
            <a:off x="954405" y="3009900"/>
            <a:ext cx="5093970" cy="3810635"/>
          </a:xfrm>
          <a:prstGeom prst="rect">
            <a:avLst/>
          </a:prstGeom>
        </p:spPr>
      </p:pic>
    </p:spTree>
  </p:cSld>
  <p:clrMapOvr>
    <a:masterClrMapping/>
  </p:clrMapOvr>
  <p:transition spd="med">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5586095" cy="583565"/>
          </a:xfrm>
          <a:prstGeom prst="rect">
            <a:avLst/>
          </a:prstGeom>
          <a:noFill/>
        </p:spPr>
        <p:txBody>
          <a:bodyPr wrap="none" rtlCol="0">
            <a:spAutoFit/>
          </a:bodyPr>
          <a:lstStyle/>
          <a:p>
            <a:pPr algn="l">
              <a:buClrTx/>
              <a:buSzTx/>
              <a:buFontTx/>
            </a:pPr>
            <a:r>
              <a:rPr lang="zh-CN" altLang="zh-CN" sz="3200">
                <a:latin typeface="微软雅黑" panose="020B0503020204020204" pitchFamily="34" charset="-122"/>
                <a:ea typeface="微软雅黑" panose="020B0503020204020204" pitchFamily="34" charset="-122"/>
                <a:cs typeface="宋体" panose="02010600030101010101" pitchFamily="2" charset="-122"/>
              </a:rPr>
              <a:t>（三） 项目实施总体技术框架</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sp>
        <p:nvSpPr>
          <p:cNvPr id="2" name="矩形 1"/>
          <p:cNvSpPr/>
          <p:nvPr/>
        </p:nvSpPr>
        <p:spPr>
          <a:xfrm>
            <a:off x="8511540" y="2378710"/>
            <a:ext cx="3312160" cy="3459480"/>
          </a:xfrm>
          <a:prstGeom prst="rect">
            <a:avLst/>
          </a:prstGeom>
          <a:noFill/>
          <a:ln w="2540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 name="矩形 2"/>
          <p:cNvSpPr/>
          <p:nvPr/>
        </p:nvSpPr>
        <p:spPr>
          <a:xfrm>
            <a:off x="441325" y="2379345"/>
            <a:ext cx="6129020" cy="3459480"/>
          </a:xfrm>
          <a:prstGeom prst="rect">
            <a:avLst/>
          </a:prstGeom>
          <a:noFill/>
          <a:ln w="2540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cxnSp>
        <p:nvCxnSpPr>
          <p:cNvPr id="18" name="直接连接符 17"/>
          <p:cNvCxnSpPr/>
          <p:nvPr/>
        </p:nvCxnSpPr>
        <p:spPr>
          <a:xfrm>
            <a:off x="6569710" y="1311910"/>
            <a:ext cx="0" cy="720090"/>
          </a:xfrm>
          <a:prstGeom prst="line">
            <a:avLst/>
          </a:prstGeom>
          <a:noFill/>
          <a:ln w="3810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cxnSp>
      <p:sp>
        <p:nvSpPr>
          <p:cNvPr id="43" name="矩形 42"/>
          <p:cNvSpPr/>
          <p:nvPr/>
        </p:nvSpPr>
        <p:spPr>
          <a:xfrm>
            <a:off x="2425700" y="2526348"/>
            <a:ext cx="2160270" cy="539750"/>
          </a:xfrm>
          <a:prstGeom prst="rect">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44" name="矩形 43"/>
          <p:cNvSpPr/>
          <p:nvPr/>
        </p:nvSpPr>
        <p:spPr>
          <a:xfrm>
            <a:off x="8830628" y="2526983"/>
            <a:ext cx="2673985" cy="539750"/>
          </a:xfrm>
          <a:prstGeom prst="rect">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ndParaRPr>
          </a:p>
        </p:txBody>
      </p:sp>
      <p:grpSp>
        <p:nvGrpSpPr>
          <p:cNvPr id="56" name="组合 55"/>
          <p:cNvGrpSpPr/>
          <p:nvPr/>
        </p:nvGrpSpPr>
        <p:grpSpPr>
          <a:xfrm>
            <a:off x="8759190" y="3301365"/>
            <a:ext cx="2488565" cy="2317750"/>
            <a:chOff x="13794" y="5199"/>
            <a:chExt cx="3919" cy="3650"/>
          </a:xfrm>
        </p:grpSpPr>
        <p:grpSp>
          <p:nvGrpSpPr>
            <p:cNvPr id="26" name="组合 25"/>
            <p:cNvGrpSpPr/>
            <p:nvPr/>
          </p:nvGrpSpPr>
          <p:grpSpPr>
            <a:xfrm>
              <a:off x="13794" y="5624"/>
              <a:ext cx="1134" cy="2800"/>
              <a:chOff x="13794" y="7206"/>
              <a:chExt cx="1134" cy="2800"/>
            </a:xfrm>
          </p:grpSpPr>
          <p:cxnSp>
            <p:nvCxnSpPr>
              <p:cNvPr id="25" name="直接连接符 24"/>
              <p:cNvCxnSpPr/>
              <p:nvPr/>
            </p:nvCxnSpPr>
            <p:spPr>
              <a:xfrm flipH="1" flipV="1">
                <a:off x="13794" y="8601"/>
                <a:ext cx="1134" cy="10"/>
              </a:xfrm>
              <a:prstGeom prst="line">
                <a:avLst/>
              </a:prstGeom>
              <a:solidFill>
                <a:srgbClr val="018CD7"/>
              </a:solidFill>
              <a:ln w="41275">
                <a:solidFill>
                  <a:schemeClr val="tx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10800000" flipV="1">
                <a:off x="14131" y="7206"/>
                <a:ext cx="5" cy="2800"/>
              </a:xfrm>
              <a:prstGeom prst="bentConnector3">
                <a:avLst>
                  <a:gd name="adj1" fmla="val 7600000"/>
                </a:avLst>
              </a:prstGeom>
              <a:noFill/>
              <a:ln w="38100"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cxnSp>
        </p:grpSp>
        <p:sp>
          <p:nvSpPr>
            <p:cNvPr id="47" name="矩形 46"/>
            <p:cNvSpPr/>
            <p:nvPr/>
          </p:nvSpPr>
          <p:spPr>
            <a:xfrm>
              <a:off x="14311" y="5199"/>
              <a:ext cx="3402"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dirty="0" smtClean="0">
                  <a:solidFill>
                    <a:srgbClr val="000000"/>
                  </a:solidFill>
                  <a:effectLst/>
                  <a:latin typeface="微软雅黑" panose="020B0503020204020204" pitchFamily="34" charset="-122"/>
                  <a:ea typeface="微软雅黑" panose="020B0503020204020204" pitchFamily="34" charset="-122"/>
                  <a:sym typeface="+mn-ea"/>
                </a:rPr>
                <a:t>固固液合成反应</a:t>
              </a:r>
              <a:endParaRPr lang="zh-CN" altLang="en-US" b="1">
                <a:solidFill>
                  <a:srgbClr val="000000"/>
                </a:solidFill>
              </a:endParaRPr>
            </a:p>
          </p:txBody>
        </p:sp>
        <p:sp>
          <p:nvSpPr>
            <p:cNvPr id="48" name="矩形 47"/>
            <p:cNvSpPr/>
            <p:nvPr/>
          </p:nvSpPr>
          <p:spPr>
            <a:xfrm>
              <a:off x="14311" y="6599"/>
              <a:ext cx="3402"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dirty="0" smtClean="0">
                  <a:solidFill>
                    <a:srgbClr val="000000"/>
                  </a:solidFill>
                  <a:effectLst/>
                  <a:latin typeface="微软雅黑" panose="020B0503020204020204" pitchFamily="34" charset="-122"/>
                  <a:ea typeface="微软雅黑" panose="020B0503020204020204" pitchFamily="34" charset="-122"/>
                  <a:sym typeface="+mn-ea"/>
                </a:rPr>
                <a:t>单批连续结晶法</a:t>
              </a:r>
              <a:endParaRPr lang="zh-CN" altLang="en-US" b="1">
                <a:solidFill>
                  <a:srgbClr val="000000"/>
                </a:solidFill>
              </a:endParaRPr>
            </a:p>
          </p:txBody>
        </p:sp>
        <p:sp>
          <p:nvSpPr>
            <p:cNvPr id="49" name="矩形 48"/>
            <p:cNvSpPr/>
            <p:nvPr/>
          </p:nvSpPr>
          <p:spPr>
            <a:xfrm>
              <a:off x="14311" y="7999"/>
              <a:ext cx="3402"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b="1" dirty="0" smtClean="0">
                  <a:solidFill>
                    <a:srgbClr val="000000"/>
                  </a:solidFill>
                  <a:effectLst/>
                  <a:latin typeface="微软雅黑" panose="020B0503020204020204" pitchFamily="34" charset="-122"/>
                  <a:ea typeface="微软雅黑" panose="020B0503020204020204" pitchFamily="34" charset="-122"/>
                  <a:sym typeface="+mn-ea"/>
                </a:rPr>
                <a:t>母液的酶法回收</a:t>
              </a:r>
              <a:endParaRPr lang="zh-CN" altLang="en-US" b="1">
                <a:solidFill>
                  <a:srgbClr val="000000"/>
                </a:solidFill>
              </a:endParaRPr>
            </a:p>
          </p:txBody>
        </p:sp>
      </p:grpSp>
      <p:grpSp>
        <p:nvGrpSpPr>
          <p:cNvPr id="55" name="组合 54"/>
          <p:cNvGrpSpPr/>
          <p:nvPr/>
        </p:nvGrpSpPr>
        <p:grpSpPr>
          <a:xfrm>
            <a:off x="981710" y="3246120"/>
            <a:ext cx="5298440" cy="2202815"/>
            <a:chOff x="1546" y="5112"/>
            <a:chExt cx="8344" cy="3469"/>
          </a:xfrm>
        </p:grpSpPr>
        <p:grpSp>
          <p:nvGrpSpPr>
            <p:cNvPr id="27" name="组合 26"/>
            <p:cNvGrpSpPr/>
            <p:nvPr/>
          </p:nvGrpSpPr>
          <p:grpSpPr>
            <a:xfrm>
              <a:off x="1546" y="5836"/>
              <a:ext cx="4378" cy="2325"/>
              <a:chOff x="1546" y="7418"/>
              <a:chExt cx="4378" cy="2325"/>
            </a:xfrm>
          </p:grpSpPr>
          <p:cxnSp>
            <p:nvCxnSpPr>
              <p:cNvPr id="66" name="直接连接符 65"/>
              <p:cNvCxnSpPr/>
              <p:nvPr/>
            </p:nvCxnSpPr>
            <p:spPr>
              <a:xfrm flipH="1" flipV="1">
                <a:off x="4790" y="9733"/>
                <a:ext cx="1134" cy="10"/>
              </a:xfrm>
              <a:prstGeom prst="line">
                <a:avLst/>
              </a:prstGeom>
              <a:solidFill>
                <a:srgbClr val="018CD7"/>
              </a:solidFill>
              <a:ln w="41275">
                <a:solidFill>
                  <a:schemeClr val="tx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4790" y="7418"/>
                <a:ext cx="1134" cy="10"/>
              </a:xfrm>
              <a:prstGeom prst="line">
                <a:avLst/>
              </a:prstGeom>
              <a:solidFill>
                <a:srgbClr val="018CD7"/>
              </a:solidFill>
              <a:ln w="41275">
                <a:solidFill>
                  <a:schemeClr val="tx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0800000" flipV="1">
                <a:off x="1546" y="7418"/>
                <a:ext cx="5" cy="2315"/>
              </a:xfrm>
              <a:prstGeom prst="bentConnector3">
                <a:avLst>
                  <a:gd name="adj1" fmla="val 10600000"/>
                </a:avLst>
              </a:prstGeom>
              <a:noFill/>
              <a:ln w="38100"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cxnSp>
        </p:grpSp>
        <p:sp>
          <p:nvSpPr>
            <p:cNvPr id="45" name="矩形 44"/>
            <p:cNvSpPr/>
            <p:nvPr/>
          </p:nvSpPr>
          <p:spPr>
            <a:xfrm>
              <a:off x="1546" y="5416"/>
              <a:ext cx="3402"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00000"/>
                  </a:solidFill>
                </a:rPr>
                <a:t>技术可行性分析</a:t>
              </a:r>
              <a:endParaRPr lang="zh-CN" altLang="en-US" b="1">
                <a:solidFill>
                  <a:srgbClr val="000000"/>
                </a:solidFill>
              </a:endParaRPr>
            </a:p>
          </p:txBody>
        </p:sp>
        <p:sp>
          <p:nvSpPr>
            <p:cNvPr id="46" name="矩形 45"/>
            <p:cNvSpPr/>
            <p:nvPr/>
          </p:nvSpPr>
          <p:spPr>
            <a:xfrm>
              <a:off x="1546" y="7731"/>
              <a:ext cx="3402"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00000"/>
                  </a:solidFill>
                </a:rPr>
                <a:t>酶法工艺开发</a:t>
              </a:r>
              <a:endParaRPr lang="zh-CN" altLang="en-US" b="1">
                <a:solidFill>
                  <a:srgbClr val="000000"/>
                </a:solidFill>
              </a:endParaRPr>
            </a:p>
          </p:txBody>
        </p:sp>
        <p:sp>
          <p:nvSpPr>
            <p:cNvPr id="63" name="矩形 62"/>
            <p:cNvSpPr/>
            <p:nvPr/>
          </p:nvSpPr>
          <p:spPr>
            <a:xfrm>
              <a:off x="5850" y="7731"/>
              <a:ext cx="4040" cy="85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00000"/>
                  </a:solidFill>
                </a:rPr>
                <a:t>基于酶催化原理</a:t>
              </a:r>
              <a:endParaRPr lang="zh-CN" altLang="en-US" b="1">
                <a:solidFill>
                  <a:srgbClr val="000000"/>
                </a:solidFill>
              </a:endParaRPr>
            </a:p>
          </p:txBody>
        </p:sp>
        <p:sp>
          <p:nvSpPr>
            <p:cNvPr id="64" name="矩形 63"/>
            <p:cNvSpPr/>
            <p:nvPr/>
          </p:nvSpPr>
          <p:spPr>
            <a:xfrm>
              <a:off x="5850" y="5112"/>
              <a:ext cx="3701" cy="1458"/>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00000"/>
                  </a:solidFill>
                  <a:effectLst/>
                </a:rPr>
                <a:t>基于现有设备、人员及技术力量</a:t>
              </a:r>
              <a:endParaRPr lang="zh-CN" altLang="en-US" b="1">
                <a:solidFill>
                  <a:srgbClr val="000000"/>
                </a:solidFill>
                <a:effectLst/>
              </a:endParaRPr>
            </a:p>
          </p:txBody>
        </p:sp>
      </p:grpSp>
      <p:cxnSp>
        <p:nvCxnSpPr>
          <p:cNvPr id="16" name="肘形连接符 15"/>
          <p:cNvCxnSpPr>
            <a:stCxn id="2" idx="0"/>
            <a:endCxn id="3" idx="0"/>
          </p:cNvCxnSpPr>
          <p:nvPr/>
        </p:nvCxnSpPr>
        <p:spPr>
          <a:xfrm rot="16200000" flipH="1" flipV="1">
            <a:off x="6836410" y="-1023620"/>
            <a:ext cx="635" cy="6661785"/>
          </a:xfrm>
          <a:prstGeom prst="bentConnector3">
            <a:avLst>
              <a:gd name="adj1" fmla="val -46500000"/>
            </a:avLst>
          </a:prstGeom>
          <a:noFill/>
          <a:ln w="3810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cxnSp>
      <p:sp>
        <p:nvSpPr>
          <p:cNvPr id="19" name="圆角矩形 18"/>
          <p:cNvSpPr/>
          <p:nvPr/>
        </p:nvSpPr>
        <p:spPr>
          <a:xfrm>
            <a:off x="2997200" y="983615"/>
            <a:ext cx="7200265" cy="720090"/>
          </a:xfrm>
          <a:prstGeom prst="roundRect">
            <a:avLst/>
          </a:prstGeom>
          <a:solidFill>
            <a:srgbClr val="0070C0"/>
          </a:solidFill>
          <a:ln w="381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bg1"/>
              </a:solidFill>
              <a:effectLst/>
              <a:latin typeface="Times New Roman" panose="02020603050405020304" pitchFamily="18" charset="0"/>
              <a:ea typeface="楷体_GB2312" panose="02010609030101010101" pitchFamily="49" charset="-122"/>
            </a:endParaRPr>
          </a:p>
        </p:txBody>
      </p:sp>
      <p:sp>
        <p:nvSpPr>
          <p:cNvPr id="20" name="文本框 19"/>
          <p:cNvSpPr txBox="1"/>
          <p:nvPr/>
        </p:nvSpPr>
        <p:spPr>
          <a:xfrm>
            <a:off x="3085783" y="1082675"/>
            <a:ext cx="6951345" cy="521970"/>
          </a:xfrm>
          <a:prstGeom prst="rect">
            <a:avLst/>
          </a:prstGeom>
          <a:noFill/>
        </p:spPr>
        <p:txBody>
          <a:bodyPr wrap="none" rtlCol="0" anchor="t">
            <a:spAutoFit/>
          </a:bodyPr>
          <a:lstStyle/>
          <a:p>
            <a:pPr algn="ctr"/>
            <a:r>
              <a:rPr lang="zh-CN" altLang="en-US" sz="2800" b="1">
                <a:solidFill>
                  <a:schemeClr val="bg1"/>
                </a:solidFill>
                <a:latin typeface="微软雅黑 Light" panose="020B0502040204020203" pitchFamily="34" charset="-122"/>
                <a:ea typeface="微软雅黑 Light" panose="020B0502040204020203" pitchFamily="34" charset="-122"/>
                <a:sym typeface="+mn-ea"/>
              </a:rPr>
              <a:t>头孢原料药酶法工艺技术开发总体技术框架</a:t>
            </a:r>
            <a:endParaRPr lang="zh-CN" altLang="en-US" sz="2800" b="1">
              <a:solidFill>
                <a:schemeClr val="bg1"/>
              </a:solidFill>
              <a:latin typeface="微软雅黑 Light" panose="020B0502040204020203" pitchFamily="34" charset="-122"/>
              <a:ea typeface="微软雅黑 Light" panose="020B0502040204020203" pitchFamily="34" charset="-122"/>
              <a:sym typeface="+mn-ea"/>
            </a:endParaRPr>
          </a:p>
        </p:txBody>
      </p:sp>
      <p:sp>
        <p:nvSpPr>
          <p:cNvPr id="22" name="虚尾箭头 21"/>
          <p:cNvSpPr/>
          <p:nvPr/>
        </p:nvSpPr>
        <p:spPr>
          <a:xfrm>
            <a:off x="6928485" y="3839210"/>
            <a:ext cx="1224280" cy="923925"/>
          </a:xfrm>
          <a:prstGeom prst="stripedRightArrow">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nvGrpSpPr>
          <p:cNvPr id="41" name="组合 40"/>
          <p:cNvGrpSpPr/>
          <p:nvPr/>
        </p:nvGrpSpPr>
        <p:grpSpPr>
          <a:xfrm>
            <a:off x="444500" y="6210935"/>
            <a:ext cx="1714500" cy="863600"/>
            <a:chOff x="813" y="9894"/>
            <a:chExt cx="2700" cy="1360"/>
          </a:xfrm>
          <a:solidFill>
            <a:schemeClr val="bg1">
              <a:lumMod val="85000"/>
            </a:schemeClr>
          </a:solidFill>
          <a:effectLst>
            <a:outerShdw blurRad="63500" sx="102000" sy="102000" algn="ctr" rotWithShape="0">
              <a:prstClr val="black">
                <a:alpha val="40000"/>
              </a:prstClr>
            </a:outerShdw>
          </a:effectLst>
        </p:grpSpPr>
        <p:sp>
          <p:nvSpPr>
            <p:cNvPr id="28" name="矩形 27"/>
            <p:cNvSpPr/>
            <p:nvPr/>
          </p:nvSpPr>
          <p:spPr>
            <a:xfrm>
              <a:off x="813" y="9894"/>
              <a:ext cx="2701" cy="1361"/>
            </a:xfrm>
            <a:prstGeom prst="rect">
              <a:avLst/>
            </a:prstGeom>
            <a:grpFill/>
            <a:ln w="38100" cap="flat" cmpd="sng" algn="ctr">
              <a:solidFill>
                <a:srgbClr val="C00000"/>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29" name="文本框 28"/>
            <p:cNvSpPr txBox="1"/>
            <p:nvPr/>
          </p:nvSpPr>
          <p:spPr>
            <a:xfrm>
              <a:off x="914" y="9969"/>
              <a:ext cx="2498" cy="1210"/>
            </a:xfrm>
            <a:prstGeom prst="rect">
              <a:avLst/>
            </a:prstGeom>
            <a:grpFill/>
          </p:spPr>
          <p:txBody>
            <a:bodyPr wrap="none" rtlCol="0">
              <a:spAutoFit/>
            </a:bodyPr>
            <a:lstStyle/>
            <a:p>
              <a:pPr algn="ctr"/>
              <a:r>
                <a:rPr lang="zh-CN" altLang="en-US" b="1">
                  <a:solidFill>
                    <a:srgbClr val="000000"/>
                  </a:solidFill>
                  <a:latin typeface="黑体" panose="02010609060101010101" charset="-122"/>
                  <a:ea typeface="黑体" panose="02010609060101010101" charset="-122"/>
                </a:rPr>
                <a:t>解决问题的</a:t>
              </a:r>
              <a:endParaRPr lang="zh-CN" altLang="en-US" b="1">
                <a:solidFill>
                  <a:srgbClr val="000000"/>
                </a:solidFill>
                <a:latin typeface="黑体" panose="02010609060101010101" charset="-122"/>
                <a:ea typeface="黑体" panose="02010609060101010101" charset="-122"/>
              </a:endParaRPr>
            </a:p>
            <a:p>
              <a:pPr algn="ctr"/>
              <a:r>
                <a:rPr lang="zh-CN" altLang="en-US" b="1">
                  <a:solidFill>
                    <a:srgbClr val="000000"/>
                  </a:solidFill>
                  <a:latin typeface="黑体" panose="02010609060101010101" charset="-122"/>
                  <a:ea typeface="黑体" panose="02010609060101010101" charset="-122"/>
                </a:rPr>
                <a:t>总体思路</a:t>
              </a:r>
              <a:endParaRPr lang="zh-CN" altLang="en-US" b="1">
                <a:solidFill>
                  <a:srgbClr val="000000"/>
                </a:solidFill>
                <a:latin typeface="黑体" panose="02010609060101010101" charset="-122"/>
                <a:ea typeface="黑体" panose="02010609060101010101" charset="-122"/>
              </a:endParaRPr>
            </a:p>
          </p:txBody>
        </p:sp>
      </p:grpSp>
      <p:sp>
        <p:nvSpPr>
          <p:cNvPr id="30" name="虚尾箭头 29"/>
          <p:cNvSpPr/>
          <p:nvPr/>
        </p:nvSpPr>
        <p:spPr>
          <a:xfrm>
            <a:off x="2673985" y="6362383"/>
            <a:ext cx="1007110" cy="560705"/>
          </a:xfrm>
          <a:prstGeom prst="stripedRightArrow">
            <a:avLst/>
          </a:prstGeom>
          <a:solidFill>
            <a:srgbClr val="C00000"/>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nvGrpSpPr>
          <p:cNvPr id="40" name="组合 39"/>
          <p:cNvGrpSpPr/>
          <p:nvPr/>
        </p:nvGrpSpPr>
        <p:grpSpPr>
          <a:xfrm>
            <a:off x="4196080" y="6210935"/>
            <a:ext cx="2805430" cy="864235"/>
            <a:chOff x="7646" y="10007"/>
            <a:chExt cx="4418" cy="1361"/>
          </a:xfrm>
          <a:effectLst>
            <a:outerShdw blurRad="63500" sx="102000" sy="102000" algn="ctr" rotWithShape="0">
              <a:prstClr val="black">
                <a:alpha val="40000"/>
              </a:prstClr>
            </a:outerShdw>
          </a:effectLst>
        </p:grpSpPr>
        <p:sp>
          <p:nvSpPr>
            <p:cNvPr id="33" name="文本框 32"/>
            <p:cNvSpPr txBox="1"/>
            <p:nvPr/>
          </p:nvSpPr>
          <p:spPr>
            <a:xfrm>
              <a:off x="7646" y="10691"/>
              <a:ext cx="4418" cy="677"/>
            </a:xfrm>
            <a:prstGeom prst="rect">
              <a:avLst/>
            </a:prstGeom>
            <a:solidFill>
              <a:schemeClr val="bg1">
                <a:lumMod val="85000"/>
              </a:schemeClr>
            </a:solidFill>
          </p:spPr>
          <p:txBody>
            <a:bodyPr wrap="square" rtlCol="0">
              <a:spAutoFit/>
            </a:bodyPr>
            <a:lstStyle/>
            <a:p>
              <a:pPr algn="ctr"/>
              <a:r>
                <a:rPr lang="zh-CN" altLang="en-US" b="1">
                  <a:solidFill>
                    <a:srgbClr val="000000"/>
                  </a:solidFill>
                  <a:latin typeface="黑体" panose="02010609060101010101" charset="-122"/>
                  <a:ea typeface="黑体" panose="02010609060101010101" charset="-122"/>
                </a:rPr>
                <a:t>酶催化反应</a:t>
              </a:r>
              <a:endParaRPr lang="zh-CN" altLang="en-US" b="1">
                <a:solidFill>
                  <a:srgbClr val="000000"/>
                </a:solidFill>
                <a:latin typeface="黑体" panose="02010609060101010101" charset="-122"/>
                <a:ea typeface="黑体" panose="02010609060101010101" charset="-122"/>
              </a:endParaRPr>
            </a:p>
          </p:txBody>
        </p:sp>
        <p:sp>
          <p:nvSpPr>
            <p:cNvPr id="34" name="文本框 33"/>
            <p:cNvSpPr txBox="1"/>
            <p:nvPr/>
          </p:nvSpPr>
          <p:spPr>
            <a:xfrm>
              <a:off x="7646" y="10007"/>
              <a:ext cx="4418" cy="677"/>
            </a:xfrm>
            <a:prstGeom prst="rect">
              <a:avLst/>
            </a:prstGeom>
            <a:solidFill>
              <a:srgbClr val="0070C0"/>
            </a:solidFill>
          </p:spPr>
          <p:txBody>
            <a:bodyPr wrap="square" rtlCol="0">
              <a:spAutoFit/>
            </a:bodyPr>
            <a:lstStyle/>
            <a:p>
              <a:pPr algn="ctr"/>
              <a:r>
                <a:rPr lang="zh-CN" altLang="en-US" b="1">
                  <a:solidFill>
                    <a:schemeClr val="bg1"/>
                  </a:solidFill>
                  <a:latin typeface="黑体" panose="02010609060101010101" charset="-122"/>
                  <a:ea typeface="黑体" panose="02010609060101010101" charset="-122"/>
                </a:rPr>
                <a:t>技术措施</a:t>
              </a:r>
              <a:endParaRPr lang="zh-CN" altLang="en-US" b="1">
                <a:solidFill>
                  <a:schemeClr val="bg1"/>
                </a:solidFill>
                <a:latin typeface="黑体" panose="02010609060101010101" charset="-122"/>
                <a:ea typeface="黑体" panose="02010609060101010101" charset="-122"/>
              </a:endParaRPr>
            </a:p>
          </p:txBody>
        </p:sp>
        <p:sp>
          <p:nvSpPr>
            <p:cNvPr id="32" name="矩形 31"/>
            <p:cNvSpPr/>
            <p:nvPr/>
          </p:nvSpPr>
          <p:spPr>
            <a:xfrm>
              <a:off x="7646" y="10007"/>
              <a:ext cx="4418" cy="1361"/>
            </a:xfrm>
            <a:prstGeom prst="rect">
              <a:avLst/>
            </a:prstGeom>
            <a:noFill/>
            <a:ln w="38100" cap="flat" cmpd="sng" algn="ctr">
              <a:solidFill>
                <a:srgbClr val="C00000"/>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5" name="虚尾箭头 34"/>
          <p:cNvSpPr/>
          <p:nvPr/>
        </p:nvSpPr>
        <p:spPr>
          <a:xfrm>
            <a:off x="7516495" y="6362383"/>
            <a:ext cx="1007110" cy="560705"/>
          </a:xfrm>
          <a:prstGeom prst="stripedRightArrow">
            <a:avLst/>
          </a:prstGeom>
          <a:solidFill>
            <a:srgbClr val="C00000"/>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nvGrpSpPr>
          <p:cNvPr id="39" name="组合 38"/>
          <p:cNvGrpSpPr/>
          <p:nvPr/>
        </p:nvGrpSpPr>
        <p:grpSpPr>
          <a:xfrm>
            <a:off x="9038590" y="6210935"/>
            <a:ext cx="2805430" cy="864235"/>
            <a:chOff x="14686" y="9894"/>
            <a:chExt cx="4418" cy="1361"/>
          </a:xfrm>
          <a:effectLst>
            <a:outerShdw blurRad="63500" sx="102000" sy="102000" algn="ctr" rotWithShape="0">
              <a:prstClr val="black">
                <a:alpha val="40000"/>
              </a:prstClr>
            </a:outerShdw>
          </a:effectLst>
        </p:grpSpPr>
        <p:sp>
          <p:nvSpPr>
            <p:cNvPr id="36" name="文本框 35"/>
            <p:cNvSpPr txBox="1"/>
            <p:nvPr/>
          </p:nvSpPr>
          <p:spPr>
            <a:xfrm>
              <a:off x="14686" y="10578"/>
              <a:ext cx="4418" cy="677"/>
            </a:xfrm>
            <a:prstGeom prst="rect">
              <a:avLst/>
            </a:prstGeom>
            <a:solidFill>
              <a:schemeClr val="bg1">
                <a:lumMod val="85000"/>
              </a:schemeClr>
            </a:solidFill>
          </p:spPr>
          <p:txBody>
            <a:bodyPr wrap="square" rtlCol="0">
              <a:spAutoFit/>
            </a:bodyPr>
            <a:lstStyle/>
            <a:p>
              <a:pPr algn="ctr"/>
              <a:r>
                <a:rPr lang="zh-CN" b="1">
                  <a:solidFill>
                    <a:srgbClr val="000000"/>
                  </a:solidFill>
                  <a:latin typeface="黑体" panose="02010609060101010101" charset="-122"/>
                  <a:ea typeface="黑体" panose="02010609060101010101" charset="-122"/>
                </a:rPr>
                <a:t>节能减排</a:t>
              </a:r>
              <a:endParaRPr lang="zh-CN" b="1">
                <a:solidFill>
                  <a:srgbClr val="000000"/>
                </a:solidFill>
                <a:latin typeface="黑体" panose="02010609060101010101" charset="-122"/>
                <a:ea typeface="黑体" panose="02010609060101010101" charset="-122"/>
              </a:endParaRPr>
            </a:p>
          </p:txBody>
        </p:sp>
        <p:sp>
          <p:nvSpPr>
            <p:cNvPr id="37" name="文本框 36"/>
            <p:cNvSpPr txBox="1"/>
            <p:nvPr/>
          </p:nvSpPr>
          <p:spPr>
            <a:xfrm>
              <a:off x="14686" y="9894"/>
              <a:ext cx="4418" cy="677"/>
            </a:xfrm>
            <a:prstGeom prst="rect">
              <a:avLst/>
            </a:prstGeom>
            <a:solidFill>
              <a:srgbClr val="0070C0"/>
            </a:solidFill>
          </p:spPr>
          <p:txBody>
            <a:bodyPr wrap="square" rtlCol="0">
              <a:spAutoFit/>
            </a:bodyPr>
            <a:lstStyle/>
            <a:p>
              <a:pPr algn="ctr"/>
              <a:r>
                <a:rPr lang="zh-CN" altLang="en-US" b="1">
                  <a:solidFill>
                    <a:schemeClr val="bg1"/>
                  </a:solidFill>
                  <a:latin typeface="黑体" panose="02010609060101010101" charset="-122"/>
                  <a:ea typeface="黑体" panose="02010609060101010101" charset="-122"/>
                </a:rPr>
                <a:t>实施目标</a:t>
              </a:r>
              <a:endParaRPr lang="zh-CN" altLang="en-US" b="1">
                <a:solidFill>
                  <a:schemeClr val="bg1"/>
                </a:solidFill>
                <a:latin typeface="黑体" panose="02010609060101010101" charset="-122"/>
                <a:ea typeface="黑体" panose="02010609060101010101" charset="-122"/>
              </a:endParaRPr>
            </a:p>
          </p:txBody>
        </p:sp>
        <p:sp>
          <p:nvSpPr>
            <p:cNvPr id="38" name="矩形 37"/>
            <p:cNvSpPr/>
            <p:nvPr/>
          </p:nvSpPr>
          <p:spPr>
            <a:xfrm>
              <a:off x="14686" y="9894"/>
              <a:ext cx="4418" cy="1361"/>
            </a:xfrm>
            <a:prstGeom prst="rect">
              <a:avLst/>
            </a:prstGeom>
            <a:noFill/>
            <a:ln w="38100" cap="flat" cmpd="sng" algn="ctr">
              <a:solidFill>
                <a:srgbClr val="C00000"/>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51" name="文本框 50"/>
          <p:cNvSpPr txBox="1"/>
          <p:nvPr/>
        </p:nvSpPr>
        <p:spPr>
          <a:xfrm>
            <a:off x="8958580" y="2581910"/>
            <a:ext cx="2418080" cy="429895"/>
          </a:xfrm>
          <a:prstGeom prst="rect">
            <a:avLst/>
          </a:prstGeom>
          <a:noFill/>
        </p:spPr>
        <p:txBody>
          <a:bodyPr wrap="none" rtlCol="0">
            <a:spAutoFit/>
          </a:bodyPr>
          <a:lstStyle/>
          <a:p>
            <a:pPr algn="ctr"/>
            <a:r>
              <a:rPr lang="zh-CN" altLang="en-US" b="1">
                <a:solidFill>
                  <a:schemeClr val="bg1"/>
                </a:solidFill>
                <a:latin typeface="微软雅黑" panose="020B0503020204020204" pitchFamily="34" charset="-122"/>
                <a:ea typeface="微软雅黑" panose="020B0503020204020204" pitchFamily="34" charset="-122"/>
                <a:sym typeface="+mn-ea"/>
              </a:rPr>
              <a:t>工艺方法研发应用</a:t>
            </a:r>
            <a:endParaRPr lang="zh-CN" altLang="en-US" b="1">
              <a:solidFill>
                <a:schemeClr val="bg1"/>
              </a:solidFill>
              <a:latin typeface="微软雅黑" panose="020B0503020204020204" pitchFamily="34" charset="-122"/>
              <a:ea typeface="微软雅黑" panose="020B0503020204020204" pitchFamily="34" charset="-122"/>
              <a:sym typeface="+mn-ea"/>
            </a:endParaRPr>
          </a:p>
        </p:txBody>
      </p:sp>
      <p:sp>
        <p:nvSpPr>
          <p:cNvPr id="53" name="文本框 52"/>
          <p:cNvSpPr txBox="1"/>
          <p:nvPr/>
        </p:nvSpPr>
        <p:spPr>
          <a:xfrm>
            <a:off x="2576195" y="2581275"/>
            <a:ext cx="1859280" cy="429895"/>
          </a:xfrm>
          <a:prstGeom prst="rect">
            <a:avLst/>
          </a:prstGeom>
          <a:noFill/>
        </p:spPr>
        <p:txBody>
          <a:bodyPr wrap="none" rtlCol="0">
            <a:spAutoFit/>
          </a:bodyPr>
          <a:lstStyle/>
          <a:p>
            <a:pPr algn="ctr"/>
            <a:r>
              <a:rPr lang="zh-CN" altLang="en-US" b="1">
                <a:solidFill>
                  <a:schemeClr val="bg1"/>
                </a:solidFill>
                <a:latin typeface="微软雅黑" panose="020B0503020204020204" pitchFamily="34" charset="-122"/>
                <a:ea typeface="微软雅黑" panose="020B0503020204020204" pitchFamily="34" charset="-122"/>
                <a:sym typeface="+mn-ea"/>
              </a:rPr>
              <a:t>研究平台搭建</a:t>
            </a:r>
            <a:endParaRPr lang="zh-CN" altLang="en-US" b="1">
              <a:solidFill>
                <a:schemeClr val="bg1"/>
              </a:solidFill>
              <a:latin typeface="微软雅黑" panose="020B0503020204020204" pitchFamily="34" charset="-122"/>
              <a:ea typeface="微软雅黑" panose="020B0503020204020204" pitchFamily="34" charset="-122"/>
              <a:sym typeface="+mn-ea"/>
            </a:endParaRPr>
          </a:p>
        </p:txBody>
      </p:sp>
      <p:pic>
        <p:nvPicPr>
          <p:cNvPr id="4" name="图片 3" descr="logo (1)"/>
          <p:cNvPicPr>
            <a:picLocks noChangeAspect="1"/>
          </p:cNvPicPr>
          <p:nvPr/>
        </p:nvPicPr>
        <p:blipFill>
          <a:blip r:embed="rId2"/>
          <a:stretch>
            <a:fillRect/>
          </a:stretch>
        </p:blipFill>
        <p:spPr>
          <a:xfrm>
            <a:off x="8640000" y="0"/>
            <a:ext cx="3600000" cy="888136"/>
          </a:xfrm>
          <a:prstGeom prst="rect">
            <a:avLst/>
          </a:prstGeom>
        </p:spPr>
      </p:pic>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up)">
                                      <p:cBhvr>
                                        <p:cTn id="28" dur="500"/>
                                        <p:tgtEl>
                                          <p:spTgt spid="5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up)">
                                      <p:cBhvr>
                                        <p:cTn id="31" dur="500"/>
                                        <p:tgtEl>
                                          <p:spTgt spid="44"/>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up)">
                                      <p:cBhvr>
                                        <p:cTn id="34" dur="500"/>
                                        <p:tgtEl>
                                          <p:spTgt spid="51"/>
                                        </p:tgtEl>
                                      </p:cBhvr>
                                    </p:animEffect>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wipe(up)">
                                      <p:cBhvr>
                                        <p:cTn id="38" dur="500"/>
                                        <p:tgtEl>
                                          <p:spTgt spid="55"/>
                                        </p:tgtEl>
                                      </p:cBhvr>
                                    </p:animEffect>
                                  </p:childTnLst>
                                </p:cTn>
                              </p:par>
                              <p:par>
                                <p:cTn id="39" presetID="22" presetClass="entr" presetSubtype="1"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par>
                                <p:cTn id="45" presetID="2" presetClass="entr" presetSubtype="4"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ppt_x"/>
                                          </p:val>
                                        </p:tav>
                                        <p:tav tm="100000">
                                          <p:val>
                                            <p:strVal val="#ppt_x"/>
                                          </p:val>
                                        </p:tav>
                                      </p:tavLst>
                                    </p:anim>
                                    <p:anim calcmode="lin" valueType="num">
                                      <p:cBhvr additive="base">
                                        <p:cTn id="48" dur="500" fill="hold"/>
                                        <p:tgtEl>
                                          <p:spTgt spid="4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ppt_x"/>
                                          </p:val>
                                        </p:tav>
                                        <p:tav tm="100000">
                                          <p:val>
                                            <p:strVal val="#ppt_x"/>
                                          </p:val>
                                        </p:tav>
                                      </p:tavLst>
                                    </p:anim>
                                    <p:anim calcmode="lin" valueType="num">
                                      <p:cBhvr additive="base">
                                        <p:cTn id="6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3" grpId="0" bldLvl="0" animBg="1"/>
      <p:bldP spid="44" grpId="0" bldLvl="0" animBg="1"/>
      <p:bldP spid="19" grpId="0" bldLvl="0" animBg="1"/>
      <p:bldP spid="22" grpId="0" animBg="1"/>
      <p:bldP spid="30" grpId="0" bldLvl="0" animBg="1"/>
      <p:bldP spid="35" grpId="0" bldLvl="0" animBg="1"/>
      <p:bldP spid="51"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p:cNvSpPr>
            <a:spLocks noChangeArrowheads="1"/>
          </p:cNvSpPr>
          <p:nvPr/>
        </p:nvSpPr>
        <p:spPr bwMode="auto">
          <a:xfrm>
            <a:off x="635" y="1613535"/>
            <a:ext cx="12421235" cy="1440180"/>
          </a:xfrm>
          <a:prstGeom prst="rect">
            <a:avLst/>
          </a:prstGeom>
          <a:gradFill>
            <a:gsLst>
              <a:gs pos="50000">
                <a:srgbClr val="018CD7"/>
              </a:gs>
              <a:gs pos="0">
                <a:srgbClr val="0156A9"/>
              </a:gs>
            </a:gsLst>
            <a:path path="circle">
              <a:fillToRect l="50000" t="50000" r="50000" b="50000"/>
            </a:path>
            <a:tileRect/>
          </a:gradFill>
          <a:ln w="0">
            <a:noFill/>
            <a:prstDash val="solid"/>
            <a:miter lim="800000"/>
          </a:ln>
          <a:effectLst>
            <a:outerShdw blurRad="63500" sx="102000" sy="102000" algn="ctr" rotWithShape="0">
              <a:prstClr val="black">
                <a:alpha val="40000"/>
              </a:prstClr>
            </a:outerShdw>
          </a:effectLst>
        </p:spPr>
        <p:txBody>
          <a:bodyPr vert="horz" wrap="square" lIns="121891" tIns="60946" rIns="121891" bIns="60946" numCol="1" anchor="t" anchorCtr="0" compatLnSpc="1"/>
          <a:lstStyle/>
          <a:p>
            <a:endParaRPr lang="zh-CN" altLang="en-US" sz="2400">
              <a:ea typeface="微软雅黑" panose="020B0503020204020204" pitchFamily="34" charset="-122"/>
            </a:endParaRPr>
          </a:p>
        </p:txBody>
      </p:sp>
      <p:sp>
        <p:nvSpPr>
          <p:cNvPr id="17" name="Freeform 7"/>
          <p:cNvSpPr/>
          <p:nvPr/>
        </p:nvSpPr>
        <p:spPr bwMode="auto">
          <a:xfrm>
            <a:off x="611505" y="931545"/>
            <a:ext cx="3016885" cy="2804160"/>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gradFill>
            <a:gsLst>
              <a:gs pos="50000">
                <a:srgbClr val="00B0F0"/>
              </a:gs>
              <a:gs pos="0">
                <a:srgbClr val="0060A8"/>
              </a:gs>
            </a:gsLst>
            <a:path path="circle">
              <a:fillToRect t="100000" r="100000"/>
            </a:path>
            <a:tileRect l="-100000" b="-100000"/>
          </a:gradFill>
          <a:ln w="0">
            <a:noFill/>
            <a:prstDash val="solid"/>
            <a:round/>
          </a:ln>
          <a:effectLst>
            <a:outerShdw blurRad="63500" sx="102000" sy="102000" algn="ctr" rotWithShape="0">
              <a:prstClr val="black">
                <a:alpha val="40000"/>
              </a:prstClr>
            </a:outerShdw>
          </a:effectLst>
        </p:spPr>
        <p:txBody>
          <a:bodyPr vert="horz" wrap="square" lIns="121891" tIns="60946" rIns="121891" bIns="60946" numCol="1" anchor="ctr" anchorCtr="1" compatLnSpc="1"/>
          <a:lstStyle/>
          <a:p>
            <a:r>
              <a:rPr lang="en-US" altLang="zh-CN" sz="8800" dirty="0">
                <a:solidFill>
                  <a:schemeClr val="bg1"/>
                </a:solidFill>
                <a:latin typeface="Impact" panose="020B0806030902050204" pitchFamily="34" charset="0"/>
                <a:ea typeface="微软雅黑" panose="020B0503020204020204" pitchFamily="34" charset="-122"/>
              </a:rPr>
              <a:t>0</a:t>
            </a:r>
            <a:r>
              <a:rPr lang="en-US" sz="8800" dirty="0">
                <a:solidFill>
                  <a:schemeClr val="bg1"/>
                </a:solidFill>
                <a:latin typeface="Impact" panose="020B0806030902050204" pitchFamily="34" charset="0"/>
                <a:ea typeface="微软雅黑" panose="020B0503020204020204" pitchFamily="34" charset="-122"/>
              </a:rPr>
              <a:t>2</a:t>
            </a:r>
            <a:endParaRPr lang="en-US" sz="8800" dirty="0">
              <a:solidFill>
                <a:schemeClr val="bg1"/>
              </a:solidFill>
              <a:latin typeface="Impact" panose="020B0806030902050204" pitchFamily="34" charset="0"/>
              <a:ea typeface="微软雅黑" panose="020B0503020204020204" pitchFamily="34" charset="-122"/>
            </a:endParaRPr>
          </a:p>
        </p:txBody>
      </p:sp>
      <p:sp>
        <p:nvSpPr>
          <p:cNvPr id="9" name="文本框 8"/>
          <p:cNvSpPr txBox="1"/>
          <p:nvPr/>
        </p:nvSpPr>
        <p:spPr>
          <a:xfrm>
            <a:off x="3960000" y="1949450"/>
            <a:ext cx="5770880" cy="768350"/>
          </a:xfrm>
          <a:prstGeom prst="rect">
            <a:avLst/>
          </a:prstGeom>
          <a:noFill/>
        </p:spPr>
        <p:txBody>
          <a:bodyPr wrap="none" rtlCol="0">
            <a:spAutoFit/>
          </a:bodyPr>
          <a:lstStyle/>
          <a:p>
            <a:pPr algn="l">
              <a:buClrTx/>
              <a:buSzTx/>
              <a:buFontTx/>
            </a:pPr>
            <a:r>
              <a:rPr lang="zh-CN" altLang="en-US" sz="4400" dirty="0">
                <a:solidFill>
                  <a:schemeClr val="bg1"/>
                </a:solidFill>
                <a:latin typeface="微软雅黑" panose="020B0503020204020204" pitchFamily="34" charset="-122"/>
                <a:ea typeface="微软雅黑" panose="020B0503020204020204" pitchFamily="34" charset="-122"/>
              </a:rPr>
              <a:t>主要技术内容及创新点</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960000" y="3780000"/>
            <a:ext cx="3960495" cy="583565"/>
          </a:xfrm>
          <a:prstGeom prst="rect">
            <a:avLst/>
          </a:prstGeom>
          <a:noFill/>
        </p:spPr>
        <p:txBody>
          <a:bodyPr wrap="none" rtlCol="0">
            <a:spAutoFit/>
          </a:bodyPr>
          <a:lstStyle/>
          <a:p>
            <a:r>
              <a:rPr lang="zh-CN" altLang="zh-CN" sz="3200">
                <a:latin typeface="微软雅黑" panose="020B0503020204020204" pitchFamily="34" charset="-122"/>
                <a:ea typeface="微软雅黑" panose="020B0503020204020204" pitchFamily="34" charset="-122"/>
                <a:cs typeface="宋体" panose="02010600030101010101" pitchFamily="2" charset="-122"/>
              </a:rPr>
              <a:t>（一） 主要技术内容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文本框 5"/>
          <p:cNvSpPr txBox="1"/>
          <p:nvPr/>
        </p:nvSpPr>
        <p:spPr>
          <a:xfrm>
            <a:off x="3960000" y="4860000"/>
            <a:ext cx="43668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（二） 主要技术创新点</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transition spd="med">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9811385" y="0"/>
            <a:ext cx="2610485" cy="83693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7" name="矩形 6"/>
          <p:cNvSpPr/>
          <p:nvPr/>
        </p:nvSpPr>
        <p:spPr>
          <a:xfrm>
            <a:off x="0" y="0"/>
            <a:ext cx="12421870" cy="836930"/>
          </a:xfrm>
          <a:prstGeom prst="rect">
            <a:avLst/>
          </a:prstGeom>
          <a:solidFill>
            <a:schemeClr val="bg1">
              <a:lumMod val="85000"/>
              <a:alpha val="25000"/>
            </a:schemeClr>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8" name="文本框 7"/>
          <p:cNvSpPr txBox="1"/>
          <p:nvPr/>
        </p:nvSpPr>
        <p:spPr>
          <a:xfrm>
            <a:off x="1383665" y="71755"/>
            <a:ext cx="3960495" cy="583565"/>
          </a:xfrm>
          <a:prstGeom prst="rect">
            <a:avLst/>
          </a:prstGeom>
          <a:noFill/>
        </p:spPr>
        <p:txBody>
          <a:bodyPr wrap="none" rtlCol="0">
            <a:spAutoFit/>
          </a:bodyPr>
          <a:lstStyle/>
          <a:p>
            <a:pPr algn="l"/>
            <a:r>
              <a:rPr lang="zh-CN" altLang="zh-CN" sz="3200">
                <a:latin typeface="微软雅黑" panose="020B0503020204020204" pitchFamily="34" charset="-122"/>
                <a:ea typeface="微软雅黑" panose="020B0503020204020204" pitchFamily="34" charset="-122"/>
                <a:cs typeface="宋体" panose="02010600030101010101" pitchFamily="2" charset="-122"/>
              </a:rPr>
              <a:t>（一） 主要技术内容</a:t>
            </a:r>
            <a:endParaRPr lang="zh-CN" altLang="zh-CN" sz="320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 name="组合 8"/>
          <p:cNvGrpSpPr/>
          <p:nvPr/>
        </p:nvGrpSpPr>
        <p:grpSpPr bwMode="auto">
          <a:xfrm>
            <a:off x="0" y="71755"/>
            <a:ext cx="864870" cy="489585"/>
            <a:chOff x="0" y="0"/>
            <a:chExt cx="480244" cy="564356"/>
          </a:xfrm>
          <a:solidFill>
            <a:schemeClr val="bg1">
              <a:lumMod val="65000"/>
            </a:schemeClr>
          </a:solidFill>
        </p:grpSpPr>
        <p:sp>
          <p:nvSpPr>
            <p:cNvPr id="10" name="矩形 36"/>
            <p:cNvSpPr>
              <a:spLocks noChangeArrowheads="1"/>
            </p:cNvSpPr>
            <p:nvPr/>
          </p:nvSpPr>
          <p:spPr bwMode="auto">
            <a:xfrm>
              <a:off x="0" y="374"/>
              <a:ext cx="425449" cy="564610"/>
            </a:xfrm>
            <a:prstGeom prst="rect">
              <a:avLst/>
            </a:prstGeom>
            <a:solidFill>
              <a:srgbClr val="00B0F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00B0F0"/>
                </a:solidFill>
                <a:latin typeface="宋体" panose="02010600030101010101" pitchFamily="2" charset="-122"/>
                <a:sym typeface="宋体" panose="02010600030101010101" pitchFamily="2" charset="-122"/>
              </a:endParaRPr>
            </a:p>
          </p:txBody>
        </p:sp>
        <p:sp>
          <p:nvSpPr>
            <p:cNvPr id="12" name="直接连接符 37"/>
            <p:cNvSpPr>
              <a:spLocks noChangeShapeType="1"/>
            </p:cNvSpPr>
            <p:nvPr/>
          </p:nvSpPr>
          <p:spPr bwMode="auto">
            <a:xfrm>
              <a:off x="481012" y="374"/>
              <a:ext cx="1" cy="564610"/>
            </a:xfrm>
            <a:prstGeom prst="line">
              <a:avLst/>
            </a:prstGeom>
            <a:grpFill/>
            <a:ln w="28575">
              <a:solidFill>
                <a:srgbClr val="00B0F0"/>
              </a:solidFill>
              <a:bevel/>
            </a:ln>
          </p:spPr>
          <p:txBody>
            <a:bodyPr/>
            <a:lstStyle/>
            <a:p>
              <a:endParaRPr lang="zh-CN" altLang="en-US"/>
            </a:p>
          </p:txBody>
        </p:sp>
      </p:grpSp>
      <p:grpSp>
        <p:nvGrpSpPr>
          <p:cNvPr id="30" name="组合 29"/>
          <p:cNvGrpSpPr>
            <a:grpSpLocks noChangeAspect="1"/>
          </p:cNvGrpSpPr>
          <p:nvPr/>
        </p:nvGrpSpPr>
        <p:grpSpPr>
          <a:xfrm rot="2760000">
            <a:off x="554013" y="1080000"/>
            <a:ext cx="360000" cy="360000"/>
            <a:chOff x="10121" y="4172"/>
            <a:chExt cx="2949" cy="2948"/>
          </a:xfrm>
          <a:solidFill>
            <a:srgbClr val="00B050"/>
          </a:solidFill>
        </p:grpSpPr>
        <p:sp>
          <p:nvSpPr>
            <p:cNvPr id="31" name="泪滴形 30"/>
            <p:cNvSpPr/>
            <p:nvPr/>
          </p:nvSpPr>
          <p:spPr>
            <a:xfrm>
              <a:off x="11936"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2" name="泪滴形 31"/>
            <p:cNvSpPr/>
            <p:nvPr/>
          </p:nvSpPr>
          <p:spPr>
            <a:xfrm flipV="1">
              <a:off x="11936"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3" name="泪滴形 32"/>
            <p:cNvSpPr/>
            <p:nvPr/>
          </p:nvSpPr>
          <p:spPr>
            <a:xfrm flipH="1">
              <a:off x="10121" y="4172"/>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sp>
          <p:nvSpPr>
            <p:cNvPr id="34" name="泪滴形 33"/>
            <p:cNvSpPr/>
            <p:nvPr/>
          </p:nvSpPr>
          <p:spPr>
            <a:xfrm flipH="1" flipV="1">
              <a:off x="10121" y="5986"/>
              <a:ext cx="1134" cy="1134"/>
            </a:xfrm>
            <a:prstGeom prst="teardrop">
              <a:avLst/>
            </a:prstGeom>
            <a:gr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endParaRPr kumimoji="0" lang="en-US" alt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endParaRPr>
            </a:p>
          </p:txBody>
        </p:sp>
      </p:grpSp>
      <p:sp>
        <p:nvSpPr>
          <p:cNvPr id="35" name="文本框 34"/>
          <p:cNvSpPr txBox="1"/>
          <p:nvPr/>
        </p:nvSpPr>
        <p:spPr>
          <a:xfrm>
            <a:off x="1316990" y="968217"/>
            <a:ext cx="2214880" cy="583565"/>
          </a:xfrm>
          <a:prstGeom prst="rect">
            <a:avLst/>
          </a:prstGeom>
          <a:noFill/>
        </p:spPr>
        <p:txBody>
          <a:bodyPr wrap="none" rtlCol="0">
            <a:spAutoFit/>
          </a:bodyPr>
          <a:lstStyle/>
          <a:p>
            <a:r>
              <a:rPr lang="zh-CN" altLang="zh-CN" sz="3200" b="1">
                <a:latin typeface="微软雅黑" panose="020B0503020204020204" pitchFamily="34" charset="-122"/>
                <a:ea typeface="微软雅黑" panose="020B0503020204020204" pitchFamily="34" charset="-122"/>
                <a:cs typeface="宋体" panose="02010600030101010101" pitchFamily="2" charset="-122"/>
              </a:rPr>
              <a:t>三大创新点</a:t>
            </a:r>
            <a:endParaRPr lang="zh-CN" altLang="en-US" b="1"/>
          </a:p>
        </p:txBody>
      </p:sp>
      <p:sp>
        <p:nvSpPr>
          <p:cNvPr id="43" name="文本框 42"/>
          <p:cNvSpPr txBox="1"/>
          <p:nvPr/>
        </p:nvSpPr>
        <p:spPr>
          <a:xfrm>
            <a:off x="623075" y="1942310"/>
            <a:ext cx="11370945" cy="583565"/>
          </a:xfrm>
          <a:prstGeom prst="rect">
            <a:avLst/>
          </a:prstGeom>
          <a:noFill/>
          <a:ln>
            <a:solidFill>
              <a:srgbClr val="FF0000"/>
            </a:solidFill>
          </a:ln>
          <a:effectLst>
            <a:outerShdw blurRad="63500" sx="102000" sy="102000" algn="ctr" rotWithShape="0">
              <a:prstClr val="black">
                <a:alpha val="40000"/>
              </a:prstClr>
            </a:outerShdw>
          </a:effectLst>
        </p:spPr>
        <p:txBody>
          <a:bodyPr wrap="none" rtlCol="0">
            <a:spAutoFit/>
          </a:bodyPr>
          <a:lstStyle/>
          <a:p>
            <a:pPr algn="l"/>
            <a:r>
              <a:rPr lang="en-US" altLang="zh-CN" sz="3200">
                <a:latin typeface="微软雅黑" panose="020B0503020204020204" pitchFamily="34" charset="-122"/>
                <a:ea typeface="微软雅黑" panose="020B0503020204020204" pitchFamily="34" charset="-122"/>
                <a:cs typeface="宋体" panose="02010600030101010101" pitchFamily="2" charset="-122"/>
              </a:rPr>
              <a:t>1</a:t>
            </a:r>
            <a:r>
              <a:rPr lang="zh-CN" altLang="en-US" sz="3200">
                <a:latin typeface="微软雅黑" panose="020B0503020204020204" pitchFamily="34" charset="-122"/>
                <a:ea typeface="微软雅黑" panose="020B0503020204020204" pitchFamily="34" charset="-122"/>
                <a:cs typeface="宋体" panose="02010600030101010101" pitchFamily="2" charset="-122"/>
              </a:rPr>
              <a:t>、</a:t>
            </a:r>
            <a:r>
              <a:rPr lang="zh-CN" altLang="zh-CN" sz="3200">
                <a:latin typeface="微软雅黑" panose="020B0503020204020204" pitchFamily="34" charset="-122"/>
                <a:ea typeface="微软雅黑" panose="020B0503020204020204" pitchFamily="34" charset="-122"/>
                <a:cs typeface="宋体" panose="02010600030101010101" pitchFamily="2" charset="-122"/>
              </a:rPr>
              <a:t>固固液合成反应</a:t>
            </a:r>
            <a:r>
              <a:rPr lang="en-US" altLang="zh-CN" sz="3200">
                <a:latin typeface="微软雅黑" panose="020B0503020204020204" pitchFamily="34" charset="-122"/>
                <a:ea typeface="微软雅黑" panose="020B0503020204020204" pitchFamily="34" charset="-122"/>
                <a:cs typeface="宋体" panose="02010600030101010101" pitchFamily="2" charset="-122"/>
              </a:rPr>
              <a:t>   </a:t>
            </a:r>
            <a:r>
              <a:rPr lang="en-US" altLang="zh-CN" sz="3200">
                <a:latin typeface="微软雅黑" panose="020B0503020204020204" pitchFamily="34" charset="-122"/>
                <a:ea typeface="微软雅黑" panose="020B0503020204020204" pitchFamily="34" charset="-122"/>
                <a:cs typeface="宋体" panose="02010600030101010101" pitchFamily="2" charset="-122"/>
                <a:sym typeface="+mn-ea"/>
              </a:rPr>
              <a:t>2</a:t>
            </a:r>
            <a:r>
              <a:rPr lang="zh-CN" altLang="en-US" sz="3200">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单批连续结晶法</a:t>
            </a:r>
            <a:r>
              <a:rPr lang="en-US" altLang="zh-CN" sz="3200">
                <a:latin typeface="微软雅黑" panose="020B0503020204020204" pitchFamily="34" charset="-122"/>
                <a:ea typeface="微软雅黑" panose="020B0503020204020204" pitchFamily="34" charset="-122"/>
                <a:cs typeface="宋体" panose="02010600030101010101" pitchFamily="2" charset="-122"/>
                <a:sym typeface="+mn-ea"/>
              </a:rPr>
              <a:t>   3</a:t>
            </a:r>
            <a:r>
              <a:rPr lang="zh-CN" altLang="en-US" sz="3200">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zh-CN" sz="3200">
                <a:latin typeface="微软雅黑" panose="020B0503020204020204" pitchFamily="34" charset="-122"/>
                <a:ea typeface="微软雅黑" panose="020B0503020204020204" pitchFamily="34" charset="-122"/>
                <a:cs typeface="宋体" panose="02010600030101010101" pitchFamily="2" charset="-122"/>
                <a:sym typeface="+mn-ea"/>
              </a:rPr>
              <a:t>母液的酶法回收</a:t>
            </a:r>
            <a:endParaRPr lang="zh-CN" altLang="zh-CN" sz="3200">
              <a:latin typeface="微软雅黑" panose="020B0503020204020204" pitchFamily="34" charset="-122"/>
              <a:ea typeface="微软雅黑" panose="020B0503020204020204" pitchFamily="34" charset="-122"/>
              <a:cs typeface="宋体" panose="02010600030101010101" pitchFamily="2" charset="-122"/>
              <a:sym typeface="+mn-ea"/>
            </a:endParaRPr>
          </a:p>
        </p:txBody>
      </p:sp>
      <p:pic>
        <p:nvPicPr>
          <p:cNvPr id="14" name="图片 13" descr="logo (1)"/>
          <p:cNvPicPr>
            <a:picLocks noChangeAspect="1"/>
          </p:cNvPicPr>
          <p:nvPr/>
        </p:nvPicPr>
        <p:blipFill>
          <a:blip r:embed="rId2"/>
          <a:stretch>
            <a:fillRect/>
          </a:stretch>
        </p:blipFill>
        <p:spPr>
          <a:xfrm>
            <a:off x="8640000" y="0"/>
            <a:ext cx="3600000" cy="888136"/>
          </a:xfrm>
          <a:prstGeom prst="rect">
            <a:avLst/>
          </a:prstGeom>
        </p:spPr>
      </p:pic>
      <p:sp>
        <p:nvSpPr>
          <p:cNvPr id="2" name="文本框 1"/>
          <p:cNvSpPr txBox="1"/>
          <p:nvPr/>
        </p:nvSpPr>
        <p:spPr>
          <a:xfrm>
            <a:off x="760095" y="6193155"/>
            <a:ext cx="2802255" cy="521970"/>
          </a:xfrm>
          <a:prstGeom prst="rect">
            <a:avLst/>
          </a:prstGeom>
          <a:solidFill>
            <a:schemeClr val="tx2">
              <a:lumMod val="40000"/>
              <a:lumOff val="60000"/>
            </a:schemeClr>
          </a:solidFill>
        </p:spPr>
        <p:txBody>
          <a:bodyPr wrap="square" rtlCol="0">
            <a:spAutoFit/>
          </a:bodyPr>
          <a:lstStyle/>
          <a:p>
            <a:r>
              <a:rPr lang="zh-CN" sz="2800" b="1" dirty="0" smtClean="0">
                <a:solidFill>
                  <a:srgbClr val="000000"/>
                </a:solidFill>
                <a:effectLst/>
                <a:latin typeface="微软雅黑" panose="020B0503020204020204" pitchFamily="34" charset="-122"/>
                <a:ea typeface="微软雅黑" panose="020B0503020204020204" pitchFamily="34" charset="-122"/>
                <a:sym typeface="+mn-ea"/>
              </a:rPr>
              <a:t>固固液合成反应</a:t>
            </a:r>
            <a:endParaRPr lang="zh-CN" altLang="en-US" sz="2800"/>
          </a:p>
        </p:txBody>
      </p:sp>
      <p:sp>
        <p:nvSpPr>
          <p:cNvPr id="4" name="椭圆 3"/>
          <p:cNvSpPr/>
          <p:nvPr/>
        </p:nvSpPr>
        <p:spPr>
          <a:xfrm>
            <a:off x="1640205" y="3235960"/>
            <a:ext cx="1042035" cy="1007745"/>
          </a:xfrm>
          <a:prstGeom prst="ellipse">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酶</a:t>
            </a:r>
            <a:endParaRPr lang="zh-CN" altLang="en-US" sz="2400">
              <a:solidFill>
                <a:schemeClr val="tx1"/>
              </a:solidFill>
            </a:endParaRPr>
          </a:p>
        </p:txBody>
      </p:sp>
      <p:sp>
        <p:nvSpPr>
          <p:cNvPr id="5" name="椭圆 4"/>
          <p:cNvSpPr/>
          <p:nvPr/>
        </p:nvSpPr>
        <p:spPr>
          <a:xfrm>
            <a:off x="589280" y="4714240"/>
            <a:ext cx="1042035" cy="1007745"/>
          </a:xfrm>
          <a:prstGeom prst="ellipse">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水</a:t>
            </a:r>
            <a:endParaRPr lang="zh-CN" altLang="en-US" sz="2400">
              <a:solidFill>
                <a:schemeClr val="tx1"/>
              </a:solidFill>
            </a:endParaRPr>
          </a:p>
        </p:txBody>
      </p:sp>
      <p:sp>
        <p:nvSpPr>
          <p:cNvPr id="13" name="椭圆 12"/>
          <p:cNvSpPr/>
          <p:nvPr/>
        </p:nvSpPr>
        <p:spPr>
          <a:xfrm>
            <a:off x="2682240" y="4714240"/>
            <a:ext cx="1042035" cy="1007745"/>
          </a:xfrm>
          <a:prstGeom prst="ellipse">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原料</a:t>
            </a:r>
            <a:endParaRPr lang="zh-CN" altLang="en-US" sz="2400">
              <a:solidFill>
                <a:schemeClr val="tx1"/>
              </a:solidFill>
            </a:endParaRPr>
          </a:p>
        </p:txBody>
      </p:sp>
      <p:cxnSp>
        <p:nvCxnSpPr>
          <p:cNvPr id="15" name="直接箭头连接符 14"/>
          <p:cNvCxnSpPr>
            <a:stCxn id="4" idx="5"/>
            <a:endCxn id="13" idx="1"/>
          </p:cNvCxnSpPr>
          <p:nvPr/>
        </p:nvCxnSpPr>
        <p:spPr>
          <a:xfrm>
            <a:off x="2529840" y="4096385"/>
            <a:ext cx="304800" cy="765175"/>
          </a:xfrm>
          <a:prstGeom prst="straightConnector1">
            <a:avLst/>
          </a:prstGeom>
          <a:solidFill>
            <a:schemeClr val="tx2">
              <a:lumMod val="40000"/>
              <a:lumOff val="60000"/>
            </a:schemeClr>
          </a:solidFill>
          <a:ln w="31750" cap="rnd">
            <a:solidFill>
              <a:schemeClr val="accent1"/>
            </a:solidFill>
            <a:round/>
            <a:headEnd type="arrow" w="med" len="med"/>
            <a:tailEnd type="arrow" w="med" len="med"/>
          </a:ln>
        </p:spPr>
        <p:style>
          <a:lnRef idx="0">
            <a:srgbClr val="FFFFFF"/>
          </a:lnRef>
          <a:fillRef idx="0">
            <a:srgbClr val="FFFFFF"/>
          </a:fillRef>
          <a:effectRef idx="0">
            <a:srgbClr val="FFFFFF"/>
          </a:effectRef>
          <a:fontRef idx="minor">
            <a:schemeClr val="tx1"/>
          </a:fontRef>
        </p:style>
      </p:cxnSp>
      <p:cxnSp>
        <p:nvCxnSpPr>
          <p:cNvPr id="16" name="直接箭头连接符 15"/>
          <p:cNvCxnSpPr>
            <a:stCxn id="4" idx="3"/>
            <a:endCxn id="5" idx="7"/>
          </p:cNvCxnSpPr>
          <p:nvPr/>
        </p:nvCxnSpPr>
        <p:spPr>
          <a:xfrm flipH="1">
            <a:off x="1478915" y="4096385"/>
            <a:ext cx="313690" cy="765175"/>
          </a:xfrm>
          <a:prstGeom prst="straightConnector1">
            <a:avLst/>
          </a:prstGeom>
          <a:solidFill>
            <a:schemeClr val="tx2">
              <a:lumMod val="40000"/>
              <a:lumOff val="60000"/>
            </a:schemeClr>
          </a:solidFill>
          <a:ln w="31750" cap="rnd">
            <a:solidFill>
              <a:schemeClr val="accent1"/>
            </a:solidFill>
            <a:round/>
            <a:headEnd type="arrow" w="med" len="med"/>
            <a:tailEnd type="arrow" w="med" len="med"/>
          </a:ln>
        </p:spPr>
        <p:style>
          <a:lnRef idx="0">
            <a:srgbClr val="FFFFFF"/>
          </a:lnRef>
          <a:fillRef idx="0">
            <a:srgbClr val="FFFFFF"/>
          </a:fillRef>
          <a:effectRef idx="0">
            <a:srgbClr val="FFFFFF"/>
          </a:effectRef>
          <a:fontRef idx="minor">
            <a:schemeClr val="tx1"/>
          </a:fontRef>
        </p:style>
      </p:cxnSp>
      <p:cxnSp>
        <p:nvCxnSpPr>
          <p:cNvPr id="17" name="直接箭头连接符 16"/>
          <p:cNvCxnSpPr>
            <a:stCxn id="13" idx="2"/>
            <a:endCxn id="5" idx="6"/>
          </p:cNvCxnSpPr>
          <p:nvPr/>
        </p:nvCxnSpPr>
        <p:spPr>
          <a:xfrm flipH="1">
            <a:off x="1631315" y="5218430"/>
            <a:ext cx="1050925" cy="0"/>
          </a:xfrm>
          <a:prstGeom prst="straightConnector1">
            <a:avLst/>
          </a:prstGeom>
          <a:solidFill>
            <a:schemeClr val="tx2">
              <a:lumMod val="40000"/>
              <a:lumOff val="60000"/>
            </a:schemeClr>
          </a:solidFill>
          <a:ln w="31750" cap="rnd">
            <a:solidFill>
              <a:schemeClr val="accent1"/>
            </a:solidFill>
            <a:round/>
            <a:headEnd type="arrow" w="med" len="med"/>
            <a:tailEnd type="arrow" w="med" len="med"/>
          </a:ln>
        </p:spPr>
        <p:style>
          <a:lnRef idx="0">
            <a:srgbClr val="FFFFFF"/>
          </a:lnRef>
          <a:fillRef idx="0">
            <a:srgbClr val="FFFFFF"/>
          </a:fillRef>
          <a:effectRef idx="0">
            <a:srgbClr val="FFFFFF"/>
          </a:effectRef>
          <a:fontRef idx="minor">
            <a:schemeClr val="tx1"/>
          </a:fontRef>
        </p:style>
      </p:cxnSp>
      <p:sp>
        <p:nvSpPr>
          <p:cNvPr id="18" name="圆角矩形 17"/>
          <p:cNvSpPr/>
          <p:nvPr/>
        </p:nvSpPr>
        <p:spPr>
          <a:xfrm>
            <a:off x="5144135" y="3409315"/>
            <a:ext cx="1625600" cy="2312670"/>
          </a:xfrm>
          <a:prstGeom prst="roundRect">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结晶罐</a:t>
            </a:r>
            <a:endParaRPr lang="zh-CN" altLang="en-US" sz="2400">
              <a:solidFill>
                <a:schemeClr val="tx1"/>
              </a:solidFill>
            </a:endParaRPr>
          </a:p>
        </p:txBody>
      </p:sp>
      <p:cxnSp>
        <p:nvCxnSpPr>
          <p:cNvPr id="19" name="直接箭头连接符 18"/>
          <p:cNvCxnSpPr/>
          <p:nvPr/>
        </p:nvCxnSpPr>
        <p:spPr>
          <a:xfrm flipH="1">
            <a:off x="5407025" y="2995930"/>
            <a:ext cx="11430" cy="423545"/>
          </a:xfrm>
          <a:prstGeom prst="straightConnector1">
            <a:avLst/>
          </a:prstGeom>
          <a:solidFill>
            <a:schemeClr val="tx2">
              <a:lumMod val="40000"/>
              <a:lumOff val="60000"/>
            </a:schemeClr>
          </a:solidFill>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20" name="直接箭头连接符 19"/>
          <p:cNvCxnSpPr/>
          <p:nvPr/>
        </p:nvCxnSpPr>
        <p:spPr>
          <a:xfrm flipH="1">
            <a:off x="6506210" y="2995930"/>
            <a:ext cx="11430" cy="423545"/>
          </a:xfrm>
          <a:prstGeom prst="straightConnector1">
            <a:avLst/>
          </a:prstGeom>
          <a:solidFill>
            <a:schemeClr val="tx2">
              <a:lumMod val="40000"/>
              <a:lumOff val="60000"/>
            </a:schemeClr>
          </a:solidFill>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21" name="直接连接符 20"/>
          <p:cNvCxnSpPr/>
          <p:nvPr/>
        </p:nvCxnSpPr>
        <p:spPr>
          <a:xfrm flipH="1">
            <a:off x="4983480" y="2995930"/>
            <a:ext cx="423545" cy="0"/>
          </a:xfrm>
          <a:prstGeom prst="line">
            <a:avLst/>
          </a:prstGeom>
          <a:solidFill>
            <a:schemeClr val="tx2">
              <a:lumMod val="40000"/>
              <a:lumOff val="60000"/>
            </a:schemeClr>
          </a:solidFill>
          <a:ln w="31750" cap="rnd">
            <a:solidFill>
              <a:schemeClr val="accent1"/>
            </a:solidFill>
            <a:round/>
          </a:ln>
        </p:spPr>
        <p:style>
          <a:lnRef idx="0">
            <a:srgbClr val="FFFFFF"/>
          </a:lnRef>
          <a:fillRef idx="0">
            <a:srgbClr val="FFFFFF"/>
          </a:fillRef>
          <a:effectRef idx="0">
            <a:srgbClr val="FFFFFF"/>
          </a:effectRef>
          <a:fontRef idx="minor">
            <a:schemeClr val="tx1"/>
          </a:fontRef>
        </p:style>
      </p:cxnSp>
      <p:cxnSp>
        <p:nvCxnSpPr>
          <p:cNvPr id="22" name="直接连接符 21"/>
          <p:cNvCxnSpPr/>
          <p:nvPr/>
        </p:nvCxnSpPr>
        <p:spPr>
          <a:xfrm flipH="1">
            <a:off x="6517640" y="2995930"/>
            <a:ext cx="423545" cy="0"/>
          </a:xfrm>
          <a:prstGeom prst="line">
            <a:avLst/>
          </a:prstGeom>
          <a:solidFill>
            <a:schemeClr val="tx2">
              <a:lumMod val="40000"/>
              <a:lumOff val="60000"/>
            </a:schemeClr>
          </a:solidFill>
          <a:ln w="31750" cap="rnd">
            <a:solidFill>
              <a:schemeClr val="accent1"/>
            </a:solidFill>
            <a:round/>
          </a:ln>
        </p:spPr>
        <p:style>
          <a:lnRef idx="0">
            <a:srgbClr val="FFFFFF"/>
          </a:lnRef>
          <a:fillRef idx="0">
            <a:srgbClr val="FFFFFF"/>
          </a:fillRef>
          <a:effectRef idx="0">
            <a:srgbClr val="FFFFFF"/>
          </a:effectRef>
          <a:fontRef idx="minor">
            <a:schemeClr val="tx1"/>
          </a:fontRef>
        </p:style>
      </p:cxnSp>
      <p:sp>
        <p:nvSpPr>
          <p:cNvPr id="23" name="文本框 22"/>
          <p:cNvSpPr txBox="1"/>
          <p:nvPr/>
        </p:nvSpPr>
        <p:spPr>
          <a:xfrm>
            <a:off x="4169410" y="2775585"/>
            <a:ext cx="860425" cy="460375"/>
          </a:xfrm>
          <a:prstGeom prst="rect">
            <a:avLst/>
          </a:prstGeom>
          <a:solidFill>
            <a:schemeClr val="tx2">
              <a:lumMod val="40000"/>
              <a:lumOff val="60000"/>
            </a:schemeClr>
          </a:solidFill>
        </p:spPr>
        <p:txBody>
          <a:bodyPr wrap="square" rtlCol="0">
            <a:spAutoFit/>
          </a:bodyPr>
          <a:lstStyle/>
          <a:p>
            <a:r>
              <a:rPr lang="zh-CN" altLang="en-US" sz="2400"/>
              <a:t>料液</a:t>
            </a:r>
            <a:endParaRPr lang="zh-CN" altLang="en-US" sz="2400"/>
          </a:p>
        </p:txBody>
      </p:sp>
      <p:sp>
        <p:nvSpPr>
          <p:cNvPr id="24" name="文本框 23"/>
          <p:cNvSpPr txBox="1"/>
          <p:nvPr/>
        </p:nvSpPr>
        <p:spPr>
          <a:xfrm>
            <a:off x="6941185" y="2775585"/>
            <a:ext cx="961390" cy="460375"/>
          </a:xfrm>
          <a:prstGeom prst="rect">
            <a:avLst/>
          </a:prstGeom>
          <a:solidFill>
            <a:schemeClr val="tx2">
              <a:lumMod val="40000"/>
              <a:lumOff val="60000"/>
            </a:schemeClr>
          </a:solidFill>
        </p:spPr>
        <p:txBody>
          <a:bodyPr wrap="square" rtlCol="0">
            <a:spAutoFit/>
          </a:bodyPr>
          <a:lstStyle/>
          <a:p>
            <a:r>
              <a:rPr lang="zh-CN" altLang="en-US" sz="2400"/>
              <a:t>酸</a:t>
            </a:r>
            <a:r>
              <a:rPr lang="en-US" altLang="zh-CN" sz="2400"/>
              <a:t>/</a:t>
            </a:r>
            <a:r>
              <a:rPr lang="zh-CN" altLang="en-US" sz="2400"/>
              <a:t>碱</a:t>
            </a:r>
            <a:endParaRPr lang="zh-CN" altLang="en-US" sz="2400"/>
          </a:p>
        </p:txBody>
      </p:sp>
      <p:sp>
        <p:nvSpPr>
          <p:cNvPr id="25" name="文本框 24"/>
          <p:cNvSpPr txBox="1"/>
          <p:nvPr/>
        </p:nvSpPr>
        <p:spPr>
          <a:xfrm>
            <a:off x="4565650" y="6201410"/>
            <a:ext cx="2781935" cy="521970"/>
          </a:xfrm>
          <a:prstGeom prst="rect">
            <a:avLst/>
          </a:prstGeom>
          <a:solidFill>
            <a:schemeClr val="tx2">
              <a:lumMod val="40000"/>
              <a:lumOff val="60000"/>
            </a:schemeClr>
          </a:solidFill>
        </p:spPr>
        <p:txBody>
          <a:bodyPr wrap="square" rtlCol="0">
            <a:spAutoFit/>
          </a:bodyPr>
          <a:lstStyle/>
          <a:p>
            <a:r>
              <a:rPr lang="zh-CN" sz="2800" b="1" dirty="0" smtClean="0">
                <a:solidFill>
                  <a:srgbClr val="000000"/>
                </a:solidFill>
                <a:effectLst/>
                <a:latin typeface="微软雅黑" panose="020B0503020204020204" pitchFamily="34" charset="-122"/>
                <a:ea typeface="微软雅黑" panose="020B0503020204020204" pitchFamily="34" charset="-122"/>
                <a:sym typeface="+mn-ea"/>
              </a:rPr>
              <a:t>单批连续结晶法</a:t>
            </a:r>
            <a:endParaRPr lang="zh-CN" altLang="en-US" sz="2800"/>
          </a:p>
        </p:txBody>
      </p:sp>
      <p:sp>
        <p:nvSpPr>
          <p:cNvPr id="26" name="圆角矩形 25"/>
          <p:cNvSpPr/>
          <p:nvPr/>
        </p:nvSpPr>
        <p:spPr>
          <a:xfrm>
            <a:off x="9276715" y="3030220"/>
            <a:ext cx="1649095" cy="721360"/>
          </a:xfrm>
          <a:prstGeom prst="roundRect">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产品母液</a:t>
            </a:r>
            <a:endParaRPr lang="zh-CN" altLang="en-US" sz="2400">
              <a:solidFill>
                <a:schemeClr val="tx1"/>
              </a:solidFill>
            </a:endParaRPr>
          </a:p>
        </p:txBody>
      </p:sp>
      <p:cxnSp>
        <p:nvCxnSpPr>
          <p:cNvPr id="27" name="直接箭头连接符 26"/>
          <p:cNvCxnSpPr>
            <a:stCxn id="26" idx="2"/>
            <a:endCxn id="28" idx="0"/>
          </p:cNvCxnSpPr>
          <p:nvPr/>
        </p:nvCxnSpPr>
        <p:spPr>
          <a:xfrm>
            <a:off x="10101580" y="3751580"/>
            <a:ext cx="0" cy="1249045"/>
          </a:xfrm>
          <a:prstGeom prst="straightConnector1">
            <a:avLst/>
          </a:prstGeom>
          <a:solidFill>
            <a:schemeClr val="tx2">
              <a:lumMod val="40000"/>
              <a:lumOff val="60000"/>
            </a:schemeClr>
          </a:solidFill>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sp>
        <p:nvSpPr>
          <p:cNvPr id="28" name="圆角矩形 27"/>
          <p:cNvSpPr/>
          <p:nvPr/>
        </p:nvSpPr>
        <p:spPr>
          <a:xfrm>
            <a:off x="9276715" y="5000625"/>
            <a:ext cx="1649095" cy="721360"/>
          </a:xfrm>
          <a:prstGeom prst="roundRect">
            <a:avLst/>
          </a:prstGeom>
          <a:solidFill>
            <a:schemeClr val="tx2">
              <a:lumMod val="40000"/>
              <a:lumOff val="6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a:solidFill>
                  <a:schemeClr val="tx1"/>
                </a:solidFill>
              </a:rPr>
              <a:t>母核</a:t>
            </a:r>
            <a:endParaRPr lang="zh-CN" altLang="en-US" sz="2400">
              <a:solidFill>
                <a:schemeClr val="tx1"/>
              </a:solidFill>
            </a:endParaRPr>
          </a:p>
        </p:txBody>
      </p:sp>
      <p:cxnSp>
        <p:nvCxnSpPr>
          <p:cNvPr id="29" name="直接箭头连接符 28"/>
          <p:cNvCxnSpPr/>
          <p:nvPr/>
        </p:nvCxnSpPr>
        <p:spPr>
          <a:xfrm flipH="1">
            <a:off x="10162540" y="4472940"/>
            <a:ext cx="801370" cy="4445"/>
          </a:xfrm>
          <a:prstGeom prst="straightConnector1">
            <a:avLst/>
          </a:prstGeom>
          <a:solidFill>
            <a:schemeClr val="tx2">
              <a:lumMod val="40000"/>
              <a:lumOff val="60000"/>
            </a:schemeClr>
          </a:solidFill>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sp>
        <p:nvSpPr>
          <p:cNvPr id="37" name="文本框 36"/>
          <p:cNvSpPr txBox="1"/>
          <p:nvPr/>
        </p:nvSpPr>
        <p:spPr>
          <a:xfrm>
            <a:off x="10986770" y="4253865"/>
            <a:ext cx="515620" cy="460375"/>
          </a:xfrm>
          <a:prstGeom prst="rect">
            <a:avLst/>
          </a:prstGeom>
          <a:solidFill>
            <a:schemeClr val="tx2">
              <a:lumMod val="40000"/>
              <a:lumOff val="60000"/>
            </a:schemeClr>
          </a:solidFill>
        </p:spPr>
        <p:txBody>
          <a:bodyPr wrap="square" rtlCol="0">
            <a:spAutoFit/>
          </a:bodyPr>
          <a:lstStyle/>
          <a:p>
            <a:r>
              <a:rPr lang="zh-CN" altLang="en-US" sz="2400"/>
              <a:t>酶</a:t>
            </a:r>
            <a:endParaRPr lang="zh-CN" altLang="en-US" sz="2400"/>
          </a:p>
        </p:txBody>
      </p:sp>
      <p:sp>
        <p:nvSpPr>
          <p:cNvPr id="38" name="文本框 37"/>
          <p:cNvSpPr txBox="1"/>
          <p:nvPr/>
        </p:nvSpPr>
        <p:spPr>
          <a:xfrm>
            <a:off x="8744585" y="6189980"/>
            <a:ext cx="2713355" cy="521970"/>
          </a:xfrm>
          <a:prstGeom prst="rect">
            <a:avLst/>
          </a:prstGeom>
          <a:solidFill>
            <a:schemeClr val="tx2">
              <a:lumMod val="40000"/>
              <a:lumOff val="60000"/>
            </a:schemeClr>
          </a:solidFill>
        </p:spPr>
        <p:txBody>
          <a:bodyPr wrap="square" rtlCol="0">
            <a:spAutoFit/>
          </a:bodyPr>
          <a:lstStyle/>
          <a:p>
            <a:r>
              <a:rPr lang="zh-CN" sz="2800" b="1" dirty="0" smtClean="0">
                <a:solidFill>
                  <a:srgbClr val="000000"/>
                </a:solidFill>
                <a:effectLst/>
                <a:latin typeface="微软雅黑" panose="020B0503020204020204" pitchFamily="34" charset="-122"/>
                <a:ea typeface="微软雅黑" panose="020B0503020204020204" pitchFamily="34" charset="-122"/>
                <a:sym typeface="+mn-ea"/>
              </a:rPr>
              <a:t>母液的酶法回收</a:t>
            </a:r>
            <a:endParaRPr lang="zh-CN" altLang="en-US" sz="2800"/>
          </a:p>
        </p:txBody>
      </p:sp>
    </p:spTree>
  </p:cSld>
  <p:clrMapOvr>
    <a:overrideClrMapping bg1="lt1" tx1="dk1" bg2="lt2" tx2="dk2" accent1="accent1" accent2="accent2" accent3="accent3" accent4="accent4" accent5="accent5" accent6="accent6" hlink="hlink" folHlink="folHlink"/>
  </p:clrMapOvr>
  <p:transition spd="med">
    <p:comb/>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TABLE_BEAUTIFY" val="smartTable{afd2d509-2202-4e66-a0c4-1fc4f0d3f60c}"/>
  <p:tag name="TABLE_ENDDRAG_ORIGIN_RECT" val="912*115"/>
  <p:tag name="TABLE_ENDDRAG_RECT" val="42*141*912*115"/>
</p:tagLst>
</file>

<file path=ppt/tags/tag11.xml><?xml version="1.0" encoding="utf-8"?>
<p:tagLst xmlns:p="http://schemas.openxmlformats.org/presentationml/2006/main">
  <p:tag name="KSO_WM_SLIDE_ID" val="diagram20205089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90"/>
  <p:tag name="KSO_WM_SLIDE_POSITION" val="0*49"/>
  <p:tag name="KSO_WM_TAG_VERSION" val="1.0"/>
  <p:tag name="KSO_WM_BEAUTIFY_FLAG" val="#wm#"/>
  <p:tag name="KSO_WM_TEMPLATE_CATEGORY" val="diagram"/>
  <p:tag name="KSO_WM_TEMPLATE_INDEX" val="20205089"/>
  <p:tag name="KSO_WM_SLIDE_LAYOUT" val="a_f"/>
  <p:tag name="KSO_WM_SLIDE_LAYOUT_CNT" val="1_3"/>
</p:tagLst>
</file>

<file path=ppt/tags/tag12.xml><?xml version="1.0" encoding="utf-8"?>
<p:tagLst xmlns:p="http://schemas.openxmlformats.org/presentationml/2006/main">
  <p:tag name="KSO_WM_UNIT_NOCLEAR" val="0"/>
  <p:tag name="KSO_WM_UNIT_VALUE" val="420"/>
  <p:tag name="KSO_WM_UNIT_HIGHLIGHT" val="0"/>
  <p:tag name="KSO_WM_UNIT_COMPATIBLE" val="0"/>
  <p:tag name="KSO_WM_UNIT_DIAGRAM_ISNUMVISUAL" val="0"/>
  <p:tag name="KSO_WM_UNIT_DIAGRAM_ISREFERUNIT" val="0"/>
  <p:tag name="KSO_WM_UNIT_TYPE" val="f"/>
  <p:tag name="KSO_WM_UNIT_INDEX" val="3"/>
  <p:tag name="KSO_WM_UNIT_ID" val="diagram20205089_1*f*3"/>
  <p:tag name="KSO_WM_TEMPLATE_CATEGORY" val="diagram"/>
  <p:tag name="KSO_WM_TEMPLATE_INDEX" val="20205089"/>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Lst>
</file>

<file path=ppt/tags/tag13.xml><?xml version="1.0" encoding="utf-8"?>
<p:tagLst xmlns:p="http://schemas.openxmlformats.org/presentationml/2006/main">
  <p:tag name="KSO_WM_UNIT_NOCLEAR" val="0"/>
  <p:tag name="KSO_WM_UNIT_VALUE" val="420"/>
  <p:tag name="KSO_WM_UNIT_HIGHLIGHT" val="0"/>
  <p:tag name="KSO_WM_UNIT_COMPATIBLE" val="0"/>
  <p:tag name="KSO_WM_UNIT_DIAGRAM_ISNUMVISUAL" val="0"/>
  <p:tag name="KSO_WM_UNIT_DIAGRAM_ISREFERUNIT" val="0"/>
  <p:tag name="KSO_WM_UNIT_TYPE" val="f"/>
  <p:tag name="KSO_WM_UNIT_INDEX" val="3"/>
  <p:tag name="KSO_WM_UNIT_ID" val="diagram20205089_1*f*3"/>
  <p:tag name="KSO_WM_TEMPLATE_CATEGORY" val="diagram"/>
  <p:tag name="KSO_WM_TEMPLATE_INDEX" val="20205089"/>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Lst>
</file>

<file path=ppt/tags/tag14.xml><?xml version="1.0" encoding="utf-8"?>
<p:tagLst xmlns:p="http://schemas.openxmlformats.org/presentationml/2006/main">
  <p:tag name="KSO_WM_UNIT_NOCLEAR" val="0"/>
  <p:tag name="KSO_WM_UNIT_VALUE" val="420"/>
  <p:tag name="KSO_WM_UNIT_HIGHLIGHT" val="0"/>
  <p:tag name="KSO_WM_UNIT_COMPATIBLE" val="0"/>
  <p:tag name="KSO_WM_UNIT_DIAGRAM_ISNUMVISUAL" val="0"/>
  <p:tag name="KSO_WM_UNIT_DIAGRAM_ISREFERUNIT" val="0"/>
  <p:tag name="KSO_WM_UNIT_TYPE" val="f"/>
  <p:tag name="KSO_WM_UNIT_INDEX" val="3"/>
  <p:tag name="KSO_WM_UNIT_ID" val="diagram20205089_1*f*3"/>
  <p:tag name="KSO_WM_TEMPLATE_CATEGORY" val="diagram"/>
  <p:tag name="KSO_WM_TEMPLATE_INDEX" val="20205089"/>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Lst>
</file>

<file path=ppt/tags/tag15.xml><?xml version="1.0" encoding="utf-8"?>
<p:tagLst xmlns:p="http://schemas.openxmlformats.org/presentationml/2006/main">
  <p:tag name="KSO_WM_UNIT_NOCLEAR" val="0"/>
  <p:tag name="KSO_WM_UNIT_VALUE" val="420"/>
  <p:tag name="KSO_WM_UNIT_HIGHLIGHT" val="0"/>
  <p:tag name="KSO_WM_UNIT_COMPATIBLE" val="0"/>
  <p:tag name="KSO_WM_UNIT_DIAGRAM_ISNUMVISUAL" val="0"/>
  <p:tag name="KSO_WM_UNIT_DIAGRAM_ISREFERUNIT" val="0"/>
  <p:tag name="KSO_WM_UNIT_TYPE" val="f"/>
  <p:tag name="KSO_WM_UNIT_INDEX" val="3"/>
  <p:tag name="KSO_WM_UNIT_ID" val="diagram20205089_1*f*3"/>
  <p:tag name="KSO_WM_TEMPLATE_CATEGORY" val="diagram"/>
  <p:tag name="KSO_WM_TEMPLATE_INDEX" val="20205089"/>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SLIDE_ID" val="diagram20205089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90"/>
  <p:tag name="KSO_WM_SLIDE_POSITION" val="0*49"/>
  <p:tag name="KSO_WM_TAG_VERSION" val="1.0"/>
  <p:tag name="KSO_WM_BEAUTIFY_FLAG" val="#wm#"/>
  <p:tag name="KSO_WM_TEMPLATE_CATEGORY" val="diagram"/>
  <p:tag name="KSO_WM_TEMPLATE_INDEX" val="20205089"/>
  <p:tag name="KSO_WM_SLIDE_LAYOUT" val="a_f"/>
  <p:tag name="KSO_WM_SLIDE_LAYOUT_CNT" val="1_3"/>
</p:tagLst>
</file>

<file path=ppt/tags/tag17.xml><?xml version="1.0" encoding="utf-8"?>
<p:tagLst xmlns:p="http://schemas.openxmlformats.org/presentationml/2006/main">
  <p:tag name="KSO_WM_SLIDE_ID" val="diagram20205089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90"/>
  <p:tag name="KSO_WM_SLIDE_POSITION" val="0*49"/>
  <p:tag name="KSO_WM_TAG_VERSION" val="1.0"/>
  <p:tag name="KSO_WM_BEAUTIFY_FLAG" val="#wm#"/>
  <p:tag name="KSO_WM_TEMPLATE_CATEGORY" val="diagram"/>
  <p:tag name="KSO_WM_TEMPLATE_INDEX" val="20205089"/>
  <p:tag name="KSO_WM_SLIDE_LAYOUT" val="a_f"/>
  <p:tag name="KSO_WM_SLIDE_LAYOUT_CNT" val="1_3"/>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5089_1*i*10"/>
  <p:tag name="KSO_WM_TEMPLATE_CATEGORY" val="diagram"/>
  <p:tag name="KSO_WM_TEMPLATE_INDEX" val="20205089"/>
  <p:tag name="KSO_WM_UNIT_LAYERLEVEL" val="1"/>
  <p:tag name="KSO_WM_TAG_VERSION" val="1.0"/>
  <p:tag name="KSO_WM_BEAUTIFY_FLAG" val="#wm#"/>
  <p:tag name="KSO_WM_UNIT_LINE_FORE_SCHEMECOLOR_INDEX_BRIGHTNESS" val="-0.15"/>
  <p:tag name="KSO_WM_UNIT_LINE_FORE_SCHEMECOLOR_INDEX" val="14"/>
  <p:tag name="KSO_WM_UNIT_LINE_FILL_TYPE" val="2"/>
</p:tagLst>
</file>

<file path=ppt/tags/tag19.xml><?xml version="1.0" encoding="utf-8"?>
<p:tagLst xmlns:p="http://schemas.openxmlformats.org/presentationml/2006/main">
  <p:tag name="KSO_WM_SLIDE_ID" val="diagram20205089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90"/>
  <p:tag name="KSO_WM_SLIDE_POSITION" val="0*49"/>
  <p:tag name="KSO_WM_TAG_VERSION" val="1.0"/>
  <p:tag name="KSO_WM_BEAUTIFY_FLAG" val="#wm#"/>
  <p:tag name="KSO_WM_TEMPLATE_CATEGORY" val="diagram"/>
  <p:tag name="KSO_WM_TEMPLATE_INDEX" val="20205089"/>
  <p:tag name="KSO_WM_SLIDE_LAYOUT" val="a_f"/>
  <p:tag name="KSO_WM_SLIDE_LAYOUT_CNT" val="1_3"/>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SLIDE_ID" val="diagram20205089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90"/>
  <p:tag name="KSO_WM_SLIDE_POSITION" val="0*49"/>
  <p:tag name="KSO_WM_TAG_VERSION" val="1.0"/>
  <p:tag name="KSO_WM_BEAUTIFY_FLAG" val="#wm#"/>
  <p:tag name="KSO_WM_TEMPLATE_CATEGORY" val="diagram"/>
  <p:tag name="KSO_WM_TEMPLATE_INDEX" val="20205089"/>
  <p:tag name="KSO_WM_SLIDE_LAYOUT" val="a_f"/>
  <p:tag name="KSO_WM_SLIDE_LAYOUT_CNT" val="1_3"/>
</p:tagLst>
</file>

<file path=ppt/tags/tag21.xml><?xml version="1.0" encoding="utf-8"?>
<p:tagLst xmlns:p="http://schemas.openxmlformats.org/presentationml/2006/main">
  <p:tag name="commondata" val="eyJoZGlkIjoiMTMzY2RlYTE3OTQ0ZGVmOTNjNjU5YmY2YjM0NjEwMWEifQ=="/>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3673_1*i*2"/>
  <p:tag name="KSO_WM_TEMPLATE_CATEGORY" val="diagram"/>
  <p:tag name="KSO_WM_TEMPLATE_INDEX" val="20203673"/>
  <p:tag name="KSO_WM_UNIT_LAYERLEVEL" val="1"/>
  <p:tag name="KSO_WM_TAG_VERSION" val="1.0"/>
  <p:tag name="KSO_WM_BEAUTIFY_FLAG" val="#wm#"/>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673_1*i*3"/>
  <p:tag name="KSO_WM_TEMPLATE_CATEGORY" val="diagram"/>
  <p:tag name="KSO_WM_TEMPLATE_INDEX" val="20203673"/>
  <p:tag name="KSO_WM_UNIT_LAYERLEVEL" val="1"/>
  <p:tag name="KSO_WM_TAG_VERSION" val="1.0"/>
  <p:tag name="KSO_WM_BEAUTIFY_FLAG" val="#wm#"/>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UNIT_TABLE_BEAUTIFY" val="smartTable{828b571e-2f75-403e-a205-b979ba40e9a4}"/>
  <p:tag name="TABLE_ENDDRAG_ORIGIN_RECT" val="871*189"/>
  <p:tag name="TABLE_ENDDRAG_RECT" val="50*379*871*189"/>
</p:tagLst>
</file>

<file path=ppt/tags/tag7.xml><?xml version="1.0" encoding="utf-8"?>
<p:tagLst xmlns:p="http://schemas.openxmlformats.org/presentationml/2006/main">
  <p:tag name="KSO_WM_UNIT_TABLE_BEAUTIFY" val="smartTable{1fc23d05-c7d6-497f-992d-93aa14f399ad}"/>
  <p:tag name="TABLE_ENDDRAG_ORIGIN_RECT" val="871*189"/>
  <p:tag name="TABLE_ENDDRAG_RECT" val="50*379*871*189"/>
</p:tagLst>
</file>

<file path=ppt/tags/tag8.xml><?xml version="1.0" encoding="utf-8"?>
<p:tagLst xmlns:p="http://schemas.openxmlformats.org/presentationml/2006/main">
  <p:tag name="KSO_WM_UNIT_TABLE_BEAUTIFY" val="smartTable{fd716daa-10cf-4544-a25a-f76bcc55532a}"/>
  <p:tag name="TABLE_ENDDRAG_ORIGIN_RECT" val="491*293"/>
  <p:tag name="TABLE_ENDDRAG_RECT" val="24*194*491*293"/>
</p:tagLst>
</file>

<file path=ppt/tags/tag9.xml><?xml version="1.0" encoding="utf-8"?>
<p:tagLst xmlns:p="http://schemas.openxmlformats.org/presentationml/2006/main">
  <p:tag name="KSO_WM_UNIT_TABLE_BEAUTIFY" val="smartTable{8a259413-436f-4c05-adf4-94a051d8d984}"/>
  <p:tag name="TABLE_ENDDRAG_ORIGIN_RECT" val="836*99"/>
  <p:tag name="TABLE_ENDDRAG_RECT" val="89*203*836*9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文史类论文模板">
  <a:themeElements>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fontScheme name="文史类论文模板">
      <a:majorFont>
        <a:latin typeface="Times New Roman"/>
        <a:ea typeface="楷体_GB2312"/>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defRPr kumimoji="0" 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defRPr kumimoji="0" 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defRPr>
        </a:defPPr>
      </a:lstStyle>
    </a:lnDef>
  </a:objectDefaults>
  <a:extraClrSchemeLst>
    <a:extraClrScheme>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
      <a:clrScheme name="文史类论文模板 2">
        <a:dk1>
          <a:srgbClr val="333333"/>
        </a:dk1>
        <a:lt1>
          <a:srgbClr val="FFFFFF"/>
        </a:lt1>
        <a:dk2>
          <a:srgbClr val="003366"/>
        </a:dk2>
        <a:lt2>
          <a:srgbClr val="B2B2B2"/>
        </a:lt2>
        <a:accent1>
          <a:srgbClr val="3C96C8"/>
        </a:accent1>
        <a:accent2>
          <a:srgbClr val="E2AF52"/>
        </a:accent2>
        <a:accent3>
          <a:srgbClr val="FFFFFF"/>
        </a:accent3>
        <a:accent4>
          <a:srgbClr val="2A2A2A"/>
        </a:accent4>
        <a:accent5>
          <a:srgbClr val="AFC9E0"/>
        </a:accent5>
        <a:accent6>
          <a:srgbClr val="CD9E49"/>
        </a:accent6>
        <a:hlink>
          <a:srgbClr val="576CD5"/>
        </a:hlink>
        <a:folHlink>
          <a:srgbClr val="6EBCB3"/>
        </a:folHlink>
      </a:clrScheme>
      <a:clrMap bg1="lt1" tx1="dk1" bg2="lt2" tx2="dk2" accent1="accent1" accent2="accent2" accent3="accent3" accent4="accent4" accent5="accent5" accent6="accent6" hlink="hlink" folHlink="folHlink"/>
    </a:extraClrScheme>
    <a:extraClrScheme>
      <a:clrScheme name="文史类论文模板 3">
        <a:dk1>
          <a:srgbClr val="000000"/>
        </a:dk1>
        <a:lt1>
          <a:srgbClr val="FFFFFF"/>
        </a:lt1>
        <a:dk2>
          <a:srgbClr val="000066"/>
        </a:dk2>
        <a:lt2>
          <a:srgbClr val="DDDDDD"/>
        </a:lt2>
        <a:accent1>
          <a:srgbClr val="E47F6E"/>
        </a:accent1>
        <a:accent2>
          <a:srgbClr val="00CC99"/>
        </a:accent2>
        <a:accent3>
          <a:srgbClr val="FFFFFF"/>
        </a:accent3>
        <a:accent4>
          <a:srgbClr val="000000"/>
        </a:accent4>
        <a:accent5>
          <a:srgbClr val="EFC0BA"/>
        </a:accent5>
        <a:accent6>
          <a:srgbClr val="00B98A"/>
        </a:accent6>
        <a:hlink>
          <a:srgbClr val="7648EA"/>
        </a:hlink>
        <a:folHlink>
          <a:srgbClr val="6E96D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文史类论文模板">
  <a:themeElements>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fontScheme name="文史类论文模板">
      <a:majorFont>
        <a:latin typeface="Times New Roman"/>
        <a:ea typeface="楷体_GB2312"/>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defRPr kumimoji="0" 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defRPr kumimoji="0" lang="en-US" sz="5400" b="1" i="1" u="none" strike="noStrike" cap="none" normalizeH="0" baseline="0" smtClean="0">
            <a:ln>
              <a:noFill/>
            </a:ln>
            <a:solidFill>
              <a:schemeClr val="tx1"/>
            </a:solidFill>
            <a:effectLst/>
            <a:latin typeface="Times New Roman" panose="02020603050405020304" pitchFamily="18" charset="0"/>
            <a:ea typeface="楷体_GB2312" panose="02010609030101010101" pitchFamily="49" charset="-122"/>
          </a:defRPr>
        </a:defPPr>
      </a:lstStyle>
    </a:lnDef>
  </a:objectDefaults>
  <a:extraClrSchemeLst>
    <a:extraClrScheme>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
      <a:clrScheme name="文史类论文模板 2">
        <a:dk1>
          <a:srgbClr val="333333"/>
        </a:dk1>
        <a:lt1>
          <a:srgbClr val="FFFFFF"/>
        </a:lt1>
        <a:dk2>
          <a:srgbClr val="003366"/>
        </a:dk2>
        <a:lt2>
          <a:srgbClr val="B2B2B2"/>
        </a:lt2>
        <a:accent1>
          <a:srgbClr val="3C96C8"/>
        </a:accent1>
        <a:accent2>
          <a:srgbClr val="E2AF52"/>
        </a:accent2>
        <a:accent3>
          <a:srgbClr val="FFFFFF"/>
        </a:accent3>
        <a:accent4>
          <a:srgbClr val="2A2A2A"/>
        </a:accent4>
        <a:accent5>
          <a:srgbClr val="AFC9E0"/>
        </a:accent5>
        <a:accent6>
          <a:srgbClr val="CD9E49"/>
        </a:accent6>
        <a:hlink>
          <a:srgbClr val="576CD5"/>
        </a:hlink>
        <a:folHlink>
          <a:srgbClr val="6EBCB3"/>
        </a:folHlink>
      </a:clrScheme>
      <a:clrMap bg1="lt1" tx1="dk1" bg2="lt2" tx2="dk2" accent1="accent1" accent2="accent2" accent3="accent3" accent4="accent4" accent5="accent5" accent6="accent6" hlink="hlink" folHlink="folHlink"/>
    </a:extraClrScheme>
    <a:extraClrScheme>
      <a:clrScheme name="文史类论文模板 3">
        <a:dk1>
          <a:srgbClr val="000000"/>
        </a:dk1>
        <a:lt1>
          <a:srgbClr val="FFFFFF"/>
        </a:lt1>
        <a:dk2>
          <a:srgbClr val="000066"/>
        </a:dk2>
        <a:lt2>
          <a:srgbClr val="DDDDDD"/>
        </a:lt2>
        <a:accent1>
          <a:srgbClr val="E47F6E"/>
        </a:accent1>
        <a:accent2>
          <a:srgbClr val="00CC99"/>
        </a:accent2>
        <a:accent3>
          <a:srgbClr val="FFFFFF"/>
        </a:accent3>
        <a:accent4>
          <a:srgbClr val="000000"/>
        </a:accent4>
        <a:accent5>
          <a:srgbClr val="EFC0BA"/>
        </a:accent5>
        <a:accent6>
          <a:srgbClr val="00B98A"/>
        </a:accent6>
        <a:hlink>
          <a:srgbClr val="7648EA"/>
        </a:hlink>
        <a:folHlink>
          <a:srgbClr val="6E96D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themeOverride>
</file>

<file path=ppt/theme/themeOverride2.xml><?xml version="1.0" encoding="utf-8"?>
<a:themeOverride xmlns:a="http://schemas.openxmlformats.org/drawingml/2006/main">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themeOverride>
</file>

<file path=ppt/theme/themeOverride3.xml><?xml version="1.0" encoding="utf-8"?>
<a:themeOverride xmlns:a="http://schemas.openxmlformats.org/drawingml/2006/main">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themeOverride>
</file>

<file path=ppt/theme/themeOverride4.xml><?xml version="1.0" encoding="utf-8"?>
<a:themeOverride xmlns:a="http://schemas.openxmlformats.org/drawingml/2006/main">
  <a:clrScheme name="文史类论文模板 1">
    <a:dk1>
      <a:srgbClr val="000066"/>
    </a:dk1>
    <a:lt1>
      <a:srgbClr val="FFFFFF"/>
    </a:lt1>
    <a:dk2>
      <a:srgbClr val="175B5B"/>
    </a:dk2>
    <a:lt2>
      <a:srgbClr val="DDDDDD"/>
    </a:lt2>
    <a:accent1>
      <a:srgbClr val="CBB61D"/>
    </a:accent1>
    <a:accent2>
      <a:srgbClr val="6CA5D8"/>
    </a:accent2>
    <a:accent3>
      <a:srgbClr val="FFFFFF"/>
    </a:accent3>
    <a:accent4>
      <a:srgbClr val="000056"/>
    </a:accent4>
    <a:accent5>
      <a:srgbClr val="E2D7AB"/>
    </a:accent5>
    <a:accent6>
      <a:srgbClr val="6195C4"/>
    </a:accent6>
    <a:hlink>
      <a:srgbClr val="5D4BC7"/>
    </a:hlink>
    <a:folHlink>
      <a:srgbClr val="878FA5"/>
    </a:folHlink>
  </a:clrScheme>
</a:themeOverride>
</file>

<file path=docProps/app.xml><?xml version="1.0" encoding="utf-8"?>
<Properties xmlns="http://schemas.openxmlformats.org/officeDocument/2006/extended-properties" xmlns:vt="http://schemas.openxmlformats.org/officeDocument/2006/docPropsVTypes">
  <Template>Flow</Template>
  <TotalTime>0</TotalTime>
  <Words>3364</Words>
  <Application>WPS 演示</Application>
  <PresentationFormat>自定义</PresentationFormat>
  <Paragraphs>697</Paragraphs>
  <Slides>26</Slides>
  <Notes>22</Notes>
  <HiddenSlides>0</HiddenSlides>
  <MMClips>1</MMClips>
  <ScaleCrop>false</ScaleCrop>
  <HeadingPairs>
    <vt:vector size="8" baseType="variant">
      <vt:variant>
        <vt:lpstr>已用的字体</vt:lpstr>
      </vt:variant>
      <vt:variant>
        <vt:i4>22</vt:i4>
      </vt:variant>
      <vt:variant>
        <vt:lpstr>主题</vt:lpstr>
      </vt:variant>
      <vt:variant>
        <vt:i4>5</vt:i4>
      </vt:variant>
      <vt:variant>
        <vt:lpstr>嵌入 OLE 服务器</vt:lpstr>
      </vt:variant>
      <vt:variant>
        <vt:i4>0</vt:i4>
      </vt:variant>
      <vt:variant>
        <vt:lpstr>幻灯片标题</vt:lpstr>
      </vt:variant>
      <vt:variant>
        <vt:i4>26</vt:i4>
      </vt:variant>
    </vt:vector>
  </HeadingPairs>
  <TitlesOfParts>
    <vt:vector size="53" baseType="lpstr">
      <vt:lpstr>Arial</vt:lpstr>
      <vt:lpstr>宋体</vt:lpstr>
      <vt:lpstr>Wingdings</vt:lpstr>
      <vt:lpstr>Wingdings 2</vt:lpstr>
      <vt:lpstr>Times New Roman</vt:lpstr>
      <vt:lpstr>楷体_GB2312</vt:lpstr>
      <vt:lpstr>新宋体</vt:lpstr>
      <vt:lpstr>微软雅黑</vt:lpstr>
      <vt:lpstr>Calibri</vt:lpstr>
      <vt:lpstr>Gulim</vt:lpstr>
      <vt:lpstr>Impact</vt:lpstr>
      <vt:lpstr>Calibri Light</vt:lpstr>
      <vt:lpstr>Calibri</vt:lpstr>
      <vt:lpstr>华文细黑</vt:lpstr>
      <vt:lpstr>Arial</vt:lpstr>
      <vt:lpstr>微软雅黑 Light</vt:lpstr>
      <vt:lpstr>黑体</vt:lpstr>
      <vt:lpstr>Arial Unicode MS</vt:lpstr>
      <vt:lpstr>Times New Roman</vt:lpstr>
      <vt:lpstr>汉仪中黑简</vt:lpstr>
      <vt:lpstr>Constantia</vt:lpstr>
      <vt:lpstr>隶书</vt:lpstr>
      <vt:lpstr>流畅</vt:lpstr>
      <vt:lpstr>文史类论文模板</vt:lpstr>
      <vt:lpstr>自定义设计方案</vt:lpstr>
      <vt:lpstr>1_自定义设计方案</vt:lpstr>
      <vt:lpstr>2_文史类论文模板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降低成本 提高质量 满足要求</dc:title>
  <dc:creator/>
  <cp:lastModifiedBy>✘Spipypool✘</cp:lastModifiedBy>
  <cp:revision>757</cp:revision>
  <dcterms:created xsi:type="dcterms:W3CDTF">2017-02-23T12:39:00Z</dcterms:created>
  <dcterms:modified xsi:type="dcterms:W3CDTF">2024-12-04T05:31:05Z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4096AA9C0601402D8BDDFDA70D51D25C_13</vt:lpwstr>
  </property>
</Properties>
</file>