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4660"/>
  </p:normalViewPr>
  <p:slideViewPr>
    <p:cSldViewPr snapToGrid="0">
      <p:cViewPr varScale="1">
        <p:scale>
          <a:sx n="77" d="100"/>
          <a:sy n="77" d="100"/>
        </p:scale>
        <p:origin x="8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A047EC-9AD0-5D11-9F2C-B6ADD6AE79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C1EA714-9FC0-3609-4EA7-7FD55D56B9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75A389-6043-67CA-821E-E83B9BE32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A04524-0B9D-92AA-ABDC-61A92BEC3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0A2A09-9942-65EE-788C-22AA99AC7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1052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9089B2-4C05-0FB7-B34A-C8BC47302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7C1ED97-9CBC-576A-8F28-3443DCDA05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85789A-2685-A1F6-39E7-E1A14E931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486EDE-83FC-AB9A-D6A4-C6C63D993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F8D915-170D-E11A-079A-CA0872313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7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F5B7211-F525-AEAF-D517-C871C731E4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4503A14-BE01-05E1-E158-41F0C7D81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B0EB70-C1F9-E2F2-C8AD-BB7920E8E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2FE8784-908A-3773-14BB-21820EF69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0B1150-50B6-A110-ADC1-AEACCFA88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68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430DDD-23E2-AC14-97E6-29DF1758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8A72B3-40FF-AADB-DB0A-FE2766D00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EE8315-49B3-70AF-AF4C-5FDDD3B3B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F3C1AE-7DD1-D9A1-0F47-BBBC56B0F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76FE50-A484-31CF-FD49-19A5EEFF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01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0A4B06-F6F9-A8FA-1C88-C4A6B40A2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8D1F95-F3C3-74FF-D570-CCBD21AEC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D1B3D63-A925-CB52-C0B4-959E8B0A3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533159-30C1-6999-B9CC-BE04C3F75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9BF2D8-5236-CDD2-D8A3-D89A3F922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68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E6C5D1-DFB8-CCB9-EF71-FA85621C3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FBA7B02-1F57-C276-1872-185C6EC766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18D1DD-83B4-D52C-2352-5827ECB70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D956639-CC40-1361-2BAC-F0E410AB8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B9E2AB0-F1A7-D97F-F798-8A8F3B6AE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A88141-2548-E2C2-65D2-2697EE953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68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0BDA1E-9826-36B7-FE4F-7227C5248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56596C6-62D2-4066-CCAA-386086D10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965E578-1BFD-7949-56B8-E8DF8D9C91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4EF4038-41D4-459A-5ADB-EF1F6BC8D2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896B518-6C7C-99E9-0612-06DD215FAB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CF4103D-29D5-8E71-E17B-1E2204323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A720F67-D351-0180-50AD-C408B285F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006F75D-A722-C063-99A2-0B4742F5F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32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99D11B-637C-7DDE-2DDF-0970DE733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16F6BF3-425C-C63E-4142-BE7368B51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AAC00E3-C08E-8203-FBEA-977D4114C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7B348B7-12DA-7B76-BBBF-E7AA88DD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98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560F126-FC56-47E4-DC85-F236AD7A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1ACF9B-42E0-4C5F-EB4C-8115FB674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D39648D-DD38-1DC1-EB8C-1E76300C7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90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3B7257-37B4-6715-8DB4-EBAE767BE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430935-B43D-6FFB-79C1-7C5D69C15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E5A4EE1-4E29-50F1-4CE2-91E5F642E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81D3FD7-14F3-C34E-9683-496D3ED54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13BB2A-7E64-DD0E-E9C3-8C24B2254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F9A80F0-D26E-AB48-5C84-AB954F7D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97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6CD2D9-C439-01A2-2762-59F3B0ACE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66C1526-2A94-165E-70D6-9704F6CC3B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51594D8-9986-1151-D678-FA89B15A8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C16A9CB-2359-B06A-CEAC-9BF1B1BF1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C10F1D7-B29C-EDB4-5586-8847EC35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093E485-F5C3-1990-AF0E-7817A2A25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14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BF3A867-D526-B90F-1BFE-0AFBCC8FB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D15C376-B990-7C9B-4250-4F5BE7A83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4EB663-3FC9-6A75-425E-E98D368CFE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BD3BF-D308-4621-B941-00074DAEB73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4E78E2-5F72-B607-BEBA-4695082343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9529C5-38A6-1D9F-972D-0A5D873B2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CAA04-2A21-4176-87B3-141845201E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946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E90377E4-EE86-4F8E-904B-826EC8804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44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8BB42-F6C3-ADFA-41DB-2F821C143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67D39DF-8A20-913B-0044-46E1DFB11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063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341E2-53B9-29DE-02A8-BDA06B166B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C60E43E-CD77-5E79-2E48-02A0D7826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60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C083E7-BAD2-530C-421B-4581A046A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4270E5A-68D5-35BD-031F-968267C115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71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59176-7B59-0CE9-86B4-CB5293944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417D578-A9F1-C00C-5FB6-DE10964B5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52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D3038-4287-1D87-A91B-BCB64DBA4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BC3496BF-D479-B884-2238-1D3D67BE2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54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B5492-320D-BE62-7784-6874F80DA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F6FDA60-5C86-026B-9F61-EA61F9878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434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984CD4-CAC9-EAE9-4D53-0CAE81B4C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5ADD5FE0-8699-F26D-DC55-A4CF885F0A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23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535CF-BF6B-9278-E2C1-6EC67C409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DDB9D12-1C51-AEDF-44CF-9B145FE72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BEDC8808-E567-D512-97A3-C134FAA46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8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A2F3AE5D-1963-34A3-3594-BD10FE08B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11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FFC560F0-C6E4-EB71-5C77-1B7DD7AC7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22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16FFE81-A5E3-8E9B-4B8D-2991785C0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0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90B12-DDBA-20F0-634C-AF4C6D4E0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90E5474C-DCF0-7D1E-C17E-DE48F9CFE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68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38CAE-80C8-06C5-18BE-282508F2F2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657A756-2A69-052A-FA3B-DA2CD797C9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05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B46A5-2205-1E64-989D-B7AD16A15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8C6A70C6-A658-9E29-A373-A744FBAD9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19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2C54C-82C3-3241-4675-6367EFD19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0653C5A6-BBA1-F0AD-258E-0814379A1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42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1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2</cp:revision>
  <dcterms:created xsi:type="dcterms:W3CDTF">2024-11-21T12:40:01Z</dcterms:created>
  <dcterms:modified xsi:type="dcterms:W3CDTF">2024-11-21T13:06:24Z</dcterms:modified>
</cp:coreProperties>
</file>