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mp4" ContentType="video/mp4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953" r:id="rId5"/>
    <p:sldId id="660" r:id="rId6"/>
    <p:sldId id="968" r:id="rId7"/>
    <p:sldId id="954" r:id="rId8"/>
    <p:sldId id="969" r:id="rId9"/>
    <p:sldId id="957" r:id="rId10"/>
    <p:sldId id="970" r:id="rId11"/>
    <p:sldId id="971" r:id="rId12"/>
    <p:sldId id="972" r:id="rId13"/>
    <p:sldId id="973" r:id="rId14"/>
    <p:sldId id="974" r:id="rId15"/>
    <p:sldId id="965" r:id="rId16"/>
    <p:sldId id="966" r:id="rId17"/>
    <p:sldId id="260" r:id="rId18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509905" indent="-12573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022350" indent="-2540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533525" indent="-38290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046605" indent="-509905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3300"/>
    <a:srgbClr val="04B5EC"/>
    <a:srgbClr val="D9D9D9"/>
    <a:srgbClr val="B0351C"/>
    <a:srgbClr val="A6A6A6"/>
    <a:srgbClr val="81AB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8" autoAdjust="0"/>
    <p:restoredTop sz="87443" autoAdjust="0"/>
  </p:normalViewPr>
  <p:slideViewPr>
    <p:cSldViewPr snapToGrid="0">
      <p:cViewPr varScale="1">
        <p:scale>
          <a:sx n="80" d="100"/>
          <a:sy n="80" d="100"/>
        </p:scale>
        <p:origin x="53" y="1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245608-6C54-4026-9EA2-CA4A4FE7A11B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2F352E1-7163-4296-BAD6-E0FA8FD0A8B3}">
      <dgm:prSet phldrT="[文本]"/>
      <dgm:spPr/>
      <dgm:t>
        <a:bodyPr/>
        <a:lstStyle/>
        <a:p>
          <a:r>
            <a:rPr lang="zh-CN" altLang="en-US" dirty="0"/>
            <a:t>控制机构</a:t>
          </a:r>
        </a:p>
      </dgm:t>
    </dgm:pt>
    <dgm:pt modelId="{ECABC0E6-4895-4D2A-A7F6-FA89AB17B9E1}" cxnId="{90D30891-F32A-4760-8F04-AE18F443FC07}" type="parTrans">
      <dgm:prSet/>
      <dgm:spPr/>
      <dgm:t>
        <a:bodyPr/>
        <a:lstStyle/>
        <a:p>
          <a:endParaRPr lang="zh-CN" altLang="en-US"/>
        </a:p>
      </dgm:t>
    </dgm:pt>
    <dgm:pt modelId="{5FF6A4BE-0111-4CC0-A28F-C37D14DECA8C}" cxnId="{90D30891-F32A-4760-8F04-AE18F443FC07}" type="sibTrans">
      <dgm:prSet/>
      <dgm:spPr/>
      <dgm:t>
        <a:bodyPr/>
        <a:lstStyle/>
        <a:p>
          <a:endParaRPr lang="zh-CN" altLang="en-US"/>
        </a:p>
      </dgm:t>
    </dgm:pt>
    <dgm:pt modelId="{6B371070-2A70-4A79-9B8C-F6E18A1FAA88}">
      <dgm:prSet phldrT="[文本]"/>
      <dgm:spPr/>
      <dgm:t>
        <a:bodyPr/>
        <a:lstStyle/>
        <a:p>
          <a:r>
            <a:rPr lang="zh-CN" altLang="en-US" dirty="0"/>
            <a:t>执行机构</a:t>
          </a:r>
        </a:p>
      </dgm:t>
    </dgm:pt>
    <dgm:pt modelId="{13D77D41-F92C-45D1-A06E-B7A9B33475F7}" cxnId="{01786C68-21FA-4B58-983A-07BF1EA441C6}" type="parTrans">
      <dgm:prSet/>
      <dgm:spPr/>
      <dgm:t>
        <a:bodyPr/>
        <a:lstStyle/>
        <a:p>
          <a:endParaRPr lang="zh-CN" altLang="en-US"/>
        </a:p>
      </dgm:t>
    </dgm:pt>
    <dgm:pt modelId="{D2356581-1CDE-4AD2-9B37-B8C56F26FC0B}" cxnId="{01786C68-21FA-4B58-983A-07BF1EA441C6}" type="sibTrans">
      <dgm:prSet/>
      <dgm:spPr/>
      <dgm:t>
        <a:bodyPr/>
        <a:lstStyle/>
        <a:p>
          <a:endParaRPr lang="zh-CN" altLang="en-US"/>
        </a:p>
      </dgm:t>
    </dgm:pt>
    <dgm:pt modelId="{8B077A82-AF40-4FD6-990A-33D9988818B9}">
      <dgm:prSet phldrT="[文本]"/>
      <dgm:spPr/>
      <dgm:t>
        <a:bodyPr/>
        <a:lstStyle/>
        <a:p>
          <a:r>
            <a:rPr lang="zh-CN" altLang="en-US" dirty="0"/>
            <a:t>检测机构</a:t>
          </a:r>
        </a:p>
      </dgm:t>
    </dgm:pt>
    <dgm:pt modelId="{0DC269AE-D5EB-485A-A15C-2060ADBDADC9}" cxnId="{563DA848-7D25-4D99-888F-C1D40C2BCAC9}" type="parTrans">
      <dgm:prSet/>
      <dgm:spPr/>
      <dgm:t>
        <a:bodyPr/>
        <a:lstStyle/>
        <a:p>
          <a:endParaRPr lang="zh-CN" altLang="en-US"/>
        </a:p>
      </dgm:t>
    </dgm:pt>
    <dgm:pt modelId="{C7F42295-0A2A-432A-B280-D2090BDDB053}" cxnId="{563DA848-7D25-4D99-888F-C1D40C2BCAC9}" type="sibTrans">
      <dgm:prSet/>
      <dgm:spPr/>
      <dgm:t>
        <a:bodyPr/>
        <a:lstStyle/>
        <a:p>
          <a:endParaRPr lang="zh-CN" altLang="en-US"/>
        </a:p>
      </dgm:t>
    </dgm:pt>
    <dgm:pt modelId="{EA983941-89AB-4E5A-B52B-146079A2667E}" type="pres">
      <dgm:prSet presAssocID="{B1245608-6C54-4026-9EA2-CA4A4FE7A11B}" presName="Name0" presStyleCnt="0">
        <dgm:presLayoutVars>
          <dgm:chMax val="7"/>
          <dgm:chPref val="7"/>
          <dgm:dir/>
        </dgm:presLayoutVars>
      </dgm:prSet>
      <dgm:spPr/>
    </dgm:pt>
    <dgm:pt modelId="{4ECDD613-FC68-435B-AF94-B96ED1782973}" type="pres">
      <dgm:prSet presAssocID="{B1245608-6C54-4026-9EA2-CA4A4FE7A11B}" presName="Name1" presStyleCnt="0"/>
      <dgm:spPr/>
    </dgm:pt>
    <dgm:pt modelId="{3CFF9331-8B77-47F3-8EF7-9EDE3A99CAD5}" type="pres">
      <dgm:prSet presAssocID="{B1245608-6C54-4026-9EA2-CA4A4FE7A11B}" presName="cycle" presStyleCnt="0"/>
      <dgm:spPr/>
    </dgm:pt>
    <dgm:pt modelId="{CC275478-B0C8-494D-B536-E68CFFF5853B}" type="pres">
      <dgm:prSet presAssocID="{B1245608-6C54-4026-9EA2-CA4A4FE7A11B}" presName="srcNode" presStyleLbl="node1" presStyleIdx="0" presStyleCnt="3"/>
      <dgm:spPr/>
    </dgm:pt>
    <dgm:pt modelId="{D9208213-2A19-4327-8135-6A1F922DA815}" type="pres">
      <dgm:prSet presAssocID="{B1245608-6C54-4026-9EA2-CA4A4FE7A11B}" presName="conn" presStyleLbl="parChTrans1D2" presStyleIdx="0" presStyleCnt="1"/>
      <dgm:spPr/>
    </dgm:pt>
    <dgm:pt modelId="{75BAC7E1-D132-482A-8F0A-8D52C142D97A}" type="pres">
      <dgm:prSet presAssocID="{B1245608-6C54-4026-9EA2-CA4A4FE7A11B}" presName="extraNode" presStyleLbl="node1" presStyleIdx="0" presStyleCnt="3"/>
      <dgm:spPr/>
    </dgm:pt>
    <dgm:pt modelId="{DBBE5DD8-8DA6-42B4-9D57-E3D246A07F11}" type="pres">
      <dgm:prSet presAssocID="{B1245608-6C54-4026-9EA2-CA4A4FE7A11B}" presName="dstNode" presStyleLbl="node1" presStyleIdx="0" presStyleCnt="3"/>
      <dgm:spPr/>
    </dgm:pt>
    <dgm:pt modelId="{98734B17-76C8-4FCE-AC63-5EAB6BB7E01A}" type="pres">
      <dgm:prSet presAssocID="{42F352E1-7163-4296-BAD6-E0FA8FD0A8B3}" presName="text_1" presStyleLbl="node1" presStyleIdx="0" presStyleCnt="3">
        <dgm:presLayoutVars>
          <dgm:bulletEnabled val="1"/>
        </dgm:presLayoutVars>
      </dgm:prSet>
      <dgm:spPr/>
    </dgm:pt>
    <dgm:pt modelId="{FCA31E71-EE10-47A2-8276-D635589EB6BF}" type="pres">
      <dgm:prSet presAssocID="{42F352E1-7163-4296-BAD6-E0FA8FD0A8B3}" presName="accent_1" presStyleCnt="0"/>
      <dgm:spPr/>
    </dgm:pt>
    <dgm:pt modelId="{8A4996BB-D0F4-4F2D-9EE2-FE30C29F3172}" type="pres">
      <dgm:prSet presAssocID="{42F352E1-7163-4296-BAD6-E0FA8FD0A8B3}" presName="accentRepeatNode" presStyleLbl="solidFgAcc1" presStyleIdx="0" presStyleCnt="3"/>
      <dgm:spPr/>
    </dgm:pt>
    <dgm:pt modelId="{BD1A0B0F-5B83-414D-9319-49FD1870C14C}" type="pres">
      <dgm:prSet presAssocID="{6B371070-2A70-4A79-9B8C-F6E18A1FAA88}" presName="text_2" presStyleLbl="node1" presStyleIdx="1" presStyleCnt="3">
        <dgm:presLayoutVars>
          <dgm:bulletEnabled val="1"/>
        </dgm:presLayoutVars>
      </dgm:prSet>
      <dgm:spPr/>
    </dgm:pt>
    <dgm:pt modelId="{B3984D10-1F8B-49C8-891A-539080961049}" type="pres">
      <dgm:prSet presAssocID="{6B371070-2A70-4A79-9B8C-F6E18A1FAA88}" presName="accent_2" presStyleCnt="0"/>
      <dgm:spPr/>
    </dgm:pt>
    <dgm:pt modelId="{009F2EEF-D46F-49AA-B3C8-0762121CDF84}" type="pres">
      <dgm:prSet presAssocID="{6B371070-2A70-4A79-9B8C-F6E18A1FAA88}" presName="accentRepeatNode" presStyleLbl="solidFgAcc1" presStyleIdx="1" presStyleCnt="3"/>
      <dgm:spPr/>
    </dgm:pt>
    <dgm:pt modelId="{81428079-1FAD-41B2-863B-C4F9B11F2960}" type="pres">
      <dgm:prSet presAssocID="{8B077A82-AF40-4FD6-990A-33D9988818B9}" presName="text_3" presStyleLbl="node1" presStyleIdx="2" presStyleCnt="3">
        <dgm:presLayoutVars>
          <dgm:bulletEnabled val="1"/>
        </dgm:presLayoutVars>
      </dgm:prSet>
      <dgm:spPr/>
    </dgm:pt>
    <dgm:pt modelId="{66ADB066-3673-4D63-B697-339703D927C2}" type="pres">
      <dgm:prSet presAssocID="{8B077A82-AF40-4FD6-990A-33D9988818B9}" presName="accent_3" presStyleCnt="0"/>
      <dgm:spPr/>
    </dgm:pt>
    <dgm:pt modelId="{3ED0000B-AB84-4F9E-9D28-753F529B565F}" type="pres">
      <dgm:prSet presAssocID="{8B077A82-AF40-4FD6-990A-33D9988818B9}" presName="accentRepeatNode" presStyleLbl="solidFgAcc1" presStyleIdx="2" presStyleCnt="3"/>
      <dgm:spPr/>
    </dgm:pt>
  </dgm:ptLst>
  <dgm:cxnLst>
    <dgm:cxn modelId="{04D40F28-F064-40AD-90A7-D981AAB535DF}" type="presOf" srcId="{42F352E1-7163-4296-BAD6-E0FA8FD0A8B3}" destId="{98734B17-76C8-4FCE-AC63-5EAB6BB7E01A}" srcOrd="0" destOrd="0" presId="urn:microsoft.com/office/officeart/2008/layout/VerticalCurvedList"/>
    <dgm:cxn modelId="{802AD23D-A6D5-4F33-B927-9B073F54A3CD}" type="presOf" srcId="{5FF6A4BE-0111-4CC0-A28F-C37D14DECA8C}" destId="{D9208213-2A19-4327-8135-6A1F922DA815}" srcOrd="0" destOrd="0" presId="urn:microsoft.com/office/officeart/2008/layout/VerticalCurvedList"/>
    <dgm:cxn modelId="{01786C68-21FA-4B58-983A-07BF1EA441C6}" srcId="{B1245608-6C54-4026-9EA2-CA4A4FE7A11B}" destId="{6B371070-2A70-4A79-9B8C-F6E18A1FAA88}" srcOrd="1" destOrd="0" parTransId="{13D77D41-F92C-45D1-A06E-B7A9B33475F7}" sibTransId="{D2356581-1CDE-4AD2-9B37-B8C56F26FC0B}"/>
    <dgm:cxn modelId="{563DA848-7D25-4D99-888F-C1D40C2BCAC9}" srcId="{B1245608-6C54-4026-9EA2-CA4A4FE7A11B}" destId="{8B077A82-AF40-4FD6-990A-33D9988818B9}" srcOrd="2" destOrd="0" parTransId="{0DC269AE-D5EB-485A-A15C-2060ADBDADC9}" sibTransId="{C7F42295-0A2A-432A-B280-D2090BDDB053}"/>
    <dgm:cxn modelId="{B99D3A5A-C4E3-4F34-8898-F93B87141D51}" type="presOf" srcId="{6B371070-2A70-4A79-9B8C-F6E18A1FAA88}" destId="{BD1A0B0F-5B83-414D-9319-49FD1870C14C}" srcOrd="0" destOrd="0" presId="urn:microsoft.com/office/officeart/2008/layout/VerticalCurvedList"/>
    <dgm:cxn modelId="{90D30891-F32A-4760-8F04-AE18F443FC07}" srcId="{B1245608-6C54-4026-9EA2-CA4A4FE7A11B}" destId="{42F352E1-7163-4296-BAD6-E0FA8FD0A8B3}" srcOrd="0" destOrd="0" parTransId="{ECABC0E6-4895-4D2A-A7F6-FA89AB17B9E1}" sibTransId="{5FF6A4BE-0111-4CC0-A28F-C37D14DECA8C}"/>
    <dgm:cxn modelId="{B83F48B6-C700-4213-9F9D-EB423506E6F6}" type="presOf" srcId="{B1245608-6C54-4026-9EA2-CA4A4FE7A11B}" destId="{EA983941-89AB-4E5A-B52B-146079A2667E}" srcOrd="0" destOrd="0" presId="urn:microsoft.com/office/officeart/2008/layout/VerticalCurvedList"/>
    <dgm:cxn modelId="{E63020DD-4419-49DB-963B-F339A7726FCC}" type="presOf" srcId="{8B077A82-AF40-4FD6-990A-33D9988818B9}" destId="{81428079-1FAD-41B2-863B-C4F9B11F2960}" srcOrd="0" destOrd="0" presId="urn:microsoft.com/office/officeart/2008/layout/VerticalCurvedList"/>
    <dgm:cxn modelId="{1228201F-1BD7-4193-8194-2A2DC42D28AA}" type="presParOf" srcId="{EA983941-89AB-4E5A-B52B-146079A2667E}" destId="{4ECDD613-FC68-435B-AF94-B96ED1782973}" srcOrd="0" destOrd="0" presId="urn:microsoft.com/office/officeart/2008/layout/VerticalCurvedList"/>
    <dgm:cxn modelId="{F6E3D027-B3D2-4D31-BB3C-07402D22BD45}" type="presParOf" srcId="{4ECDD613-FC68-435B-AF94-B96ED1782973}" destId="{3CFF9331-8B77-47F3-8EF7-9EDE3A99CAD5}" srcOrd="0" destOrd="0" presId="urn:microsoft.com/office/officeart/2008/layout/VerticalCurvedList"/>
    <dgm:cxn modelId="{FB748D7C-C590-4032-91AD-C844A2C961F5}" type="presParOf" srcId="{3CFF9331-8B77-47F3-8EF7-9EDE3A99CAD5}" destId="{CC275478-B0C8-494D-B536-E68CFFF5853B}" srcOrd="0" destOrd="0" presId="urn:microsoft.com/office/officeart/2008/layout/VerticalCurvedList"/>
    <dgm:cxn modelId="{7281B309-AEFD-4CAF-B073-8EEF39C77244}" type="presParOf" srcId="{3CFF9331-8B77-47F3-8EF7-9EDE3A99CAD5}" destId="{D9208213-2A19-4327-8135-6A1F922DA815}" srcOrd="1" destOrd="0" presId="urn:microsoft.com/office/officeart/2008/layout/VerticalCurvedList"/>
    <dgm:cxn modelId="{77EDA1B8-CBF1-432E-8726-0A1EC1F30CD0}" type="presParOf" srcId="{3CFF9331-8B77-47F3-8EF7-9EDE3A99CAD5}" destId="{75BAC7E1-D132-482A-8F0A-8D52C142D97A}" srcOrd="2" destOrd="0" presId="urn:microsoft.com/office/officeart/2008/layout/VerticalCurvedList"/>
    <dgm:cxn modelId="{DCB589D8-D21D-494C-8667-E11D245C7229}" type="presParOf" srcId="{3CFF9331-8B77-47F3-8EF7-9EDE3A99CAD5}" destId="{DBBE5DD8-8DA6-42B4-9D57-E3D246A07F11}" srcOrd="3" destOrd="0" presId="urn:microsoft.com/office/officeart/2008/layout/VerticalCurvedList"/>
    <dgm:cxn modelId="{69FFC948-E30F-40A8-B49D-AD3C87B2A4BD}" type="presParOf" srcId="{4ECDD613-FC68-435B-AF94-B96ED1782973}" destId="{98734B17-76C8-4FCE-AC63-5EAB6BB7E01A}" srcOrd="1" destOrd="0" presId="urn:microsoft.com/office/officeart/2008/layout/VerticalCurvedList"/>
    <dgm:cxn modelId="{4B6987D1-B2F0-47CA-8650-745796082097}" type="presParOf" srcId="{4ECDD613-FC68-435B-AF94-B96ED1782973}" destId="{FCA31E71-EE10-47A2-8276-D635589EB6BF}" srcOrd="2" destOrd="0" presId="urn:microsoft.com/office/officeart/2008/layout/VerticalCurvedList"/>
    <dgm:cxn modelId="{47D67608-8019-4882-8CB9-A58A0FC1B136}" type="presParOf" srcId="{FCA31E71-EE10-47A2-8276-D635589EB6BF}" destId="{8A4996BB-D0F4-4F2D-9EE2-FE30C29F3172}" srcOrd="0" destOrd="0" presId="urn:microsoft.com/office/officeart/2008/layout/VerticalCurvedList"/>
    <dgm:cxn modelId="{389FD480-2A22-4969-9B11-217514099C51}" type="presParOf" srcId="{4ECDD613-FC68-435B-AF94-B96ED1782973}" destId="{BD1A0B0F-5B83-414D-9319-49FD1870C14C}" srcOrd="3" destOrd="0" presId="urn:microsoft.com/office/officeart/2008/layout/VerticalCurvedList"/>
    <dgm:cxn modelId="{8BAFABBE-4946-4789-AEA8-432FFD7B5115}" type="presParOf" srcId="{4ECDD613-FC68-435B-AF94-B96ED1782973}" destId="{B3984D10-1F8B-49C8-891A-539080961049}" srcOrd="4" destOrd="0" presId="urn:microsoft.com/office/officeart/2008/layout/VerticalCurvedList"/>
    <dgm:cxn modelId="{4A2853A8-DFCF-401F-B53B-CDFF557726CB}" type="presParOf" srcId="{B3984D10-1F8B-49C8-891A-539080961049}" destId="{009F2EEF-D46F-49AA-B3C8-0762121CDF84}" srcOrd="0" destOrd="0" presId="urn:microsoft.com/office/officeart/2008/layout/VerticalCurvedList"/>
    <dgm:cxn modelId="{7FC34440-8F5B-4EB6-95EB-7A5611CED809}" type="presParOf" srcId="{4ECDD613-FC68-435B-AF94-B96ED1782973}" destId="{81428079-1FAD-41B2-863B-C4F9B11F2960}" srcOrd="5" destOrd="0" presId="urn:microsoft.com/office/officeart/2008/layout/VerticalCurvedList"/>
    <dgm:cxn modelId="{7B6AFE34-6873-49BB-BBE6-1760CA5FADDF}" type="presParOf" srcId="{4ECDD613-FC68-435B-AF94-B96ED1782973}" destId="{66ADB066-3673-4D63-B697-339703D927C2}" srcOrd="6" destOrd="0" presId="urn:microsoft.com/office/officeart/2008/layout/VerticalCurvedList"/>
    <dgm:cxn modelId="{D9292431-E62B-46D7-AB04-20B1AC8D89F5}" type="presParOf" srcId="{66ADB066-3673-4D63-B697-339703D927C2}" destId="{3ED0000B-AB84-4F9E-9D28-753F529B565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208213-2A19-4327-8135-6A1F922DA815}">
      <dsp:nvSpPr>
        <dsp:cNvPr id="0" name=""/>
        <dsp:cNvSpPr/>
      </dsp:nvSpPr>
      <dsp:spPr>
        <a:xfrm>
          <a:off x="-3681281" y="-565599"/>
          <a:ext cx="4388173" cy="4388173"/>
        </a:xfrm>
        <a:prstGeom prst="blockArc">
          <a:avLst>
            <a:gd name="adj1" fmla="val 18900000"/>
            <a:gd name="adj2" fmla="val 2700000"/>
            <a:gd name="adj3" fmla="val 492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734B17-76C8-4FCE-AC63-5EAB6BB7E01A}">
      <dsp:nvSpPr>
        <dsp:cNvPr id="0" name=""/>
        <dsp:cNvSpPr/>
      </dsp:nvSpPr>
      <dsp:spPr>
        <a:xfrm>
          <a:off x="454573" y="325697"/>
          <a:ext cx="4188107" cy="6513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7045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控制机构</a:t>
          </a:r>
        </a:p>
      </dsp:txBody>
      <dsp:txXfrm>
        <a:off x="454573" y="325697"/>
        <a:ext cx="4188107" cy="651394"/>
      </dsp:txXfrm>
    </dsp:sp>
    <dsp:sp modelId="{8A4996BB-D0F4-4F2D-9EE2-FE30C29F3172}">
      <dsp:nvSpPr>
        <dsp:cNvPr id="0" name=""/>
        <dsp:cNvSpPr/>
      </dsp:nvSpPr>
      <dsp:spPr>
        <a:xfrm>
          <a:off x="47452" y="244273"/>
          <a:ext cx="814243" cy="8142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1A0B0F-5B83-414D-9319-49FD1870C14C}">
      <dsp:nvSpPr>
        <dsp:cNvPr id="0" name=""/>
        <dsp:cNvSpPr/>
      </dsp:nvSpPr>
      <dsp:spPr>
        <a:xfrm>
          <a:off x="691355" y="1302789"/>
          <a:ext cx="3951325" cy="6513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7045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执行机构</a:t>
          </a:r>
        </a:p>
      </dsp:txBody>
      <dsp:txXfrm>
        <a:off x="691355" y="1302789"/>
        <a:ext cx="3951325" cy="651394"/>
      </dsp:txXfrm>
    </dsp:sp>
    <dsp:sp modelId="{009F2EEF-D46F-49AA-B3C8-0762121CDF84}">
      <dsp:nvSpPr>
        <dsp:cNvPr id="0" name=""/>
        <dsp:cNvSpPr/>
      </dsp:nvSpPr>
      <dsp:spPr>
        <a:xfrm>
          <a:off x="284234" y="1221365"/>
          <a:ext cx="814243" cy="8142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428079-1FAD-41B2-863B-C4F9B11F2960}">
      <dsp:nvSpPr>
        <dsp:cNvPr id="0" name=""/>
        <dsp:cNvSpPr/>
      </dsp:nvSpPr>
      <dsp:spPr>
        <a:xfrm>
          <a:off x="454573" y="2279881"/>
          <a:ext cx="4188107" cy="6513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17045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检测机构</a:t>
          </a:r>
        </a:p>
      </dsp:txBody>
      <dsp:txXfrm>
        <a:off x="454573" y="2279881"/>
        <a:ext cx="4188107" cy="651394"/>
      </dsp:txXfrm>
    </dsp:sp>
    <dsp:sp modelId="{3ED0000B-AB84-4F9E-9D28-753F529B565F}">
      <dsp:nvSpPr>
        <dsp:cNvPr id="0" name=""/>
        <dsp:cNvSpPr/>
      </dsp:nvSpPr>
      <dsp:spPr>
        <a:xfrm>
          <a:off x="47452" y="2198457"/>
          <a:ext cx="814243" cy="8142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srcNode" val="srcNode"/>
            <dgm:param type="dstNode" val="dstNode"/>
            <dgm:param type="endSty" val="noArr"/>
            <dgm:param type="connRout" val="curve"/>
            <dgm:param type="begPts" val="ctr"/>
            <dgm:param type="endPts" val="ct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564A3D7-F345-4527-B88A-145459F4C1B2}" type="datetime1">
              <a:rPr lang="zh-CN" altLang="en-US"/>
            </a:fld>
            <a:endParaRPr lang="zh-CN" altLang="en-US" sz="1200"/>
          </a:p>
        </p:txBody>
      </p:sp>
      <p:sp>
        <p:nvSpPr>
          <p:cNvPr id="276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7388" y="1143000"/>
            <a:ext cx="548322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</p:sp>
      <p:sp>
        <p:nvSpPr>
          <p:cNvPr id="717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defTabSz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894330" indent="-60833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51530" indent="-60833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08730" indent="-60833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65930" indent="-608330" defTabSz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defRPr/>
            </a:pPr>
            <a:r>
              <a:rPr lang="zh-CN" altLang="en-US" sz="1200"/>
              <a:t>单击此处编辑母版文本样式</a:t>
            </a:r>
            <a:endParaRPr lang="zh-CN" altLang="en-US" sz="1200"/>
          </a:p>
          <a:p>
            <a:pPr>
              <a:spcBef>
                <a:spcPct val="30000"/>
              </a:spcBef>
              <a:defRPr/>
            </a:pPr>
            <a:r>
              <a:rPr lang="zh-CN" altLang="en-US" sz="1200"/>
              <a:t>第二级</a:t>
            </a:r>
            <a:endParaRPr lang="zh-CN" altLang="en-US" sz="1200"/>
          </a:p>
          <a:p>
            <a:pPr>
              <a:spcBef>
                <a:spcPct val="30000"/>
              </a:spcBef>
              <a:defRPr/>
            </a:pPr>
            <a:r>
              <a:rPr lang="zh-CN" altLang="en-US" sz="1200"/>
              <a:t>第三级</a:t>
            </a:r>
            <a:endParaRPr lang="zh-CN" altLang="en-US" sz="1200"/>
          </a:p>
          <a:p>
            <a:pPr>
              <a:spcBef>
                <a:spcPct val="30000"/>
              </a:spcBef>
              <a:defRPr/>
            </a:pPr>
            <a:r>
              <a:rPr lang="zh-CN" altLang="en-US" sz="1200"/>
              <a:t>第四级</a:t>
            </a:r>
            <a:endParaRPr lang="zh-CN" altLang="en-US" sz="1200"/>
          </a:p>
          <a:p>
            <a:pPr>
              <a:spcBef>
                <a:spcPct val="30000"/>
              </a:spcBef>
              <a:defRPr/>
            </a:pPr>
            <a:r>
              <a:rPr lang="zh-CN" altLang="en-US" sz="1200"/>
              <a:t>第五级</a:t>
            </a:r>
            <a:endParaRPr lang="zh-CN" altLang="en-US" sz="1200"/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FFBAB8E-C127-46C0-ABEA-0C70CEAFC9CA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82905" indent="74930" algn="l" defTabSz="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767080" indent="147955" algn="l" defTabSz="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151255" indent="220980" algn="l" defTabSz="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535430" indent="294005" algn="l" defTabSz="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560320" algn="l" defTabSz="102425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72130" algn="l" defTabSz="102425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83940" algn="l" defTabSz="102425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96385" algn="l" defTabSz="102425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8676" name="日期占位符 3"/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4DF6C2FF-7689-4A71-B587-B2489B5617E0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28677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3C4E4D8-05C6-4277-9538-5EC1023E9085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1748" name="日期占位符 3"/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694CD690-F43D-4E2C-A63A-D25022F27938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31749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8ECE3D5-B232-4F38-86C1-53978C59179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33C7C-D545-4BD6-89BB-FDB64AB133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A9A4-E0AB-49E7-A265-5A2D766569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33C7C-D545-4BD6-89BB-FDB64AB133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1748" name="日期占位符 3"/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694CD690-F43D-4E2C-A63A-D25022F27938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31749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8ECE3D5-B232-4F38-86C1-53978C59179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33C7C-D545-4BD6-89BB-FDB64AB133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1748" name="日期占位符 3"/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694CD690-F43D-4E2C-A63A-D25022F27938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31749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8ECE3D5-B232-4F38-86C1-53978C59179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1748" name="日期占位符 3"/>
          <p:cNvSpPr>
            <a:spLocks noGrp="1"/>
          </p:cNvSpPr>
          <p:nvPr>
            <p:ph type="dt" sz="quarter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694CD690-F43D-4E2C-A63A-D25022F27938}" type="datetime1">
              <a:rPr lang="zh-CN" altLang="en-US" smtClean="0"/>
            </a:fld>
            <a:endParaRPr lang="zh-CN" altLang="en-US" sz="1200"/>
          </a:p>
        </p:txBody>
      </p:sp>
      <p:sp>
        <p:nvSpPr>
          <p:cNvPr id="31749" name="灯片编号占位符 4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98ECE3D5-B232-4F38-86C1-53978C591799}" type="slidenum">
              <a:rPr lang="zh-CN" altLang="en-US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133C7C-D545-4BD6-89BB-FDB64AB133F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511810" indent="0" algn="ctr">
              <a:buNone/>
              <a:defRPr/>
            </a:lvl2pPr>
            <a:lvl3pPr marL="1024255" indent="0" algn="ctr">
              <a:buNone/>
              <a:defRPr/>
            </a:lvl3pPr>
            <a:lvl4pPr marL="1536065" indent="0" algn="ctr">
              <a:buNone/>
              <a:defRPr/>
            </a:lvl4pPr>
            <a:lvl5pPr marL="2047875" indent="0" algn="ctr">
              <a:buNone/>
              <a:defRPr/>
            </a:lvl5pPr>
            <a:lvl6pPr marL="2560320" indent="0" algn="ctr">
              <a:buNone/>
              <a:defRPr/>
            </a:lvl6pPr>
            <a:lvl7pPr marL="3072130" indent="0" algn="ctr">
              <a:buNone/>
              <a:defRPr/>
            </a:lvl7pPr>
            <a:lvl8pPr marL="3583940" indent="0" algn="ctr">
              <a:buNone/>
              <a:defRPr/>
            </a:lvl8pPr>
            <a:lvl9pPr marL="4096385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091" y="6397626"/>
            <a:ext cx="2742843" cy="365125"/>
          </a:xfrm>
          <a:prstGeom prst="rect">
            <a:avLst/>
          </a:prstGeom>
        </p:spPr>
        <p:txBody>
          <a:bodyPr lIns="76786" tIns="38393" rIns="76786" bIns="38393"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5B7782F-F943-4D08-A570-6121753B2F17}" type="datetime1">
              <a:rPr lang="zh-CN" altLang="en-US"/>
            </a:fld>
            <a:endParaRPr lang="zh-CN" altLang="en-US" sz="2000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075" y="6397626"/>
            <a:ext cx="4114264" cy="365125"/>
          </a:xfrm>
          <a:prstGeom prst="rect">
            <a:avLst/>
          </a:prstGeom>
        </p:spPr>
        <p:txBody>
          <a:bodyPr lIns="76786" tIns="38393" rIns="76786" bIns="38393"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0"/>
          </p:nvPr>
        </p:nvSpPr>
        <p:spPr>
          <a:xfrm>
            <a:off x="4038075" y="6397626"/>
            <a:ext cx="4114264" cy="365125"/>
          </a:xfrm>
          <a:prstGeom prst="rect">
            <a:avLst/>
          </a:prstGeom>
        </p:spPr>
        <p:txBody>
          <a:bodyPr lIns="76786" tIns="38393" rIns="76786" bIns="38393"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609479" y="6397626"/>
            <a:ext cx="2742843" cy="365125"/>
          </a:xfrm>
          <a:prstGeom prst="rect">
            <a:avLst/>
          </a:prstGeom>
        </p:spPr>
        <p:txBody>
          <a:bodyPr vert="horz" wrap="square" lIns="76786" tIns="38393" rIns="76786" bIns="38393" numCol="1" anchor="t" anchorCtr="0" compatLnSpc="1"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ACD5F2B9-40CF-4DA0-ABF7-F062F65E3F65}" type="slidenum">
              <a:rPr lang="zh-CN" altLang="en-US"/>
            </a:fld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2" y="1104902"/>
            <a:ext cx="5155529" cy="514667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104902"/>
            <a:ext cx="5155529" cy="514667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091" y="6397626"/>
            <a:ext cx="2742843" cy="365125"/>
          </a:xfrm>
          <a:prstGeom prst="rect">
            <a:avLst/>
          </a:prstGeom>
        </p:spPr>
        <p:txBody>
          <a:bodyPr lIns="76786" tIns="38393" rIns="76786" bIns="38393"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3AC6DCB-527A-48B8-87AB-AED394FD8D45}" type="datetime1">
              <a:rPr lang="zh-CN" altLang="en-US"/>
            </a:fld>
            <a:endParaRPr lang="zh-CN" altLang="en-US" sz="2000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075" y="6397626"/>
            <a:ext cx="4114264" cy="365125"/>
          </a:xfrm>
          <a:prstGeom prst="rect">
            <a:avLst/>
          </a:prstGeom>
        </p:spPr>
        <p:txBody>
          <a:bodyPr lIns="76786" tIns="38393" rIns="76786" bIns="38393"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09479" y="6397626"/>
            <a:ext cx="2742843" cy="365125"/>
          </a:xfrm>
          <a:prstGeom prst="rect">
            <a:avLst/>
          </a:prstGeom>
        </p:spPr>
        <p:txBody>
          <a:bodyPr vert="horz" wrap="square" lIns="76786" tIns="38393" rIns="76786" bIns="38393" numCol="1" anchor="t" anchorCtr="0" compatLnSpc="1"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54CE9A8B-0D2D-4BCF-8606-671BD6DDA07A}" type="slidenum">
              <a:rPr lang="zh-CN" altLang="en-US"/>
            </a:fld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091" y="6397626"/>
            <a:ext cx="2742843" cy="365125"/>
          </a:xfrm>
          <a:prstGeom prst="rect">
            <a:avLst/>
          </a:prstGeom>
        </p:spPr>
        <p:txBody>
          <a:bodyPr lIns="76786" tIns="38393" rIns="76786" bIns="38393"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A03E38D-9C1F-42CC-9D04-1E1012DC6F6E}" type="datetime1">
              <a:rPr lang="zh-CN" altLang="en-US"/>
            </a:fld>
            <a:endParaRPr lang="zh-CN" altLang="en-US" sz="20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075" y="6397626"/>
            <a:ext cx="4114264" cy="365125"/>
          </a:xfrm>
          <a:prstGeom prst="rect">
            <a:avLst/>
          </a:prstGeom>
        </p:spPr>
        <p:txBody>
          <a:bodyPr lIns="76786" tIns="38393" rIns="76786" bIns="38393"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09479" y="6397626"/>
            <a:ext cx="2742843" cy="365125"/>
          </a:xfrm>
          <a:prstGeom prst="rect">
            <a:avLst/>
          </a:prstGeom>
        </p:spPr>
        <p:txBody>
          <a:bodyPr vert="horz" wrap="square" lIns="76786" tIns="38393" rIns="76786" bIns="38393" numCol="1" anchor="t" anchorCtr="0" compatLnSpc="1"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AD4E820-3826-4CC2-88D3-D6E10AF441D2}" type="slidenum">
              <a:rPr lang="zh-CN" altLang="en-US"/>
            </a:fld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54489" y="365130"/>
            <a:ext cx="9597833" cy="5111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091" y="6397626"/>
            <a:ext cx="2742843" cy="365125"/>
          </a:xfrm>
          <a:prstGeom prst="rect">
            <a:avLst/>
          </a:prstGeom>
        </p:spPr>
        <p:txBody>
          <a:bodyPr lIns="76786" tIns="38393" rIns="76786" bIns="38393"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7FAD708-08B9-4CD7-82A7-A5CC68DB5690}" type="datetime1">
              <a:rPr lang="zh-CN" altLang="en-US"/>
            </a:fld>
            <a:endParaRPr lang="zh-CN" altLang="en-US" sz="20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075" y="6397626"/>
            <a:ext cx="4114264" cy="365125"/>
          </a:xfrm>
          <a:prstGeom prst="rect">
            <a:avLst/>
          </a:prstGeom>
        </p:spPr>
        <p:txBody>
          <a:bodyPr lIns="76786" tIns="38393" rIns="76786" bIns="38393"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09479" y="6397626"/>
            <a:ext cx="2742843" cy="365125"/>
          </a:xfrm>
          <a:prstGeom prst="rect">
            <a:avLst/>
          </a:prstGeom>
        </p:spPr>
        <p:txBody>
          <a:bodyPr vert="horz" wrap="square" lIns="76786" tIns="38393" rIns="76786" bIns="38393" numCol="1" anchor="t" anchorCtr="0" compatLnSpc="1"/>
          <a:lstStyle>
            <a:lvl1pPr eaLnBrk="1" hangingPunct="1"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DBED716-1EBA-4DAA-8C9D-5765EEB9508F}" type="slidenum">
              <a:rPr lang="zh-CN" altLang="en-US"/>
            </a:fld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091" y="6356351"/>
            <a:ext cx="2742843" cy="365125"/>
          </a:xfrm>
          <a:prstGeom prst="rect">
            <a:avLst/>
          </a:prstGeom>
        </p:spPr>
        <p:txBody>
          <a:bodyPr lIns="76786" tIns="38393" rIns="76786" bIns="38393"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63A1364-216A-4531-B007-9AF40082895B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075" y="6356351"/>
            <a:ext cx="4114264" cy="365125"/>
          </a:xfrm>
          <a:prstGeom prst="rect">
            <a:avLst/>
          </a:prstGeom>
        </p:spPr>
        <p:txBody>
          <a:bodyPr lIns="76786" tIns="38393" rIns="76786" bIns="38393"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09479" y="6356351"/>
            <a:ext cx="2742843" cy="365125"/>
          </a:xfrm>
          <a:prstGeom prst="rect">
            <a:avLst/>
          </a:prstGeom>
        </p:spPr>
        <p:txBody>
          <a:bodyPr vert="horz" wrap="square" lIns="76786" tIns="38393" rIns="76786" bIns="38393" numCol="1" anchor="t" anchorCtr="0" compatLnSpc="1"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B39DB0F-C3A5-4D1C-A926-1E816362294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1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直角三角形 15"/>
          <p:cNvSpPr>
            <a:spLocks noChangeArrowheads="1"/>
          </p:cNvSpPr>
          <p:nvPr/>
        </p:nvSpPr>
        <p:spPr bwMode="auto">
          <a:xfrm flipH="1" flipV="1">
            <a:off x="1350258" y="336551"/>
            <a:ext cx="408464" cy="57467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lIns="102380" tIns="51189" rIns="102380" bIns="51189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27" name="矩形 12"/>
          <p:cNvSpPr>
            <a:spLocks noChangeArrowheads="1"/>
          </p:cNvSpPr>
          <p:nvPr/>
        </p:nvSpPr>
        <p:spPr bwMode="auto">
          <a:xfrm>
            <a:off x="1" y="336551"/>
            <a:ext cx="1180946" cy="574675"/>
          </a:xfrm>
          <a:prstGeom prst="rect">
            <a:avLst/>
          </a:prstGeom>
          <a:solidFill>
            <a:srgbClr val="855D5D">
              <a:alpha val="74117"/>
            </a:srgbClr>
          </a:solidFill>
          <a:ln>
            <a:noFill/>
          </a:ln>
        </p:spPr>
        <p:txBody>
          <a:bodyPr lIns="102380" tIns="51189" rIns="0" bIns="51189"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28" name="矩形 13"/>
          <p:cNvSpPr>
            <a:spLocks noChangeArrowheads="1"/>
          </p:cNvSpPr>
          <p:nvPr/>
        </p:nvSpPr>
        <p:spPr bwMode="auto">
          <a:xfrm>
            <a:off x="1756605" y="336551"/>
            <a:ext cx="10433808" cy="5746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102380" tIns="51189" rIns="102380" bIns="51189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029" name="直角三角形 14"/>
          <p:cNvSpPr>
            <a:spLocks noChangeArrowheads="1"/>
          </p:cNvSpPr>
          <p:nvPr/>
        </p:nvSpPr>
        <p:spPr bwMode="auto">
          <a:xfrm>
            <a:off x="1180946" y="336551"/>
            <a:ext cx="406347" cy="574675"/>
          </a:xfrm>
          <a:prstGeom prst="rtTriangle">
            <a:avLst/>
          </a:prstGeom>
          <a:solidFill>
            <a:srgbClr val="855D5D">
              <a:alpha val="74117"/>
            </a:srgbClr>
          </a:solidFill>
          <a:ln>
            <a:noFill/>
          </a:ln>
        </p:spPr>
        <p:txBody>
          <a:bodyPr lIns="102380" tIns="51189" rIns="102380" bIns="51189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030" name="组合 11"/>
          <p:cNvGrpSpPr/>
          <p:nvPr/>
        </p:nvGrpSpPr>
        <p:grpSpPr bwMode="auto">
          <a:xfrm>
            <a:off x="0" y="6321426"/>
            <a:ext cx="12190413" cy="168275"/>
            <a:chOff x="0" y="0"/>
            <a:chExt cx="9144000" cy="168492"/>
          </a:xfrm>
        </p:grpSpPr>
        <p:sp>
          <p:nvSpPr>
            <p:cNvPr id="1034" name="矩形 8"/>
            <p:cNvSpPr>
              <a:spLocks noChangeArrowheads="1"/>
            </p:cNvSpPr>
            <p:nvPr/>
          </p:nvSpPr>
          <p:spPr bwMode="auto">
            <a:xfrm>
              <a:off x="0" y="36560"/>
              <a:ext cx="9144000" cy="9537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1035" name="组合 10"/>
            <p:cNvGrpSpPr/>
            <p:nvPr/>
          </p:nvGrpSpPr>
          <p:grpSpPr bwMode="auto">
            <a:xfrm>
              <a:off x="7658100" y="0"/>
              <a:ext cx="857250" cy="168492"/>
              <a:chOff x="0" y="0"/>
              <a:chExt cx="857250" cy="168492"/>
            </a:xfrm>
          </p:grpSpPr>
          <p:sp>
            <p:nvSpPr>
              <p:cNvPr id="1036" name="矩形 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57250" cy="1684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bevel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pic>
            <p:nvPicPr>
              <p:cNvPr id="1037" name="图片 7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402" y="0"/>
                <a:ext cx="774446" cy="16849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1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754489" y="365126"/>
            <a:ext cx="959783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380" tIns="51189" rIns="102380" bIns="51189" numCol="1" anchor="ctr" anchorCtr="0" compatLnSpc="1"/>
          <a:lstStyle/>
          <a:p>
            <a:pPr lvl="0"/>
            <a:r>
              <a:rPr lang="zh-CN" altLang="zh-CN">
                <a:sym typeface="Arial" panose="020B0604020202020204" pitchFamily="34" charset="0"/>
              </a:rPr>
              <a:t>单击此处编辑母版标题样式</a:t>
            </a:r>
            <a:endParaRPr lang="zh-CN" altLang="zh-CN">
              <a:sym typeface="Arial" panose="020B0604020202020204" pitchFamily="34" charset="0"/>
            </a:endParaRPr>
          </a:p>
        </p:txBody>
      </p:sp>
      <p:sp>
        <p:nvSpPr>
          <p:cNvPr id="1032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091" y="1104901"/>
            <a:ext cx="10514231" cy="514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2380" tIns="51189" rIns="102380" bIns="51189" numCol="1" anchor="t" anchorCtr="0" compatLnSpc="1"/>
          <a:lstStyle/>
          <a:p>
            <a:pPr lvl="0"/>
            <a:r>
              <a:rPr lang="zh-CN" altLang="zh-CN">
                <a:sym typeface="Arial" panose="020B0604020202020204" pitchFamily="34" charset="0"/>
              </a:rPr>
              <a:t>单击此处编辑母版文本样式</a:t>
            </a:r>
            <a:endParaRPr lang="zh-CN" altLang="zh-CN">
              <a:sym typeface="Arial" panose="020B0604020202020204" pitchFamily="34" charset="0"/>
            </a:endParaRPr>
          </a:p>
          <a:p>
            <a:pPr lvl="1"/>
            <a:r>
              <a:rPr lang="zh-CN" altLang="zh-CN">
                <a:sym typeface="Arial" panose="020B0604020202020204" pitchFamily="34" charset="0"/>
              </a:rPr>
              <a:t>第二级</a:t>
            </a:r>
            <a:endParaRPr lang="zh-CN" altLang="zh-CN">
              <a:sym typeface="Arial" panose="020B0604020202020204" pitchFamily="34" charset="0"/>
            </a:endParaRPr>
          </a:p>
          <a:p>
            <a:pPr lvl="2"/>
            <a:r>
              <a:rPr lang="zh-CN" altLang="zh-CN">
                <a:sym typeface="Arial" panose="020B0604020202020204" pitchFamily="34" charset="0"/>
              </a:rPr>
              <a:t>第三级</a:t>
            </a:r>
            <a:endParaRPr lang="zh-CN" altLang="zh-CN">
              <a:sym typeface="Arial" panose="020B0604020202020204" pitchFamily="34" charset="0"/>
            </a:endParaRPr>
          </a:p>
          <a:p>
            <a:pPr lvl="3"/>
            <a:r>
              <a:rPr lang="zh-CN" altLang="zh-CN">
                <a:sym typeface="Arial" panose="020B0604020202020204" pitchFamily="34" charset="0"/>
              </a:rPr>
              <a:t>第四级</a:t>
            </a:r>
            <a:endParaRPr lang="zh-CN" altLang="zh-CN">
              <a:sym typeface="Arial" panose="020B0604020202020204" pitchFamily="34" charset="0"/>
            </a:endParaRPr>
          </a:p>
          <a:p>
            <a:pPr lvl="4"/>
            <a:r>
              <a:rPr lang="zh-CN" altLang="zh-CN">
                <a:sym typeface="Arial" panose="020B0604020202020204" pitchFamily="34" charset="0"/>
              </a:rPr>
              <a:t>第五级</a:t>
            </a:r>
            <a:endParaRPr lang="zh-CN" altLang="zh-CN">
              <a:sym typeface="Arial" panose="020B0604020202020204" pitchFamily="34" charset="0"/>
            </a:endParaRPr>
          </a:p>
        </p:txBody>
      </p:sp>
      <p:sp>
        <p:nvSpPr>
          <p:cNvPr id="1040" name="TextBox 15"/>
          <p:cNvSpPr>
            <a:spLocks noChangeArrowheads="1"/>
          </p:cNvSpPr>
          <p:nvPr/>
        </p:nvSpPr>
        <p:spPr bwMode="auto">
          <a:xfrm>
            <a:off x="11352323" y="452438"/>
            <a:ext cx="710103" cy="3034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0" tIns="51189" rIns="102380" bIns="5118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13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-  </a:t>
            </a:r>
            <a:fld id="{E1674F04-1C24-4BA0-828C-C49CAD01A970}" type="slidenum">
              <a:rPr lang="zh-CN" altLang="en-US" sz="130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</a:fld>
            <a:r>
              <a:rPr lang="zh-CN" altLang="en-US" sz="13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altLang="zh-CN" sz="13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-</a:t>
            </a:r>
            <a:r>
              <a:rPr lang="zh-CN" altLang="en-US" sz="130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zh-CN" altLang="en-US" sz="13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hf sldNum="0" hdr="0" ftr="0"/>
  <p:txStyles>
    <p:titleStyle>
      <a:lvl1pPr marL="1022350" indent="-102235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  <a:sym typeface="Arial" panose="020B0604020202020204" pitchFamily="34" charset="0"/>
        </a:defRPr>
      </a:lvl1pPr>
      <a:lvl2pPr marL="1022350" indent="-102235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lvl2pPr>
      <a:lvl3pPr marL="1022350" indent="-102235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lvl3pPr>
      <a:lvl4pPr marL="1022350" indent="-102235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lvl4pPr>
      <a:lvl5pPr marL="1022350" indent="-102235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lvl5pPr>
      <a:lvl6pPr marL="1536065" indent="-1024255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lvl6pPr>
      <a:lvl7pPr marL="2047875" indent="-1024255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lvl7pPr>
      <a:lvl8pPr marL="2560320" indent="-1024255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lvl8pPr>
      <a:lvl9pPr marL="3072130" indent="-1024255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lvl9pPr>
    </p:titleStyle>
    <p:bodyStyle>
      <a:lvl1pPr marL="254000" indent="-254000" algn="l" rtl="0" eaLnBrk="0" fontAlgn="base" hangingPunct="0">
        <a:lnSpc>
          <a:spcPct val="90000"/>
        </a:lnSpc>
        <a:spcBef>
          <a:spcPts val="1125"/>
        </a:spcBef>
        <a:spcAft>
          <a:spcPct val="0"/>
        </a:spcAft>
        <a:buFont typeface="Arial" panose="020B0604020202020204" pitchFamily="34" charset="0"/>
        <a:buChar char="•"/>
        <a:defRPr sz="31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765175" indent="-254000" algn="l" rtl="0" eaLnBrk="0" fontAlgn="base" hangingPunct="0">
        <a:lnSpc>
          <a:spcPct val="90000"/>
        </a:lnSpc>
        <a:spcBef>
          <a:spcPts val="565"/>
        </a:spcBef>
        <a:spcAft>
          <a:spcPct val="0"/>
        </a:spcAft>
        <a:buFont typeface="Arial" panose="020B0604020202020204" pitchFamily="34" charset="0"/>
        <a:buChar char="•"/>
        <a:defRPr sz="27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2pPr>
      <a:lvl3pPr marL="1278255" indent="-254000" algn="l" rtl="0" eaLnBrk="0" fontAlgn="base" hangingPunct="0">
        <a:lnSpc>
          <a:spcPct val="90000"/>
        </a:lnSpc>
        <a:spcBef>
          <a:spcPts val="565"/>
        </a:spcBef>
        <a:spcAft>
          <a:spcPct val="0"/>
        </a:spcAft>
        <a:buFont typeface="Arial" panose="020B0604020202020204" pitchFamily="34" charset="0"/>
        <a:buChar char="•"/>
        <a:defRPr sz="23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3pPr>
      <a:lvl4pPr marL="1790700" indent="-254000" algn="l" rtl="0" eaLnBrk="0" fontAlgn="base" hangingPunct="0">
        <a:lnSpc>
          <a:spcPct val="90000"/>
        </a:lnSpc>
        <a:spcBef>
          <a:spcPts val="56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4pPr>
      <a:lvl5pPr marL="2301875" indent="-254000" algn="l" rtl="0" eaLnBrk="0" fontAlgn="base" hangingPunct="0">
        <a:lnSpc>
          <a:spcPct val="90000"/>
        </a:lnSpc>
        <a:spcBef>
          <a:spcPts val="56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5pPr>
      <a:lvl6pPr marL="2816225" indent="-255905" algn="l" rtl="0" fontAlgn="base">
        <a:lnSpc>
          <a:spcPct val="90000"/>
        </a:lnSpc>
        <a:spcBef>
          <a:spcPts val="56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6pPr>
      <a:lvl7pPr marL="3328035" indent="-255905" algn="l" rtl="0" fontAlgn="base">
        <a:lnSpc>
          <a:spcPct val="90000"/>
        </a:lnSpc>
        <a:spcBef>
          <a:spcPts val="56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7pPr>
      <a:lvl8pPr marL="3839845" indent="-255905" algn="l" rtl="0" fontAlgn="base">
        <a:lnSpc>
          <a:spcPct val="90000"/>
        </a:lnSpc>
        <a:spcBef>
          <a:spcPts val="56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8pPr>
      <a:lvl9pPr marL="4352290" indent="-255905" algn="l" rtl="0" fontAlgn="base">
        <a:lnSpc>
          <a:spcPct val="90000"/>
        </a:lnSpc>
        <a:spcBef>
          <a:spcPts val="56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9pPr>
    </p:bodyStyle>
    <p:otherStyle>
      <a:defPPr>
        <a:defRPr lang="zh-CN"/>
      </a:defPPr>
      <a:lvl1pPr marL="0" algn="l" defTabSz="102425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810" algn="l" defTabSz="102425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4255" algn="l" defTabSz="102425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6065" algn="l" defTabSz="102425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7875" algn="l" defTabSz="102425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60320" algn="l" defTabSz="102425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algn="l" defTabSz="102425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3940" algn="l" defTabSz="102425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6385" algn="l" defTabSz="102425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2.png"/><Relationship Id="rId2" Type="http://schemas.microsoft.com/office/2007/relationships/media" Target="../media/media1.mp4"/><Relationship Id="rId1" Type="http://schemas.openxmlformats.org/officeDocument/2006/relationships/video" Target="../media/media1.mp4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1.xml"/><Relationship Id="rId8" Type="http://schemas.openxmlformats.org/officeDocument/2006/relationships/tags" Target="../tags/tag20.xml"/><Relationship Id="rId7" Type="http://schemas.openxmlformats.org/officeDocument/2006/relationships/tags" Target="../tags/tag19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4" Type="http://schemas.openxmlformats.org/officeDocument/2006/relationships/notesSlide" Target="../notesSlides/notesSlide10.xml"/><Relationship Id="rId13" Type="http://schemas.openxmlformats.org/officeDocument/2006/relationships/slideLayout" Target="../slideLayouts/slideLayout6.xml"/><Relationship Id="rId12" Type="http://schemas.openxmlformats.org/officeDocument/2006/relationships/tags" Target="../tags/tag24.xml"/><Relationship Id="rId11" Type="http://schemas.openxmlformats.org/officeDocument/2006/relationships/tags" Target="../tags/tag23.xml"/><Relationship Id="rId10" Type="http://schemas.openxmlformats.org/officeDocument/2006/relationships/tags" Target="../tags/tag2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5" Type="http://schemas.openxmlformats.org/officeDocument/2006/relationships/notesSlide" Target="../notesSlides/notesSlide5.xml"/><Relationship Id="rId14" Type="http://schemas.openxmlformats.org/officeDocument/2006/relationships/slideLayout" Target="../slideLayouts/slideLayout6.xml"/><Relationship Id="rId13" Type="http://schemas.openxmlformats.org/officeDocument/2006/relationships/image" Target="../media/image5.jpeg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jpeg"/><Relationship Id="rId8" Type="http://schemas.openxmlformats.org/officeDocument/2006/relationships/image" Target="../media/image8.png"/><Relationship Id="rId7" Type="http://schemas.openxmlformats.org/officeDocument/2006/relationships/image" Target="../media/image7.jpeg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1" Type="http://schemas.openxmlformats.org/officeDocument/2006/relationships/notesSlide" Target="../notesSlides/notesSlide7.xml"/><Relationship Id="rId10" Type="http://schemas.openxmlformats.org/officeDocument/2006/relationships/slideLayout" Target="../slideLayouts/slideLayout6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1"/>
          <p:cNvSpPr>
            <a:spLocks noChangeArrowheads="1"/>
          </p:cNvSpPr>
          <p:nvPr/>
        </p:nvSpPr>
        <p:spPr bwMode="auto">
          <a:xfrm>
            <a:off x="-112169" y="0"/>
            <a:ext cx="12302582" cy="6858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bevel/>
          </a:ln>
        </p:spPr>
        <p:txBody>
          <a:bodyPr lIns="102380" tIns="51189" rIns="102380" bIns="51189" anchor="ctr"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zh-CN" altLang="zh-CN"/>
          </a:p>
        </p:txBody>
      </p:sp>
      <p:pic>
        <p:nvPicPr>
          <p:cNvPr id="8195" name="Picture 2" descr="C:\Documents and Settings\Administrator\桌面\公司全景新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2169" y="1057275"/>
            <a:ext cx="12302582" cy="352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76" name="表格 13"/>
          <p:cNvGraphicFramePr>
            <a:graphicFrameLocks noGrp="1"/>
          </p:cNvGraphicFramePr>
          <p:nvPr/>
        </p:nvGraphicFramePr>
        <p:xfrm>
          <a:off x="-112169" y="1073150"/>
          <a:ext cx="12319520" cy="3495674"/>
        </p:xfrm>
        <a:graphic>
          <a:graphicData uri="http://schemas.openxmlformats.org/drawingml/2006/table">
            <a:tbl>
              <a:tblPr/>
              <a:tblGrid>
                <a:gridCol w="1231952"/>
                <a:gridCol w="1231952"/>
                <a:gridCol w="1231952"/>
                <a:gridCol w="1231952"/>
                <a:gridCol w="1231952"/>
                <a:gridCol w="1231952"/>
                <a:gridCol w="1231952"/>
                <a:gridCol w="1231952"/>
                <a:gridCol w="1231952"/>
                <a:gridCol w="1231952"/>
              </a:tblGrid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2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2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>
                        <a:alpha val="2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2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>
                        <a:alpha val="2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3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2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>
                        <a:alpha val="2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3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2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29999"/>
                      </a:srgbClr>
                    </a:solidFill>
                  </a:tcPr>
                </a:tc>
              </a:tr>
              <a:tr h="8747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>
                        <a:alpha val="2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2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>
                        <a:alpha val="2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>
                        <a:alpha val="2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endParaRPr>
                    </a:p>
                  </a:txBody>
                  <a:tcPr marL="121904" marR="121904" horzOverflow="overflow">
                    <a:lnL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8254" name="组合 1"/>
          <p:cNvGrpSpPr/>
          <p:nvPr/>
        </p:nvGrpSpPr>
        <p:grpSpPr bwMode="auto">
          <a:xfrm>
            <a:off x="171429" y="463551"/>
            <a:ext cx="5811610" cy="384175"/>
            <a:chOff x="808036" y="445429"/>
            <a:chExt cx="6088509" cy="384116"/>
          </a:xfrm>
        </p:grpSpPr>
        <p:pic>
          <p:nvPicPr>
            <p:cNvPr id="8255" name="图片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036" y="503956"/>
              <a:ext cx="1849582" cy="301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矩形 16"/>
            <p:cNvSpPr/>
            <p:nvPr/>
          </p:nvSpPr>
          <p:spPr>
            <a:xfrm>
              <a:off x="2657204" y="445429"/>
              <a:ext cx="4239341" cy="384116"/>
            </a:xfrm>
            <a:prstGeom prst="rect">
              <a:avLst/>
            </a:prstGeom>
          </p:spPr>
          <p:txBody>
            <a:bodyPr lIns="121917" tIns="60958" rIns="121917" bIns="60958">
              <a:spAutoFit/>
            </a:bodyPr>
            <a:lstStyle/>
            <a:p>
              <a:pPr eaLnBrk="1" hangingPunct="1">
                <a:defRPr/>
              </a:pPr>
              <a:r>
                <a:rPr lang="zh-CN" altLang="en-US" sz="1700" b="1" dirty="0">
                  <a:latin typeface="+mn-ea"/>
                  <a:ea typeface="+mn-ea"/>
                </a:rPr>
                <a:t>团结 </a:t>
              </a:r>
              <a:r>
                <a:rPr lang="zh-CN" altLang="en-US" sz="1700" b="1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 ▌</a:t>
              </a:r>
              <a:r>
                <a:rPr lang="zh-CN" altLang="en-US" sz="1700" b="1" dirty="0">
                  <a:latin typeface="+mn-ea"/>
                  <a:ea typeface="+mn-ea"/>
                </a:rPr>
                <a:t> 奋进 </a:t>
              </a:r>
              <a:r>
                <a:rPr lang="zh-CN" altLang="en-US" sz="1700" b="1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 ▌ </a:t>
              </a:r>
              <a:r>
                <a:rPr lang="zh-CN" altLang="en-US" sz="1700" b="1" dirty="0">
                  <a:latin typeface="+mn-ea"/>
                  <a:ea typeface="+mn-ea"/>
                </a:rPr>
                <a:t>诚信 </a:t>
              </a:r>
              <a:r>
                <a:rPr lang="zh-CN" altLang="en-US" sz="1700" b="1" dirty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 ▌ </a:t>
              </a:r>
              <a:r>
                <a:rPr lang="zh-CN" altLang="en-US" sz="1700" b="1" dirty="0">
                  <a:latin typeface="+mn-ea"/>
                  <a:ea typeface="+mn-ea"/>
                </a:rPr>
                <a:t>奉献</a:t>
              </a:r>
              <a:endParaRPr lang="zh-CN" altLang="en-US" sz="1700" b="1" dirty="0">
                <a:latin typeface="+mn-ea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 noChangeArrowheads="1"/>
          </p:cNvSpPr>
          <p:nvPr>
            <p:ph type="title"/>
          </p:nvPr>
        </p:nvSpPr>
        <p:spPr>
          <a:xfrm>
            <a:off x="-112169" y="4598988"/>
            <a:ext cx="12302581" cy="923331"/>
          </a:xfrm>
        </p:spPr>
        <p:txBody>
          <a:bodyPr anchor="ctr">
            <a:normAutofit fontScale="90000"/>
          </a:bodyPr>
          <a:lstStyle/>
          <a:p>
            <a:pPr marL="0" indent="0" algn="ctr">
              <a:lnSpc>
                <a:spcPct val="125000"/>
              </a:lnSpc>
              <a:defRPr/>
            </a:pPr>
            <a:r>
              <a:rPr lang="zh-CN" alt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袋成型</a:t>
            </a:r>
            <a:r>
              <a:rPr lang="en-US" altLang="zh-CN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-</a:t>
            </a:r>
            <a:r>
              <a:rPr lang="zh-CN" alt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充填</a:t>
            </a:r>
            <a:r>
              <a:rPr lang="en-US" altLang="zh-CN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-</a:t>
            </a:r>
            <a:r>
              <a:rPr lang="zh-CN" altLang="en-US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封口机空袋检测剔除装置</a:t>
            </a:r>
            <a:endParaRPr lang="en-US" altLang="zh-CN" sz="2400" b="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96205" y="5656263"/>
            <a:ext cx="6183744" cy="860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br>
              <a:rPr lang="en-US" altLang="zh-CN" sz="2000" b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</a:rPr>
            </a:br>
            <a:r>
              <a:rPr lang="zh-CN" altLang="en-US" sz="2000" b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</a:rPr>
              <a:t>推荐单位：高新区总工会</a:t>
            </a:r>
            <a:endParaRPr lang="zh-CN" altLang="en-US" sz="200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1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2574" y="1243961"/>
            <a:ext cx="5691186" cy="4896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箭头: 左 4"/>
          <p:cNvSpPr/>
          <p:nvPr/>
        </p:nvSpPr>
        <p:spPr bwMode="auto">
          <a:xfrm rot="11703423">
            <a:off x="3961533" y="4873139"/>
            <a:ext cx="675154" cy="363608"/>
          </a:xfrm>
          <a:prstGeom prst="left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rcRect l="44655" t="38157" r="758" b="21966"/>
          <a:stretch>
            <a:fillRect/>
          </a:stretch>
        </p:blipFill>
        <p:spPr>
          <a:xfrm>
            <a:off x="4676139" y="4406743"/>
            <a:ext cx="2203601" cy="2205931"/>
          </a:xfrm>
          <a:prstGeom prst="ellipse">
            <a:avLst/>
          </a:prstGeom>
          <a:ln w="101600"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内容占位符 2"/>
          <p:cNvSpPr txBox="1"/>
          <p:nvPr/>
        </p:nvSpPr>
        <p:spPr>
          <a:xfrm>
            <a:off x="6236654" y="1100579"/>
            <a:ext cx="5450768" cy="2595121"/>
          </a:xfrm>
          <a:prstGeom prst="rect">
            <a:avLst/>
          </a:prstGeom>
        </p:spPr>
        <p:txBody>
          <a:bodyPr>
            <a:normAutofit/>
          </a:bodyPr>
          <a:lstStyle>
            <a:lvl1pPr marL="254000" indent="-254000" algn="l" rtl="0" eaLnBrk="0" fontAlgn="base" hangingPunct="0">
              <a:lnSpc>
                <a:spcPct val="90000"/>
              </a:lnSpc>
              <a:spcBef>
                <a:spcPts val="112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  <a:sym typeface="Arial" panose="020B0604020202020204" pitchFamily="34" charset="0"/>
              </a:defRPr>
            </a:lvl1pPr>
            <a:lvl2pPr marL="76517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2pPr>
            <a:lvl3pPr marL="127825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3pPr>
            <a:lvl4pPr marL="1790700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4pPr>
            <a:lvl5pPr marL="230187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5pPr>
            <a:lvl6pPr marL="281622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6pPr>
            <a:lvl7pPr marL="332803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7pPr>
            <a:lvl8pPr marL="383984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8pPr>
            <a:lvl9pPr marL="4352290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 b="1" kern="0" dirty="0">
                <a:solidFill>
                  <a:schemeClr val="accent6"/>
                </a:solidFill>
                <a:latin typeface="+mn-ea"/>
              </a:rPr>
              <a:t>执行机构</a:t>
            </a:r>
            <a:endParaRPr lang="en-US" altLang="zh-CN" sz="2800" b="1" kern="0" dirty="0">
              <a:solidFill>
                <a:schemeClr val="accent6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zh-CN" altLang="en-US" sz="2400" kern="0" dirty="0">
                <a:solidFill>
                  <a:schemeClr val="accent6"/>
                </a:solidFill>
                <a:latin typeface="+mn-ea"/>
              </a:rPr>
              <a:t> 气缸推动</a:t>
            </a:r>
            <a:endParaRPr lang="en-US" altLang="zh-CN" sz="2400" kern="0" dirty="0">
              <a:solidFill>
                <a:schemeClr val="accent6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en-US" altLang="zh-CN" sz="2400" kern="0" dirty="0">
                <a:solidFill>
                  <a:schemeClr val="accent6"/>
                </a:solidFill>
                <a:latin typeface="+mn-ea"/>
              </a:rPr>
              <a:t> </a:t>
            </a:r>
            <a:r>
              <a:rPr lang="zh-CN" altLang="en-US" sz="2400" kern="0" dirty="0">
                <a:solidFill>
                  <a:schemeClr val="accent6"/>
                </a:solidFill>
                <a:latin typeface="+mn-ea"/>
              </a:rPr>
              <a:t>行程可调</a:t>
            </a:r>
            <a:endParaRPr lang="en-US" altLang="zh-CN" sz="2400" kern="0" dirty="0">
              <a:solidFill>
                <a:schemeClr val="accent6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zh-CN" altLang="en-US" sz="2400" kern="0" dirty="0">
                <a:solidFill>
                  <a:schemeClr val="accent6"/>
                </a:solidFill>
                <a:latin typeface="+mn-ea"/>
              </a:rPr>
              <a:t> 反应敏捷</a:t>
            </a:r>
            <a:endParaRPr lang="en-US" altLang="zh-CN" sz="2400" kern="0" dirty="0">
              <a:solidFill>
                <a:schemeClr val="accent6"/>
              </a:solidFill>
              <a:latin typeface="+mn-ea"/>
            </a:endParaRPr>
          </a:p>
        </p:txBody>
      </p:sp>
      <p:sp>
        <p:nvSpPr>
          <p:cNvPr id="10" name="TextBox 29"/>
          <p:cNvSpPr txBox="1">
            <a:spLocks noChangeArrowheads="1"/>
          </p:cNvSpPr>
          <p:nvPr/>
        </p:nvSpPr>
        <p:spPr bwMode="auto">
          <a:xfrm>
            <a:off x="1" y="439738"/>
            <a:ext cx="1705811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TextBox 29"/>
          <p:cNvSpPr txBox="1">
            <a:spLocks noChangeArrowheads="1"/>
          </p:cNvSpPr>
          <p:nvPr/>
        </p:nvSpPr>
        <p:spPr bwMode="auto">
          <a:xfrm>
            <a:off x="43489" y="384205"/>
            <a:ext cx="1705811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+mn-ea"/>
                <a:ea typeface="+mn-ea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标题 1"/>
          <p:cNvSpPr txBox="1"/>
          <p:nvPr/>
        </p:nvSpPr>
        <p:spPr>
          <a:xfrm>
            <a:off x="1705811" y="384205"/>
            <a:ext cx="9597833" cy="511175"/>
          </a:xfrm>
          <a:prstGeom prst="rect">
            <a:avLst/>
          </a:prstGeom>
        </p:spPr>
        <p:txBody>
          <a:bodyPr>
            <a:noAutofit/>
          </a:bodyPr>
          <a:lstStyle>
            <a:lvl1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2pPr>
            <a:lvl3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3pPr>
            <a:lvl4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4pPr>
            <a:lvl5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5pPr>
            <a:lvl6pPr marL="153606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6pPr>
            <a:lvl7pPr marL="204787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7pPr>
            <a:lvl8pPr marL="256032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8pPr>
            <a:lvl9pPr marL="307213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9pPr>
          </a:lstStyle>
          <a:p>
            <a:r>
              <a:rPr lang="zh-CN" altLang="en-US" sz="2800" kern="0" dirty="0"/>
              <a:t>技术特点</a:t>
            </a:r>
            <a:endParaRPr lang="zh-CN" altLang="en-US" sz="2800" kern="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1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2574" y="1243961"/>
            <a:ext cx="5691186" cy="4896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内容占位符 2"/>
          <p:cNvSpPr txBox="1"/>
          <p:nvPr/>
        </p:nvSpPr>
        <p:spPr>
          <a:xfrm>
            <a:off x="6236654" y="1100579"/>
            <a:ext cx="5450768" cy="259512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54000" indent="-254000" algn="l" rtl="0" eaLnBrk="0" fontAlgn="base" hangingPunct="0">
              <a:lnSpc>
                <a:spcPct val="90000"/>
              </a:lnSpc>
              <a:spcBef>
                <a:spcPts val="112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  <a:sym typeface="Arial" panose="020B0604020202020204" pitchFamily="34" charset="0"/>
              </a:defRPr>
            </a:lvl1pPr>
            <a:lvl2pPr marL="76517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2pPr>
            <a:lvl3pPr marL="127825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3pPr>
            <a:lvl4pPr marL="1790700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4pPr>
            <a:lvl5pPr marL="230187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5pPr>
            <a:lvl6pPr marL="281622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6pPr>
            <a:lvl7pPr marL="332803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7pPr>
            <a:lvl8pPr marL="383984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8pPr>
            <a:lvl9pPr marL="4352290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 b="1" kern="0" dirty="0">
                <a:solidFill>
                  <a:schemeClr val="accent6"/>
                </a:solidFill>
                <a:latin typeface="+mn-ea"/>
              </a:rPr>
              <a:t>检测机构</a:t>
            </a:r>
            <a:endParaRPr lang="en-US" altLang="zh-CN" sz="2800" b="1" kern="0" dirty="0">
              <a:solidFill>
                <a:schemeClr val="accent6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zh-CN" altLang="en-US" sz="2400" kern="0" dirty="0">
                <a:solidFill>
                  <a:schemeClr val="accent6"/>
                </a:solidFill>
                <a:latin typeface="+mn-ea"/>
              </a:rPr>
              <a:t> 行程开关</a:t>
            </a:r>
            <a:r>
              <a:rPr lang="en-US" altLang="zh-CN" sz="2400" kern="0" dirty="0">
                <a:solidFill>
                  <a:schemeClr val="accent6"/>
                </a:solidFill>
                <a:latin typeface="+mn-ea"/>
              </a:rPr>
              <a:t>1</a:t>
            </a:r>
            <a:r>
              <a:rPr lang="zh-CN" altLang="en-US" sz="2400" kern="0" dirty="0">
                <a:solidFill>
                  <a:schemeClr val="accent6"/>
                </a:solidFill>
                <a:latin typeface="+mn-ea"/>
              </a:rPr>
              <a:t>触点常开</a:t>
            </a:r>
            <a:endParaRPr lang="en-US" altLang="zh-CN" sz="2400" kern="0" dirty="0">
              <a:solidFill>
                <a:schemeClr val="accent6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en-US" altLang="zh-CN" sz="2400" kern="0" dirty="0">
                <a:solidFill>
                  <a:schemeClr val="accent6"/>
                </a:solidFill>
                <a:latin typeface="+mn-ea"/>
              </a:rPr>
              <a:t> </a:t>
            </a:r>
            <a:r>
              <a:rPr lang="zh-CN" altLang="en-US" sz="2400" kern="0" dirty="0">
                <a:solidFill>
                  <a:schemeClr val="accent6"/>
                </a:solidFill>
                <a:latin typeface="+mn-ea"/>
              </a:rPr>
              <a:t>行程开关</a:t>
            </a:r>
            <a:r>
              <a:rPr lang="en-US" altLang="zh-CN" sz="2400" kern="0" dirty="0">
                <a:solidFill>
                  <a:schemeClr val="accent6"/>
                </a:solidFill>
                <a:latin typeface="+mn-ea"/>
              </a:rPr>
              <a:t>2</a:t>
            </a:r>
            <a:r>
              <a:rPr lang="zh-CN" altLang="en-US" sz="2400" kern="0" dirty="0">
                <a:solidFill>
                  <a:schemeClr val="accent6"/>
                </a:solidFill>
                <a:latin typeface="+mn-ea"/>
              </a:rPr>
              <a:t>触点常闭</a:t>
            </a:r>
            <a:endParaRPr lang="en-US" altLang="zh-CN" sz="2400" kern="0" dirty="0">
              <a:solidFill>
                <a:schemeClr val="accent6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zh-CN" altLang="en-US" sz="2400" kern="0" dirty="0">
                <a:solidFill>
                  <a:schemeClr val="accent6"/>
                </a:solidFill>
                <a:latin typeface="+mn-ea"/>
              </a:rPr>
              <a:t> 逻辑判断清晰</a:t>
            </a:r>
            <a:endParaRPr lang="en-US" altLang="zh-CN" sz="2400" kern="0" dirty="0">
              <a:solidFill>
                <a:schemeClr val="accent6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en-US" altLang="zh-CN" sz="2400" kern="0" dirty="0">
                <a:solidFill>
                  <a:schemeClr val="accent6"/>
                </a:solidFill>
                <a:latin typeface="+mn-ea"/>
              </a:rPr>
              <a:t> </a:t>
            </a:r>
            <a:r>
              <a:rPr lang="zh-CN" altLang="en-US" sz="2400" kern="0" dirty="0">
                <a:solidFill>
                  <a:schemeClr val="accent6"/>
                </a:solidFill>
                <a:latin typeface="+mn-ea"/>
              </a:rPr>
              <a:t>空袋关联蜂鸣报警</a:t>
            </a:r>
            <a:endParaRPr lang="en-US" altLang="zh-CN" sz="2400" kern="0" dirty="0">
              <a:solidFill>
                <a:schemeClr val="accent6"/>
              </a:solidFill>
              <a:latin typeface="+mn-ea"/>
            </a:endParaRPr>
          </a:p>
        </p:txBody>
      </p:sp>
      <p:sp>
        <p:nvSpPr>
          <p:cNvPr id="2" name="箭头: 左 1"/>
          <p:cNvSpPr/>
          <p:nvPr/>
        </p:nvSpPr>
        <p:spPr bwMode="auto">
          <a:xfrm rot="2262553">
            <a:off x="2770589" y="3430286"/>
            <a:ext cx="675154" cy="363608"/>
          </a:xfrm>
          <a:prstGeom prst="left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 descr="ba1ac137e98887a35880ae716e153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83" y="1243961"/>
            <a:ext cx="2728705" cy="2718439"/>
          </a:xfrm>
          <a:prstGeom prst="ellipse">
            <a:avLst/>
          </a:prstGeom>
          <a:ln w="101600" cmpd="sng"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6095206" y="4047499"/>
          <a:ext cx="5882770" cy="19646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25145"/>
                <a:gridCol w="1819275"/>
                <a:gridCol w="2038350"/>
              </a:tblGrid>
              <a:tr h="603582">
                <a:tc>
                  <a:txBody>
                    <a:bodyPr/>
                    <a:lstStyle/>
                    <a:p>
                      <a:endParaRPr lang="zh-CN" altLang="en-US" sz="18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行程开关</a:t>
                      </a:r>
                      <a:r>
                        <a:rPr lang="en-US" altLang="zh-CN" sz="1800" dirty="0">
                          <a:latin typeface="+mn-ea"/>
                          <a:ea typeface="+mn-ea"/>
                        </a:rPr>
                        <a:t>1</a:t>
                      </a: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动作</a:t>
                      </a:r>
                      <a:endParaRPr lang="en-US" altLang="zh-CN" sz="1800" dirty="0"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开始检测</a:t>
                      </a:r>
                      <a:endParaRPr lang="zh-CN" altLang="en-US" sz="18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行程开关</a:t>
                      </a:r>
                      <a:r>
                        <a:rPr lang="en-US" altLang="zh-CN" sz="1800" dirty="0">
                          <a:latin typeface="+mn-ea"/>
                          <a:ea typeface="+mn-ea"/>
                        </a:rPr>
                        <a:t>1</a:t>
                      </a: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不动作</a:t>
                      </a:r>
                      <a:endParaRPr lang="en-US" altLang="zh-CN" sz="1800" dirty="0"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结束检测</a:t>
                      </a:r>
                      <a:endParaRPr lang="zh-CN" altLang="en-US" sz="18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684521">
                <a:tc>
                  <a:txBody>
                    <a:bodyPr/>
                    <a:lstStyle/>
                    <a:p>
                      <a:pPr marL="0" marR="0" lvl="0" indent="0" algn="ctr" defTabSz="10242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行程开关</a:t>
                      </a:r>
                      <a:r>
                        <a:rPr lang="en-US" altLang="zh-CN" sz="1800" dirty="0">
                          <a:latin typeface="+mn-ea"/>
                          <a:ea typeface="+mn-ea"/>
                        </a:rPr>
                        <a:t>2</a:t>
                      </a: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动作</a:t>
                      </a:r>
                      <a:endParaRPr lang="zh-CN" altLang="en-US" sz="1800" dirty="0"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有物料</a:t>
                      </a:r>
                      <a:endParaRPr lang="zh-CN" altLang="en-US" sz="18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rgbClr val="0000FF"/>
                          </a:solidFill>
                          <a:latin typeface="+mn-ea"/>
                          <a:ea typeface="+mn-ea"/>
                        </a:rPr>
                        <a:t>合格</a:t>
                      </a:r>
                      <a:endParaRPr lang="zh-CN" altLang="en-US" sz="1800" dirty="0">
                        <a:solidFill>
                          <a:srgbClr val="0000FF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03582">
                <a:tc>
                  <a:txBody>
                    <a:bodyPr/>
                    <a:lstStyle/>
                    <a:p>
                      <a:pPr marL="0" marR="0" lvl="0" indent="0" algn="ctr" defTabSz="10242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行程开关</a:t>
                      </a:r>
                      <a:r>
                        <a:rPr lang="en-US" altLang="zh-CN" sz="1800" dirty="0">
                          <a:latin typeface="+mn-ea"/>
                          <a:ea typeface="+mn-ea"/>
                        </a:rPr>
                        <a:t>2</a:t>
                      </a: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不动作</a:t>
                      </a:r>
                      <a:endParaRPr lang="zh-CN" altLang="en-US" sz="1800" dirty="0"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无物料</a:t>
                      </a:r>
                      <a:endParaRPr lang="zh-CN" altLang="en-US" sz="18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1" dirty="0">
                          <a:solidFill>
                            <a:srgbClr val="FFFF00"/>
                          </a:solidFill>
                          <a:latin typeface="+mn-ea"/>
                          <a:ea typeface="+mn-ea"/>
                        </a:rPr>
                        <a:t>空袋</a:t>
                      </a:r>
                      <a:endParaRPr lang="zh-CN" altLang="en-US" sz="1800" b="1" dirty="0">
                        <a:solidFill>
                          <a:srgbClr val="FFFF00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+mn-ea"/>
                        <a:ea typeface="+mn-ea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29"/>
          <p:cNvSpPr txBox="1">
            <a:spLocks noChangeArrowheads="1"/>
          </p:cNvSpPr>
          <p:nvPr/>
        </p:nvSpPr>
        <p:spPr bwMode="auto">
          <a:xfrm>
            <a:off x="1" y="439738"/>
            <a:ext cx="1705811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0" name="TextBox 29"/>
          <p:cNvSpPr txBox="1">
            <a:spLocks noChangeArrowheads="1"/>
          </p:cNvSpPr>
          <p:nvPr/>
        </p:nvSpPr>
        <p:spPr bwMode="auto">
          <a:xfrm>
            <a:off x="43489" y="384205"/>
            <a:ext cx="1705811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+mn-ea"/>
                <a:ea typeface="+mn-ea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1705811" y="384205"/>
            <a:ext cx="9597833" cy="511175"/>
          </a:xfrm>
          <a:prstGeom prst="rect">
            <a:avLst/>
          </a:prstGeom>
        </p:spPr>
        <p:txBody>
          <a:bodyPr>
            <a:noAutofit/>
          </a:bodyPr>
          <a:lstStyle>
            <a:lvl1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2pPr>
            <a:lvl3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3pPr>
            <a:lvl4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4pPr>
            <a:lvl5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5pPr>
            <a:lvl6pPr marL="153606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6pPr>
            <a:lvl7pPr marL="204787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7pPr>
            <a:lvl8pPr marL="256032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8pPr>
            <a:lvl9pPr marL="307213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9pPr>
          </a:lstStyle>
          <a:p>
            <a:r>
              <a:rPr lang="zh-CN" altLang="en-US" sz="2800" kern="0" dirty="0"/>
              <a:t>技术特点</a:t>
            </a:r>
            <a:endParaRPr lang="zh-CN" altLang="en-US" sz="2800" kern="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2"/>
          <p:cNvSpPr txBox="1"/>
          <p:nvPr/>
        </p:nvSpPr>
        <p:spPr>
          <a:xfrm>
            <a:off x="258011" y="962958"/>
            <a:ext cx="5450768" cy="718696"/>
          </a:xfrm>
          <a:prstGeom prst="rect">
            <a:avLst/>
          </a:prstGeom>
        </p:spPr>
        <p:txBody>
          <a:bodyPr>
            <a:normAutofit/>
          </a:bodyPr>
          <a:lstStyle>
            <a:lvl1pPr marL="254000" indent="-254000" algn="l" rtl="0" eaLnBrk="0" fontAlgn="base" hangingPunct="0">
              <a:lnSpc>
                <a:spcPct val="90000"/>
              </a:lnSpc>
              <a:spcBef>
                <a:spcPts val="112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  <a:sym typeface="Arial" panose="020B0604020202020204" pitchFamily="34" charset="0"/>
              </a:defRPr>
            </a:lvl1pPr>
            <a:lvl2pPr marL="76517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2pPr>
            <a:lvl3pPr marL="127825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3pPr>
            <a:lvl4pPr marL="1790700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4pPr>
            <a:lvl5pPr marL="230187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5pPr>
            <a:lvl6pPr marL="281622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6pPr>
            <a:lvl7pPr marL="332803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7pPr>
            <a:lvl8pPr marL="383984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8pPr>
            <a:lvl9pPr marL="4352290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 b="1" kern="0" dirty="0">
                <a:solidFill>
                  <a:schemeClr val="accent6"/>
                </a:solidFill>
                <a:latin typeface="+mn-ea"/>
              </a:rPr>
              <a:t>项目视频演示</a:t>
            </a:r>
            <a:endParaRPr lang="en-US" altLang="zh-CN" sz="2400" kern="0" dirty="0">
              <a:solidFill>
                <a:schemeClr val="accent6"/>
              </a:solidFill>
              <a:latin typeface="+mn-ea"/>
            </a:endParaRPr>
          </a:p>
        </p:txBody>
      </p:sp>
      <p:sp>
        <p:nvSpPr>
          <p:cNvPr id="9" name="TextBox 29"/>
          <p:cNvSpPr txBox="1">
            <a:spLocks noChangeArrowheads="1"/>
          </p:cNvSpPr>
          <p:nvPr/>
        </p:nvSpPr>
        <p:spPr bwMode="auto">
          <a:xfrm>
            <a:off x="1" y="439738"/>
            <a:ext cx="1705811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0" name="TextBox 29"/>
          <p:cNvSpPr txBox="1">
            <a:spLocks noChangeArrowheads="1"/>
          </p:cNvSpPr>
          <p:nvPr/>
        </p:nvSpPr>
        <p:spPr bwMode="auto">
          <a:xfrm>
            <a:off x="43489" y="384205"/>
            <a:ext cx="1705811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+mn-ea"/>
                <a:ea typeface="+mn-ea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标题 1"/>
          <p:cNvSpPr txBox="1"/>
          <p:nvPr/>
        </p:nvSpPr>
        <p:spPr>
          <a:xfrm>
            <a:off x="1705811" y="384205"/>
            <a:ext cx="9597833" cy="511175"/>
          </a:xfrm>
          <a:prstGeom prst="rect">
            <a:avLst/>
          </a:prstGeom>
        </p:spPr>
        <p:txBody>
          <a:bodyPr>
            <a:noAutofit/>
          </a:bodyPr>
          <a:lstStyle>
            <a:lvl1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2pPr>
            <a:lvl3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3pPr>
            <a:lvl4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4pPr>
            <a:lvl5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5pPr>
            <a:lvl6pPr marL="153606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6pPr>
            <a:lvl7pPr marL="204787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7pPr>
            <a:lvl8pPr marL="256032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8pPr>
            <a:lvl9pPr marL="307213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9pPr>
          </a:lstStyle>
          <a:p>
            <a:r>
              <a:rPr lang="zh-CN" altLang="en-US" sz="2800" kern="0" dirty="0"/>
              <a:t>技术特点</a:t>
            </a:r>
            <a:endParaRPr lang="zh-CN" altLang="en-US" sz="2800" kern="0" dirty="0"/>
          </a:p>
        </p:txBody>
      </p:sp>
      <p:pic>
        <p:nvPicPr>
          <p:cNvPr id="5" name="88d756220b4015cd8926fc25374e2c1b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4380914" y="907425"/>
            <a:ext cx="3105736" cy="54807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35"/>
          <p:cNvSpPr/>
          <p:nvPr/>
        </p:nvSpPr>
        <p:spPr>
          <a:xfrm rot="10800000">
            <a:off x="2899901" y="2855168"/>
            <a:ext cx="1481370" cy="1335259"/>
          </a:xfrm>
          <a:prstGeom prst="roundRect">
            <a:avLst/>
          </a:prstGeom>
          <a:gradFill flip="none" rotWithShape="1">
            <a:gsLst>
              <a:gs pos="0">
                <a:sysClr val="window" lastClr="FFFFFF"/>
              </a:gs>
              <a:gs pos="73000">
                <a:srgbClr val="ECECEC"/>
              </a:gs>
              <a:gs pos="100000">
                <a:srgbClr val="D9D9D9"/>
              </a:gs>
            </a:gsLst>
            <a:lin ang="2700000" scaled="1"/>
            <a:tileRect/>
          </a:gradFill>
          <a:ln w="25400">
            <a:gradFill flip="none" rotWithShape="1">
              <a:gsLst>
                <a:gs pos="29000">
                  <a:srgbClr val="E0E0E0"/>
                </a:gs>
                <a:gs pos="0">
                  <a:srgbClr val="999999"/>
                </a:gs>
                <a:gs pos="83000">
                  <a:sysClr val="window" lastClr="FFFFFF"/>
                </a:gs>
              </a:gsLst>
              <a:lin ang="2700000" scaled="1"/>
              <a:tileRect/>
            </a:gradFill>
          </a:ln>
          <a:effectLst/>
        </p:spPr>
        <p:txBody>
          <a:bodyPr vert="horz" wrap="square" lIns="90265" tIns="45132" rIns="90265" bIns="45132" numCol="1" anchor="t" anchorCtr="0" compatLnSpc="1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02335">
              <a:defRPr/>
            </a:pPr>
            <a:endParaRPr lang="zh-CN" altLang="en-US" kern="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0" name="文本框 5"/>
          <p:cNvSpPr txBox="1"/>
          <p:nvPr/>
        </p:nvSpPr>
        <p:spPr>
          <a:xfrm>
            <a:off x="3034835" y="2986526"/>
            <a:ext cx="1122947" cy="1138715"/>
          </a:xfrm>
          <a:prstGeom prst="rect">
            <a:avLst/>
          </a:prstGeom>
          <a:noFill/>
          <a:effectLst/>
        </p:spPr>
        <p:txBody>
          <a:bodyPr wrap="none" lIns="121862" tIns="60931" rIns="121862" bIns="60931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02335"/>
            <a:r>
              <a:rPr lang="en-US" altLang="zh-CN" sz="6600" dirty="0">
                <a:solidFill>
                  <a:schemeClr val="accent1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宋体" panose="02010600030101010101" pitchFamily="2" charset="-122"/>
              </a:rPr>
              <a:t>04</a:t>
            </a:r>
            <a:endParaRPr lang="zh-CN" altLang="en-US" sz="6600" dirty="0">
              <a:solidFill>
                <a:schemeClr val="accent1">
                  <a:lumMod val="75000"/>
                </a:schemeClr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41" name="文本框 7"/>
          <p:cNvSpPr txBox="1"/>
          <p:nvPr/>
        </p:nvSpPr>
        <p:spPr>
          <a:xfrm>
            <a:off x="5646006" y="3109902"/>
            <a:ext cx="2708317" cy="861716"/>
          </a:xfrm>
          <a:prstGeom prst="rect">
            <a:avLst/>
          </a:prstGeom>
          <a:noFill/>
          <a:effectLst/>
        </p:spPr>
        <p:txBody>
          <a:bodyPr wrap="none" lIns="121862" tIns="60931" rIns="121862" bIns="60931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02335"/>
            <a:r>
              <a:rPr lang="zh-CN" altLang="en-US" sz="4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项目效益</a:t>
            </a:r>
            <a:endParaRPr lang="zh-CN" altLang="en-US" sz="4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594256" y="3200060"/>
            <a:ext cx="898005" cy="701962"/>
            <a:chOff x="4521015" y="1894777"/>
            <a:chExt cx="660754" cy="460991"/>
          </a:xfrm>
          <a:solidFill>
            <a:schemeClr val="accent2"/>
          </a:solidFill>
        </p:grpSpPr>
        <p:sp>
          <p:nvSpPr>
            <p:cNvPr id="44" name="Freeform 51"/>
            <p:cNvSpPr>
              <a:spLocks noEditPoints="1"/>
            </p:cNvSpPr>
            <p:nvPr/>
          </p:nvSpPr>
          <p:spPr bwMode="auto">
            <a:xfrm>
              <a:off x="4521015" y="1991365"/>
              <a:ext cx="660754" cy="331474"/>
            </a:xfrm>
            <a:custGeom>
              <a:avLst/>
              <a:gdLst>
                <a:gd name="T0" fmla="*/ 71 w 212"/>
                <a:gd name="T1" fmla="*/ 17 h 106"/>
                <a:gd name="T2" fmla="*/ 70 w 212"/>
                <a:gd name="T3" fmla="*/ 8 h 106"/>
                <a:gd name="T4" fmla="*/ 65 w 212"/>
                <a:gd name="T5" fmla="*/ 6 h 106"/>
                <a:gd name="T6" fmla="*/ 34 w 212"/>
                <a:gd name="T7" fmla="*/ 33 h 106"/>
                <a:gd name="T8" fmla="*/ 36 w 212"/>
                <a:gd name="T9" fmla="*/ 50 h 106"/>
                <a:gd name="T10" fmla="*/ 39 w 212"/>
                <a:gd name="T11" fmla="*/ 60 h 106"/>
                <a:gd name="T12" fmla="*/ 39 w 212"/>
                <a:gd name="T13" fmla="*/ 65 h 106"/>
                <a:gd name="T14" fmla="*/ 30 w 212"/>
                <a:gd name="T15" fmla="*/ 74 h 106"/>
                <a:gd name="T16" fmla="*/ 1 w 212"/>
                <a:gd name="T17" fmla="*/ 89 h 106"/>
                <a:gd name="T18" fmla="*/ 25 w 212"/>
                <a:gd name="T19" fmla="*/ 106 h 106"/>
                <a:gd name="T20" fmla="*/ 25 w 212"/>
                <a:gd name="T21" fmla="*/ 93 h 106"/>
                <a:gd name="T22" fmla="*/ 25 w 212"/>
                <a:gd name="T23" fmla="*/ 91 h 106"/>
                <a:gd name="T24" fmla="*/ 46 w 212"/>
                <a:gd name="T25" fmla="*/ 76 h 106"/>
                <a:gd name="T26" fmla="*/ 69 w 212"/>
                <a:gd name="T27" fmla="*/ 67 h 106"/>
                <a:gd name="T28" fmla="*/ 66 w 212"/>
                <a:gd name="T29" fmla="*/ 65 h 106"/>
                <a:gd name="T30" fmla="*/ 70 w 212"/>
                <a:gd name="T31" fmla="*/ 52 h 106"/>
                <a:gd name="T32" fmla="*/ 75 w 212"/>
                <a:gd name="T33" fmla="*/ 45 h 106"/>
                <a:gd name="T34" fmla="*/ 70 w 212"/>
                <a:gd name="T35" fmla="*/ 24 h 106"/>
                <a:gd name="T36" fmla="*/ 211 w 212"/>
                <a:gd name="T37" fmla="*/ 89 h 106"/>
                <a:gd name="T38" fmla="*/ 182 w 212"/>
                <a:gd name="T39" fmla="*/ 74 h 106"/>
                <a:gd name="T40" fmla="*/ 173 w 212"/>
                <a:gd name="T41" fmla="*/ 65 h 106"/>
                <a:gd name="T42" fmla="*/ 173 w 212"/>
                <a:gd name="T43" fmla="*/ 59 h 106"/>
                <a:gd name="T44" fmla="*/ 177 w 212"/>
                <a:gd name="T45" fmla="*/ 49 h 106"/>
                <a:gd name="T46" fmla="*/ 178 w 212"/>
                <a:gd name="T47" fmla="*/ 37 h 106"/>
                <a:gd name="T48" fmla="*/ 178 w 212"/>
                <a:gd name="T49" fmla="*/ 23 h 106"/>
                <a:gd name="T50" fmla="*/ 174 w 212"/>
                <a:gd name="T51" fmla="*/ 8 h 106"/>
                <a:gd name="T52" fmla="*/ 168 w 212"/>
                <a:gd name="T53" fmla="*/ 6 h 106"/>
                <a:gd name="T54" fmla="*/ 139 w 212"/>
                <a:gd name="T55" fmla="*/ 12 h 106"/>
                <a:gd name="T56" fmla="*/ 139 w 212"/>
                <a:gd name="T57" fmla="*/ 15 h 106"/>
                <a:gd name="T58" fmla="*/ 140 w 212"/>
                <a:gd name="T59" fmla="*/ 17 h 106"/>
                <a:gd name="T60" fmla="*/ 138 w 212"/>
                <a:gd name="T61" fmla="*/ 41 h 106"/>
                <a:gd name="T62" fmla="*/ 139 w 212"/>
                <a:gd name="T63" fmla="*/ 50 h 106"/>
                <a:gd name="T64" fmla="*/ 142 w 212"/>
                <a:gd name="T65" fmla="*/ 60 h 106"/>
                <a:gd name="T66" fmla="*/ 143 w 212"/>
                <a:gd name="T67" fmla="*/ 65 h 106"/>
                <a:gd name="T68" fmla="*/ 156 w 212"/>
                <a:gd name="T69" fmla="*/ 72 h 106"/>
                <a:gd name="T70" fmla="*/ 170 w 212"/>
                <a:gd name="T71" fmla="*/ 78 h 106"/>
                <a:gd name="T72" fmla="*/ 187 w 212"/>
                <a:gd name="T73" fmla="*/ 92 h 106"/>
                <a:gd name="T74" fmla="*/ 187 w 212"/>
                <a:gd name="T75" fmla="*/ 101 h 106"/>
                <a:gd name="T76" fmla="*/ 212 w 212"/>
                <a:gd name="T7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2" h="106">
                  <a:moveTo>
                    <a:pt x="69" y="22"/>
                  </a:moveTo>
                  <a:cubicBezTo>
                    <a:pt x="69" y="20"/>
                    <a:pt x="70" y="18"/>
                    <a:pt x="71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3"/>
                    <a:pt x="70" y="11"/>
                    <a:pt x="70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6" y="0"/>
                    <a:pt x="47" y="4"/>
                    <a:pt x="42" y="6"/>
                  </a:cubicBezTo>
                  <a:cubicBezTo>
                    <a:pt x="35" y="8"/>
                    <a:pt x="30" y="18"/>
                    <a:pt x="34" y="33"/>
                  </a:cubicBezTo>
                  <a:cubicBezTo>
                    <a:pt x="34" y="36"/>
                    <a:pt x="32" y="37"/>
                    <a:pt x="32" y="38"/>
                  </a:cubicBezTo>
                  <a:cubicBezTo>
                    <a:pt x="33" y="41"/>
                    <a:pt x="33" y="49"/>
                    <a:pt x="36" y="50"/>
                  </a:cubicBezTo>
                  <a:cubicBezTo>
                    <a:pt x="36" y="51"/>
                    <a:pt x="38" y="51"/>
                    <a:pt x="38" y="51"/>
                  </a:cubicBezTo>
                  <a:cubicBezTo>
                    <a:pt x="38" y="54"/>
                    <a:pt x="38" y="57"/>
                    <a:pt x="39" y="60"/>
                  </a:cubicBezTo>
                  <a:cubicBezTo>
                    <a:pt x="39" y="62"/>
                    <a:pt x="41" y="62"/>
                    <a:pt x="42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8" y="67"/>
                    <a:pt x="37" y="72"/>
                    <a:pt x="35" y="73"/>
                  </a:cubicBezTo>
                  <a:cubicBezTo>
                    <a:pt x="33" y="73"/>
                    <a:pt x="32" y="74"/>
                    <a:pt x="30" y="74"/>
                  </a:cubicBezTo>
                  <a:cubicBezTo>
                    <a:pt x="25" y="76"/>
                    <a:pt x="19" y="79"/>
                    <a:pt x="13" y="81"/>
                  </a:cubicBezTo>
                  <a:cubicBezTo>
                    <a:pt x="8" y="83"/>
                    <a:pt x="2" y="84"/>
                    <a:pt x="1" y="89"/>
                  </a:cubicBezTo>
                  <a:cubicBezTo>
                    <a:pt x="1" y="93"/>
                    <a:pt x="0" y="101"/>
                    <a:pt x="0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4"/>
                    <a:pt x="25" y="103"/>
                    <a:pt x="25" y="101"/>
                  </a:cubicBezTo>
                  <a:cubicBezTo>
                    <a:pt x="25" y="98"/>
                    <a:pt x="25" y="95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8" y="83"/>
                    <a:pt x="36" y="80"/>
                    <a:pt x="42" y="78"/>
                  </a:cubicBezTo>
                  <a:cubicBezTo>
                    <a:pt x="44" y="77"/>
                    <a:pt x="45" y="77"/>
                    <a:pt x="46" y="76"/>
                  </a:cubicBezTo>
                  <a:cubicBezTo>
                    <a:pt x="49" y="75"/>
                    <a:pt x="53" y="74"/>
                    <a:pt x="56" y="72"/>
                  </a:cubicBezTo>
                  <a:cubicBezTo>
                    <a:pt x="60" y="70"/>
                    <a:pt x="65" y="68"/>
                    <a:pt x="69" y="67"/>
                  </a:cubicBezTo>
                  <a:cubicBezTo>
                    <a:pt x="69" y="66"/>
                    <a:pt x="69" y="66"/>
                    <a:pt x="69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6" y="62"/>
                    <a:pt x="68" y="61"/>
                    <a:pt x="69" y="59"/>
                  </a:cubicBezTo>
                  <a:cubicBezTo>
                    <a:pt x="70" y="57"/>
                    <a:pt x="69" y="54"/>
                    <a:pt x="70" y="52"/>
                  </a:cubicBezTo>
                  <a:cubicBezTo>
                    <a:pt x="71" y="51"/>
                    <a:pt x="73" y="50"/>
                    <a:pt x="73" y="49"/>
                  </a:cubicBezTo>
                  <a:cubicBezTo>
                    <a:pt x="74" y="48"/>
                    <a:pt x="75" y="46"/>
                    <a:pt x="75" y="45"/>
                  </a:cubicBezTo>
                  <a:cubicBezTo>
                    <a:pt x="75" y="44"/>
                    <a:pt x="75" y="43"/>
                    <a:pt x="75" y="43"/>
                  </a:cubicBezTo>
                  <a:cubicBezTo>
                    <a:pt x="71" y="38"/>
                    <a:pt x="70" y="30"/>
                    <a:pt x="70" y="24"/>
                  </a:cubicBezTo>
                  <a:cubicBezTo>
                    <a:pt x="70" y="23"/>
                    <a:pt x="70" y="23"/>
                    <a:pt x="69" y="22"/>
                  </a:cubicBezTo>
                  <a:close/>
                  <a:moveTo>
                    <a:pt x="211" y="89"/>
                  </a:moveTo>
                  <a:cubicBezTo>
                    <a:pt x="210" y="84"/>
                    <a:pt x="204" y="83"/>
                    <a:pt x="199" y="81"/>
                  </a:cubicBezTo>
                  <a:cubicBezTo>
                    <a:pt x="193" y="79"/>
                    <a:pt x="187" y="76"/>
                    <a:pt x="182" y="74"/>
                  </a:cubicBezTo>
                  <a:cubicBezTo>
                    <a:pt x="180" y="74"/>
                    <a:pt x="179" y="73"/>
                    <a:pt x="177" y="73"/>
                  </a:cubicBezTo>
                  <a:cubicBezTo>
                    <a:pt x="175" y="72"/>
                    <a:pt x="174" y="67"/>
                    <a:pt x="173" y="65"/>
                  </a:cubicBezTo>
                  <a:cubicBezTo>
                    <a:pt x="172" y="65"/>
                    <a:pt x="171" y="65"/>
                    <a:pt x="170" y="65"/>
                  </a:cubicBezTo>
                  <a:cubicBezTo>
                    <a:pt x="170" y="62"/>
                    <a:pt x="172" y="61"/>
                    <a:pt x="173" y="59"/>
                  </a:cubicBezTo>
                  <a:cubicBezTo>
                    <a:pt x="173" y="57"/>
                    <a:pt x="173" y="54"/>
                    <a:pt x="174" y="52"/>
                  </a:cubicBezTo>
                  <a:cubicBezTo>
                    <a:pt x="175" y="51"/>
                    <a:pt x="176" y="50"/>
                    <a:pt x="177" y="49"/>
                  </a:cubicBezTo>
                  <a:cubicBezTo>
                    <a:pt x="178" y="48"/>
                    <a:pt x="178" y="46"/>
                    <a:pt x="179" y="45"/>
                  </a:cubicBezTo>
                  <a:cubicBezTo>
                    <a:pt x="179" y="43"/>
                    <a:pt x="180" y="39"/>
                    <a:pt x="178" y="37"/>
                  </a:cubicBezTo>
                  <a:cubicBezTo>
                    <a:pt x="178" y="35"/>
                    <a:pt x="177" y="35"/>
                    <a:pt x="177" y="34"/>
                  </a:cubicBezTo>
                  <a:cubicBezTo>
                    <a:pt x="177" y="31"/>
                    <a:pt x="178" y="25"/>
                    <a:pt x="178" y="23"/>
                  </a:cubicBezTo>
                  <a:cubicBezTo>
                    <a:pt x="178" y="20"/>
                    <a:pt x="178" y="16"/>
                    <a:pt x="177" y="13"/>
                  </a:cubicBezTo>
                  <a:cubicBezTo>
                    <a:pt x="177" y="13"/>
                    <a:pt x="176" y="9"/>
                    <a:pt x="174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0" y="0"/>
                    <a:pt x="151" y="4"/>
                    <a:pt x="146" y="6"/>
                  </a:cubicBezTo>
                  <a:cubicBezTo>
                    <a:pt x="143" y="7"/>
                    <a:pt x="141" y="9"/>
                    <a:pt x="139" y="12"/>
                  </a:cubicBezTo>
                  <a:cubicBezTo>
                    <a:pt x="139" y="13"/>
                    <a:pt x="139" y="14"/>
                    <a:pt x="139" y="14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40" y="16"/>
                    <a:pt x="140" y="16"/>
                    <a:pt x="140" y="17"/>
                  </a:cubicBezTo>
                  <a:cubicBezTo>
                    <a:pt x="143" y="22"/>
                    <a:pt x="142" y="28"/>
                    <a:pt x="141" y="32"/>
                  </a:cubicBezTo>
                  <a:cubicBezTo>
                    <a:pt x="141" y="34"/>
                    <a:pt x="140" y="38"/>
                    <a:pt x="138" y="41"/>
                  </a:cubicBezTo>
                  <a:cubicBezTo>
                    <a:pt x="137" y="41"/>
                    <a:pt x="137" y="42"/>
                    <a:pt x="136" y="42"/>
                  </a:cubicBezTo>
                  <a:cubicBezTo>
                    <a:pt x="137" y="46"/>
                    <a:pt x="137" y="49"/>
                    <a:pt x="139" y="50"/>
                  </a:cubicBezTo>
                  <a:cubicBezTo>
                    <a:pt x="140" y="51"/>
                    <a:pt x="142" y="51"/>
                    <a:pt x="142" y="51"/>
                  </a:cubicBezTo>
                  <a:cubicBezTo>
                    <a:pt x="142" y="54"/>
                    <a:pt x="142" y="57"/>
                    <a:pt x="142" y="60"/>
                  </a:cubicBezTo>
                  <a:cubicBezTo>
                    <a:pt x="143" y="62"/>
                    <a:pt x="145" y="62"/>
                    <a:pt x="145" y="65"/>
                  </a:cubicBezTo>
                  <a:cubicBezTo>
                    <a:pt x="143" y="65"/>
                    <a:pt x="143" y="65"/>
                    <a:pt x="143" y="65"/>
                  </a:cubicBezTo>
                  <a:cubicBezTo>
                    <a:pt x="143" y="66"/>
                    <a:pt x="143" y="66"/>
                    <a:pt x="143" y="67"/>
                  </a:cubicBezTo>
                  <a:cubicBezTo>
                    <a:pt x="147" y="68"/>
                    <a:pt x="152" y="70"/>
                    <a:pt x="156" y="72"/>
                  </a:cubicBezTo>
                  <a:cubicBezTo>
                    <a:pt x="160" y="74"/>
                    <a:pt x="163" y="75"/>
                    <a:pt x="166" y="76"/>
                  </a:cubicBezTo>
                  <a:cubicBezTo>
                    <a:pt x="167" y="77"/>
                    <a:pt x="168" y="77"/>
                    <a:pt x="170" y="78"/>
                  </a:cubicBezTo>
                  <a:cubicBezTo>
                    <a:pt x="176" y="80"/>
                    <a:pt x="184" y="83"/>
                    <a:pt x="187" y="91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3"/>
                    <a:pt x="187" y="93"/>
                    <a:pt x="187" y="93"/>
                  </a:cubicBezTo>
                  <a:cubicBezTo>
                    <a:pt x="187" y="95"/>
                    <a:pt x="187" y="98"/>
                    <a:pt x="187" y="101"/>
                  </a:cubicBezTo>
                  <a:cubicBezTo>
                    <a:pt x="187" y="103"/>
                    <a:pt x="187" y="104"/>
                    <a:pt x="187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101"/>
                    <a:pt x="211" y="93"/>
                    <a:pt x="211" y="8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34" tIns="45717" rIns="91434" bIns="45717"/>
            <a:lstStyle/>
            <a:p>
              <a:pPr defTabSz="685165">
                <a:defRPr/>
              </a:pPr>
              <a:endParaRPr lang="zh-CN" altLang="en-US" sz="180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5" name="Freeform 52"/>
            <p:cNvSpPr/>
            <p:nvPr/>
          </p:nvSpPr>
          <p:spPr bwMode="auto">
            <a:xfrm>
              <a:off x="4617604" y="1894777"/>
              <a:ext cx="467576" cy="460991"/>
            </a:xfrm>
            <a:custGeom>
              <a:avLst/>
              <a:gdLst>
                <a:gd name="T0" fmla="*/ 102 w 150"/>
                <a:gd name="T1" fmla="*/ 17 h 147"/>
                <a:gd name="T2" fmla="*/ 103 w 150"/>
                <a:gd name="T3" fmla="*/ 32 h 147"/>
                <a:gd name="T4" fmla="*/ 102 w 150"/>
                <a:gd name="T5" fmla="*/ 46 h 147"/>
                <a:gd name="T6" fmla="*/ 104 w 150"/>
                <a:gd name="T7" fmla="*/ 50 h 147"/>
                <a:gd name="T8" fmla="*/ 104 w 150"/>
                <a:gd name="T9" fmla="*/ 62 h 147"/>
                <a:gd name="T10" fmla="*/ 102 w 150"/>
                <a:gd name="T11" fmla="*/ 68 h 147"/>
                <a:gd name="T12" fmla="*/ 97 w 150"/>
                <a:gd name="T13" fmla="*/ 72 h 147"/>
                <a:gd name="T14" fmla="*/ 96 w 150"/>
                <a:gd name="T15" fmla="*/ 82 h 147"/>
                <a:gd name="T16" fmla="*/ 92 w 150"/>
                <a:gd name="T17" fmla="*/ 90 h 147"/>
                <a:gd name="T18" fmla="*/ 96 w 150"/>
                <a:gd name="T19" fmla="*/ 90 h 147"/>
                <a:gd name="T20" fmla="*/ 102 w 150"/>
                <a:gd name="T21" fmla="*/ 101 h 147"/>
                <a:gd name="T22" fmla="*/ 109 w 150"/>
                <a:gd name="T23" fmla="*/ 103 h 147"/>
                <a:gd name="T24" fmla="*/ 132 w 150"/>
                <a:gd name="T25" fmla="*/ 113 h 147"/>
                <a:gd name="T26" fmla="*/ 150 w 150"/>
                <a:gd name="T27" fmla="*/ 124 h 147"/>
                <a:gd name="T28" fmla="*/ 150 w 150"/>
                <a:gd name="T29" fmla="*/ 147 h 147"/>
                <a:gd name="T30" fmla="*/ 0 w 150"/>
                <a:gd name="T31" fmla="*/ 147 h 147"/>
                <a:gd name="T32" fmla="*/ 0 w 150"/>
                <a:gd name="T33" fmla="*/ 124 h 147"/>
                <a:gd name="T34" fmla="*/ 18 w 150"/>
                <a:gd name="T35" fmla="*/ 113 h 147"/>
                <a:gd name="T36" fmla="*/ 41 w 150"/>
                <a:gd name="T37" fmla="*/ 103 h 147"/>
                <a:gd name="T38" fmla="*/ 48 w 150"/>
                <a:gd name="T39" fmla="*/ 101 h 147"/>
                <a:gd name="T40" fmla="*/ 54 w 150"/>
                <a:gd name="T41" fmla="*/ 90 h 147"/>
                <a:gd name="T42" fmla="*/ 57 w 150"/>
                <a:gd name="T43" fmla="*/ 90 h 147"/>
                <a:gd name="T44" fmla="*/ 53 w 150"/>
                <a:gd name="T45" fmla="*/ 83 h 147"/>
                <a:gd name="T46" fmla="*/ 52 w 150"/>
                <a:gd name="T47" fmla="*/ 70 h 147"/>
                <a:gd name="T48" fmla="*/ 49 w 150"/>
                <a:gd name="T49" fmla="*/ 70 h 147"/>
                <a:gd name="T50" fmla="*/ 44 w 150"/>
                <a:gd name="T51" fmla="*/ 53 h 147"/>
                <a:gd name="T52" fmla="*/ 46 w 150"/>
                <a:gd name="T53" fmla="*/ 46 h 147"/>
                <a:gd name="T54" fmla="*/ 58 w 150"/>
                <a:gd name="T55" fmla="*/ 7 h 147"/>
                <a:gd name="T56" fmla="*/ 90 w 150"/>
                <a:gd name="T57" fmla="*/ 7 h 147"/>
                <a:gd name="T58" fmla="*/ 93 w 150"/>
                <a:gd name="T59" fmla="*/ 10 h 147"/>
                <a:gd name="T60" fmla="*/ 98 w 150"/>
                <a:gd name="T61" fmla="*/ 10 h 147"/>
                <a:gd name="T62" fmla="*/ 102 w 150"/>
                <a:gd name="T63" fmla="*/ 1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47">
                  <a:moveTo>
                    <a:pt x="102" y="17"/>
                  </a:moveTo>
                  <a:cubicBezTo>
                    <a:pt x="103" y="22"/>
                    <a:pt x="103" y="26"/>
                    <a:pt x="103" y="32"/>
                  </a:cubicBezTo>
                  <a:cubicBezTo>
                    <a:pt x="103" y="34"/>
                    <a:pt x="102" y="43"/>
                    <a:pt x="102" y="46"/>
                  </a:cubicBezTo>
                  <a:cubicBezTo>
                    <a:pt x="102" y="48"/>
                    <a:pt x="103" y="48"/>
                    <a:pt x="104" y="50"/>
                  </a:cubicBezTo>
                  <a:cubicBezTo>
                    <a:pt x="105" y="54"/>
                    <a:pt x="105" y="59"/>
                    <a:pt x="104" y="62"/>
                  </a:cubicBezTo>
                  <a:cubicBezTo>
                    <a:pt x="104" y="64"/>
                    <a:pt x="103" y="66"/>
                    <a:pt x="102" y="68"/>
                  </a:cubicBezTo>
                  <a:cubicBezTo>
                    <a:pt x="101" y="70"/>
                    <a:pt x="98" y="70"/>
                    <a:pt x="97" y="72"/>
                  </a:cubicBezTo>
                  <a:cubicBezTo>
                    <a:pt x="96" y="75"/>
                    <a:pt x="97" y="78"/>
                    <a:pt x="96" y="82"/>
                  </a:cubicBezTo>
                  <a:cubicBezTo>
                    <a:pt x="95" y="85"/>
                    <a:pt x="92" y="85"/>
                    <a:pt x="92" y="90"/>
                  </a:cubicBezTo>
                  <a:cubicBezTo>
                    <a:pt x="93" y="90"/>
                    <a:pt x="94" y="90"/>
                    <a:pt x="96" y="90"/>
                  </a:cubicBezTo>
                  <a:cubicBezTo>
                    <a:pt x="97" y="93"/>
                    <a:pt x="100" y="99"/>
                    <a:pt x="102" y="101"/>
                  </a:cubicBezTo>
                  <a:cubicBezTo>
                    <a:pt x="104" y="102"/>
                    <a:pt x="107" y="102"/>
                    <a:pt x="109" y="103"/>
                  </a:cubicBezTo>
                  <a:cubicBezTo>
                    <a:pt x="116" y="106"/>
                    <a:pt x="125" y="110"/>
                    <a:pt x="132" y="113"/>
                  </a:cubicBezTo>
                  <a:cubicBezTo>
                    <a:pt x="139" y="116"/>
                    <a:pt x="148" y="117"/>
                    <a:pt x="150" y="124"/>
                  </a:cubicBezTo>
                  <a:cubicBezTo>
                    <a:pt x="150" y="129"/>
                    <a:pt x="150" y="141"/>
                    <a:pt x="15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1"/>
                    <a:pt x="0" y="129"/>
                    <a:pt x="0" y="124"/>
                  </a:cubicBezTo>
                  <a:cubicBezTo>
                    <a:pt x="3" y="117"/>
                    <a:pt x="11" y="116"/>
                    <a:pt x="18" y="113"/>
                  </a:cubicBezTo>
                  <a:cubicBezTo>
                    <a:pt x="25" y="110"/>
                    <a:pt x="34" y="106"/>
                    <a:pt x="41" y="103"/>
                  </a:cubicBezTo>
                  <a:cubicBezTo>
                    <a:pt x="44" y="102"/>
                    <a:pt x="46" y="102"/>
                    <a:pt x="48" y="101"/>
                  </a:cubicBezTo>
                  <a:cubicBezTo>
                    <a:pt x="50" y="99"/>
                    <a:pt x="53" y="93"/>
                    <a:pt x="54" y="90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7" y="86"/>
                    <a:pt x="54" y="85"/>
                    <a:pt x="53" y="83"/>
                  </a:cubicBezTo>
                  <a:cubicBezTo>
                    <a:pt x="53" y="79"/>
                    <a:pt x="53" y="74"/>
                    <a:pt x="52" y="70"/>
                  </a:cubicBezTo>
                  <a:cubicBezTo>
                    <a:pt x="52" y="71"/>
                    <a:pt x="49" y="70"/>
                    <a:pt x="49" y="70"/>
                  </a:cubicBezTo>
                  <a:cubicBezTo>
                    <a:pt x="45" y="67"/>
                    <a:pt x="45" y="57"/>
                    <a:pt x="44" y="53"/>
                  </a:cubicBezTo>
                  <a:cubicBezTo>
                    <a:pt x="44" y="51"/>
                    <a:pt x="47" y="49"/>
                    <a:pt x="46" y="46"/>
                  </a:cubicBezTo>
                  <a:cubicBezTo>
                    <a:pt x="42" y="25"/>
                    <a:pt x="48" y="11"/>
                    <a:pt x="58" y="7"/>
                  </a:cubicBezTo>
                  <a:cubicBezTo>
                    <a:pt x="65" y="5"/>
                    <a:pt x="78" y="0"/>
                    <a:pt x="90" y="7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100" y="12"/>
                    <a:pt x="102" y="17"/>
                    <a:pt x="102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34" tIns="45717" rIns="91434" bIns="45717"/>
            <a:lstStyle/>
            <a:p>
              <a:pPr defTabSz="685165">
                <a:defRPr/>
              </a:pPr>
              <a:endParaRPr lang="zh-CN" altLang="en-US" sz="180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17" name="任意多边形: 形状 16"/>
          <p:cNvSpPr/>
          <p:nvPr/>
        </p:nvSpPr>
        <p:spPr bwMode="auto">
          <a:xfrm>
            <a:off x="391676" y="5086350"/>
            <a:ext cx="11407061" cy="1006796"/>
          </a:xfrm>
          <a:custGeom>
            <a:avLst/>
            <a:gdLst>
              <a:gd name="connsiteX0" fmla="*/ 5703531 w 11407061"/>
              <a:gd name="connsiteY0" fmla="*/ 0 h 1006796"/>
              <a:gd name="connsiteX1" fmla="*/ 11031067 w 11407061"/>
              <a:gd name="connsiteY1" fmla="*/ 847850 h 1006796"/>
              <a:gd name="connsiteX2" fmla="*/ 11407061 w 11407061"/>
              <a:gd name="connsiteY2" fmla="*/ 1006796 h 1006796"/>
              <a:gd name="connsiteX3" fmla="*/ 0 w 11407061"/>
              <a:gd name="connsiteY3" fmla="*/ 1006796 h 1006796"/>
              <a:gd name="connsiteX4" fmla="*/ 375994 w 11407061"/>
              <a:gd name="connsiteY4" fmla="*/ 847850 h 1006796"/>
              <a:gd name="connsiteX5" fmla="*/ 5703531 w 11407061"/>
              <a:gd name="connsiteY5" fmla="*/ 0 h 1006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07061" h="1006796">
                <a:moveTo>
                  <a:pt x="5703531" y="0"/>
                </a:moveTo>
                <a:cubicBezTo>
                  <a:pt x="7784063" y="0"/>
                  <a:pt x="9667631" y="324005"/>
                  <a:pt x="11031067" y="847850"/>
                </a:cubicBezTo>
                <a:lnTo>
                  <a:pt x="11407061" y="1006796"/>
                </a:lnTo>
                <a:lnTo>
                  <a:pt x="0" y="1006796"/>
                </a:lnTo>
                <a:lnTo>
                  <a:pt x="375994" y="847850"/>
                </a:lnTo>
                <a:cubicBezTo>
                  <a:pt x="1739429" y="324005"/>
                  <a:pt x="3622998" y="0"/>
                  <a:pt x="570353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9"/>
          <p:cNvSpPr txBox="1">
            <a:spLocks noChangeArrowheads="1"/>
          </p:cNvSpPr>
          <p:nvPr/>
        </p:nvSpPr>
        <p:spPr bwMode="auto">
          <a:xfrm>
            <a:off x="1" y="439738"/>
            <a:ext cx="1705811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" name="TextBox 29"/>
          <p:cNvSpPr txBox="1">
            <a:spLocks noChangeArrowheads="1"/>
          </p:cNvSpPr>
          <p:nvPr/>
        </p:nvSpPr>
        <p:spPr bwMode="auto">
          <a:xfrm>
            <a:off x="43489" y="384205"/>
            <a:ext cx="1705811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+mn-ea"/>
                <a:ea typeface="+mn-ea"/>
              </a:rPr>
              <a:t>04</a:t>
            </a:r>
            <a:endParaRPr lang="zh-CN" altLang="en-US" sz="28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1705811" y="384205"/>
            <a:ext cx="9597833" cy="511175"/>
          </a:xfrm>
          <a:prstGeom prst="rect">
            <a:avLst/>
          </a:prstGeom>
        </p:spPr>
        <p:txBody>
          <a:bodyPr>
            <a:noAutofit/>
          </a:bodyPr>
          <a:lstStyle>
            <a:lvl1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2pPr>
            <a:lvl3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3pPr>
            <a:lvl4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4pPr>
            <a:lvl5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5pPr>
            <a:lvl6pPr marL="153606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6pPr>
            <a:lvl7pPr marL="204787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7pPr>
            <a:lvl8pPr marL="256032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8pPr>
            <a:lvl9pPr marL="307213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9pPr>
          </a:lstStyle>
          <a:p>
            <a:r>
              <a:rPr lang="zh-CN" altLang="en-US" sz="2800" kern="0" dirty="0"/>
              <a:t>项目效益</a:t>
            </a:r>
            <a:endParaRPr lang="zh-CN" altLang="en-US" sz="2800" kern="0" dirty="0"/>
          </a:p>
        </p:txBody>
      </p:sp>
      <p:sp>
        <p:nvSpPr>
          <p:cNvPr id="4" name="直角三角形 3"/>
          <p:cNvSpPr/>
          <p:nvPr>
            <p:custDataLst>
              <p:tags r:id="rId1"/>
            </p:custDataLst>
          </p:nvPr>
        </p:nvSpPr>
        <p:spPr>
          <a:xfrm flipH="1" flipV="1">
            <a:off x="611823" y="2077403"/>
            <a:ext cx="190840" cy="39233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直角三角形 5"/>
          <p:cNvSpPr/>
          <p:nvPr>
            <p:custDataLst>
              <p:tags r:id="rId2"/>
            </p:custDataLst>
          </p:nvPr>
        </p:nvSpPr>
        <p:spPr>
          <a:xfrm flipH="1" flipV="1">
            <a:off x="6271578" y="2077403"/>
            <a:ext cx="190840" cy="392332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直角三角形 7"/>
          <p:cNvSpPr/>
          <p:nvPr>
            <p:custDataLst>
              <p:tags r:id="rId3"/>
            </p:custDataLst>
          </p:nvPr>
        </p:nvSpPr>
        <p:spPr>
          <a:xfrm flipH="1" flipV="1">
            <a:off x="611823" y="4428173"/>
            <a:ext cx="190840" cy="392332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直角三角形 8"/>
          <p:cNvSpPr/>
          <p:nvPr>
            <p:custDataLst>
              <p:tags r:id="rId4"/>
            </p:custDataLst>
          </p:nvPr>
        </p:nvSpPr>
        <p:spPr>
          <a:xfrm flipH="1" flipV="1">
            <a:off x="6271578" y="4428173"/>
            <a:ext cx="190840" cy="392332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矩形: 圆角 9"/>
          <p:cNvSpPr/>
          <p:nvPr>
            <p:custDataLst>
              <p:tags r:id="rId5"/>
            </p:custDataLst>
          </p:nvPr>
        </p:nvSpPr>
        <p:spPr>
          <a:xfrm>
            <a:off x="769303" y="4042728"/>
            <a:ext cx="5152556" cy="1616068"/>
          </a:xfrm>
          <a:prstGeom prst="roundRect">
            <a:avLst>
              <a:gd name="adj" fmla="val 8073"/>
            </a:avLst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203200" dist="76200" dir="8100000" algn="tr" rotWithShape="0">
              <a:schemeClr val="accent1">
                <a:lumMod val="75000"/>
                <a:alpha val="2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lIns="216000" tIns="288000" rIns="72000" bIns="0" numCol="1" spcCol="0" rtlCol="0" fromWordArt="0" anchor="ctr" anchorCtr="0" forceAA="0" compatLnSpc="1">
            <a:no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charset="0"/>
              <a:buChar char="Ø"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操作人员无需手动检测空袋，降低了操作人员劳动强度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1" name="矩形: 圆角 10"/>
          <p:cNvSpPr/>
          <p:nvPr>
            <p:custDataLst>
              <p:tags r:id="rId6"/>
            </p:custDataLst>
          </p:nvPr>
        </p:nvSpPr>
        <p:spPr>
          <a:xfrm>
            <a:off x="6428423" y="1691323"/>
            <a:ext cx="5152556" cy="1616068"/>
          </a:xfrm>
          <a:prstGeom prst="roundRect">
            <a:avLst>
              <a:gd name="adj" fmla="val 8073"/>
            </a:avLst>
          </a:prstGeom>
          <a:solidFill>
            <a:srgbClr val="FFFFFF"/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203200" dist="76200" dir="8100000" algn="tr" rotWithShape="0">
              <a:schemeClr val="accent2">
                <a:lumMod val="75000"/>
                <a:alpha val="2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lIns="216000" tIns="288000" rIns="72000" bIns="0" numCol="1" spcCol="0" rtlCol="0" fromWordArt="0" anchor="ctr" anchorCtr="0" forceAA="0" compatLnSpc="1">
            <a:noAutofit/>
          </a:bodyPr>
          <a:lstStyle/>
          <a:p>
            <a:pPr marL="285750" indent="-285750" algn="just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charset="0"/>
              <a:buChar char="Ø"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人工成本降低</a:t>
            </a: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5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0%，减少了复核人工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2" name="矩形: 圆角 11"/>
          <p:cNvSpPr/>
          <p:nvPr>
            <p:custDataLst>
              <p:tags r:id="rId7"/>
            </p:custDataLst>
          </p:nvPr>
        </p:nvSpPr>
        <p:spPr>
          <a:xfrm>
            <a:off x="769303" y="1691323"/>
            <a:ext cx="5152556" cy="1616068"/>
          </a:xfrm>
          <a:prstGeom prst="roundRect">
            <a:avLst>
              <a:gd name="adj" fmla="val 8073"/>
            </a:avLst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203200" dist="76200" dir="8100000" algn="tr" rotWithShape="0">
              <a:schemeClr val="accent1">
                <a:lumMod val="75000"/>
                <a:alpha val="2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lIns="216000" tIns="288000" rIns="72000" bIns="0" numCol="1" spcCol="0" rtlCol="0" fromWordArt="0" anchor="ctr" anchorCtr="0" forceAA="0" compatLnSpc="1">
            <a:noAutofit/>
          </a:bodyPr>
          <a:lstStyle/>
          <a:p>
            <a:pPr marL="285750" indent="-28575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Ø"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提高了产品质量。运行一年，未有质量不合格产品流入市场</a:t>
            </a:r>
            <a:endParaRPr lang="zh-CN" altLang="zh-CN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: 单圆角 21"/>
          <p:cNvSpPr/>
          <p:nvPr>
            <p:custDataLst>
              <p:tags r:id="rId8"/>
            </p:custDataLst>
          </p:nvPr>
        </p:nvSpPr>
        <p:spPr>
          <a:xfrm>
            <a:off x="611823" y="1444943"/>
            <a:ext cx="3811300" cy="631008"/>
          </a:xfrm>
          <a:prstGeom prst="round1Rect">
            <a:avLst/>
          </a:prstGeom>
          <a:gradFill flip="none" rotWithShape="1">
            <a:gsLst>
              <a:gs pos="100000">
                <a:schemeClr val="accent1">
                  <a:alpha val="100000"/>
                </a:schemeClr>
              </a:gs>
              <a:gs pos="0">
                <a:schemeClr val="accent1">
                  <a:lumMod val="70000"/>
                  <a:lumOff val="30000"/>
                  <a:alpha val="10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203200" dist="76200" dir="8100000" algn="tr" rotWithShape="0">
              <a:schemeClr val="accent1">
                <a:lumMod val="75000"/>
                <a:alpha val="2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indent="452755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质量效益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5" name="矩形: 单圆角 23"/>
          <p:cNvSpPr/>
          <p:nvPr>
            <p:custDataLst>
              <p:tags r:id="rId9"/>
            </p:custDataLst>
          </p:nvPr>
        </p:nvSpPr>
        <p:spPr>
          <a:xfrm>
            <a:off x="6263323" y="1444943"/>
            <a:ext cx="3811300" cy="631008"/>
          </a:xfrm>
          <a:prstGeom prst="round1Rect">
            <a:avLst/>
          </a:prstGeom>
          <a:gradFill flip="none" rotWithShape="1">
            <a:gsLst>
              <a:gs pos="100000">
                <a:schemeClr val="accent2">
                  <a:alpha val="100000"/>
                </a:schemeClr>
              </a:gs>
              <a:gs pos="0">
                <a:schemeClr val="accent2">
                  <a:lumMod val="70000"/>
                  <a:lumOff val="30000"/>
                  <a:alpha val="10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203200" dist="76200" dir="8100000" algn="tr" rotWithShape="0">
              <a:schemeClr val="accent2">
                <a:lumMod val="75000"/>
                <a:alpha val="2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indent="452755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经济效益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7" name="矩形: 单圆角 25"/>
          <p:cNvSpPr/>
          <p:nvPr>
            <p:custDataLst>
              <p:tags r:id="rId10"/>
            </p:custDataLst>
          </p:nvPr>
        </p:nvSpPr>
        <p:spPr>
          <a:xfrm>
            <a:off x="611823" y="3798888"/>
            <a:ext cx="3811300" cy="631008"/>
          </a:xfrm>
          <a:prstGeom prst="round1Rect">
            <a:avLst/>
          </a:prstGeom>
          <a:gradFill flip="none" rotWithShape="1">
            <a:gsLst>
              <a:gs pos="100000">
                <a:schemeClr val="accent1">
                  <a:alpha val="100000"/>
                </a:schemeClr>
              </a:gs>
              <a:gs pos="0">
                <a:schemeClr val="accent1">
                  <a:lumMod val="70000"/>
                  <a:lumOff val="30000"/>
                  <a:alpha val="10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203200" dist="76200" dir="8100000" algn="tr" rotWithShape="0">
              <a:schemeClr val="accent1">
                <a:lumMod val="75000"/>
                <a:alpha val="2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indent="452755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社会效益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8" name="矩形: 圆角 27"/>
          <p:cNvSpPr/>
          <p:nvPr>
            <p:custDataLst>
              <p:tags r:id="rId11"/>
            </p:custDataLst>
          </p:nvPr>
        </p:nvSpPr>
        <p:spPr>
          <a:xfrm>
            <a:off x="6428423" y="4042728"/>
            <a:ext cx="5152556" cy="1616068"/>
          </a:xfrm>
          <a:prstGeom prst="roundRect">
            <a:avLst>
              <a:gd name="adj" fmla="val 8073"/>
            </a:avLst>
          </a:prstGeom>
          <a:solidFill>
            <a:srgbClr val="FFFFFF"/>
          </a:solidFill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outerShdw blurRad="203200" dist="76200" dir="8100000" algn="tr" rotWithShape="0">
              <a:schemeClr val="accent2">
                <a:lumMod val="75000"/>
                <a:alpha val="2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lIns="216000" tIns="288000" rIns="72000" bIns="0" numCol="1" spcCol="0" rtlCol="0" fromWordArt="0" anchor="ctr" anchorCtr="0" forceAA="0" compatLnSpc="1">
            <a:noAutofit/>
          </a:bodyPr>
          <a:lstStyle/>
          <a:p>
            <a:pPr marL="285750" indent="-285750"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Ø"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激发团队创新能力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marL="285750" indent="-285750" algn="l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Ø"/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鼓舞员工降本增效</a:t>
            </a:r>
            <a:endParaRPr lang="zh-CN" altLang="en-US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20" name="矩形: 单圆角 29"/>
          <p:cNvSpPr/>
          <p:nvPr>
            <p:custDataLst>
              <p:tags r:id="rId12"/>
            </p:custDataLst>
          </p:nvPr>
        </p:nvSpPr>
        <p:spPr>
          <a:xfrm>
            <a:off x="6271578" y="3798888"/>
            <a:ext cx="3811300" cy="631008"/>
          </a:xfrm>
          <a:prstGeom prst="round1Rect">
            <a:avLst/>
          </a:prstGeom>
          <a:gradFill flip="none" rotWithShape="1">
            <a:gsLst>
              <a:gs pos="100000">
                <a:schemeClr val="accent2">
                  <a:alpha val="100000"/>
                </a:schemeClr>
              </a:gs>
              <a:gs pos="0">
                <a:schemeClr val="accent2">
                  <a:lumMod val="70000"/>
                  <a:lumOff val="30000"/>
                  <a:alpha val="10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203200" dist="76200" dir="8100000" algn="tr" rotWithShape="0">
              <a:schemeClr val="accent2">
                <a:lumMod val="75000"/>
                <a:alpha val="20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indent="452755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团队效益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/>
          <p:cNvSpPr>
            <a:spLocks noChangeArrowheads="1"/>
          </p:cNvSpPr>
          <p:nvPr/>
        </p:nvSpPr>
        <p:spPr bwMode="auto">
          <a:xfrm>
            <a:off x="2926854" y="2751661"/>
            <a:ext cx="639071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2"/>
                </a:solidFill>
                <a:latin typeface="Verdana" panose="020B060403050404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感谢各位领导与专家！</a:t>
            </a:r>
            <a:endParaRPr lang="zh-CN" altLang="en-US" sz="4400" b="1" dirty="0">
              <a:solidFill>
                <a:schemeClr val="accent2"/>
              </a:solidFill>
              <a:latin typeface="Verdana" panose="020B060403050404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098209" y="3521102"/>
            <a:ext cx="60480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/>
              <a:t>目录</a:t>
            </a:r>
            <a:endParaRPr lang="zh-CN" altLang="en-US" sz="2800" dirty="0"/>
          </a:p>
        </p:txBody>
      </p:sp>
      <p:sp>
        <p:nvSpPr>
          <p:cNvPr id="4" name="圆角矩形 31"/>
          <p:cNvSpPr/>
          <p:nvPr/>
        </p:nvSpPr>
        <p:spPr>
          <a:xfrm>
            <a:off x="6070244" y="2078837"/>
            <a:ext cx="442877" cy="442935"/>
          </a:xfrm>
          <a:prstGeom prst="roundRect">
            <a:avLst>
              <a:gd name="adj" fmla="val 9096"/>
            </a:avLst>
          </a:prstGeom>
          <a:solidFill>
            <a:srgbClr val="02336B"/>
          </a:solidFill>
          <a:ln>
            <a:noFill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120000"/>
              </a:lnSpc>
            </a:pPr>
            <a:r>
              <a:rPr lang="en-US" altLang="zh-CN" sz="2400" b="1" dirty="0">
                <a:cs typeface="+mn-ea"/>
                <a:sym typeface="+mn-lt"/>
              </a:rPr>
              <a:t>01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5" name="文本框 52"/>
          <p:cNvSpPr txBox="1"/>
          <p:nvPr/>
        </p:nvSpPr>
        <p:spPr>
          <a:xfrm>
            <a:off x="7006690" y="2756526"/>
            <a:ext cx="18559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2"/>
                </a:solidFill>
                <a:cs typeface="+mn-ea"/>
                <a:sym typeface="+mn-lt"/>
              </a:rPr>
              <a:t>立项背景</a:t>
            </a:r>
            <a:endParaRPr lang="zh-CN" altLang="en-US" sz="24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6" name="圆角矩形 40"/>
          <p:cNvSpPr/>
          <p:nvPr/>
        </p:nvSpPr>
        <p:spPr>
          <a:xfrm>
            <a:off x="6070244" y="2786916"/>
            <a:ext cx="442877" cy="442935"/>
          </a:xfrm>
          <a:prstGeom prst="roundRect">
            <a:avLst>
              <a:gd name="adj" fmla="val 9096"/>
            </a:avLst>
          </a:prstGeom>
          <a:solidFill>
            <a:srgbClr val="FB6913"/>
          </a:solidFill>
          <a:ln>
            <a:noFill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120000"/>
              </a:lnSpc>
            </a:pPr>
            <a:r>
              <a:rPr lang="en-US" altLang="zh-CN" sz="2400" b="1" dirty="0">
                <a:cs typeface="+mn-ea"/>
                <a:sym typeface="+mn-lt"/>
              </a:rPr>
              <a:t>02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7" name="文本框 52"/>
          <p:cNvSpPr txBox="1"/>
          <p:nvPr/>
        </p:nvSpPr>
        <p:spPr>
          <a:xfrm>
            <a:off x="7006689" y="3476606"/>
            <a:ext cx="2377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2"/>
                </a:solidFill>
                <a:cs typeface="+mn-ea"/>
                <a:sym typeface="+mn-lt"/>
              </a:rPr>
              <a:t>技术特点</a:t>
            </a:r>
            <a:endParaRPr lang="zh-CN" altLang="en-US" sz="24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8" name="圆角矩形 45"/>
          <p:cNvSpPr/>
          <p:nvPr/>
        </p:nvSpPr>
        <p:spPr>
          <a:xfrm>
            <a:off x="6070244" y="3494995"/>
            <a:ext cx="442877" cy="442935"/>
          </a:xfrm>
          <a:prstGeom prst="roundRect">
            <a:avLst>
              <a:gd name="adj" fmla="val 9096"/>
            </a:avLst>
          </a:prstGeom>
          <a:solidFill>
            <a:srgbClr val="02336B"/>
          </a:solidFill>
          <a:ln>
            <a:noFill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120000"/>
              </a:lnSpc>
            </a:pPr>
            <a:r>
              <a:rPr lang="en-US" altLang="zh-CN" sz="2400" b="1" dirty="0">
                <a:cs typeface="+mn-ea"/>
                <a:sym typeface="+mn-lt"/>
              </a:rPr>
              <a:t>03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9" name="文本框 52"/>
          <p:cNvSpPr txBox="1"/>
          <p:nvPr/>
        </p:nvSpPr>
        <p:spPr>
          <a:xfrm>
            <a:off x="7006689" y="4196686"/>
            <a:ext cx="2377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2"/>
                </a:solidFill>
                <a:cs typeface="+mn-ea"/>
                <a:sym typeface="+mn-lt"/>
              </a:rPr>
              <a:t>项目效益</a:t>
            </a:r>
            <a:endParaRPr lang="zh-CN" altLang="en-US" sz="24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0" name="圆角矩形 51"/>
          <p:cNvSpPr/>
          <p:nvPr/>
        </p:nvSpPr>
        <p:spPr>
          <a:xfrm>
            <a:off x="6070244" y="4203074"/>
            <a:ext cx="442877" cy="442935"/>
          </a:xfrm>
          <a:prstGeom prst="roundRect">
            <a:avLst>
              <a:gd name="adj" fmla="val 9096"/>
            </a:avLst>
          </a:prstGeom>
          <a:solidFill>
            <a:srgbClr val="FB6913"/>
          </a:solidFill>
          <a:ln>
            <a:noFill/>
          </a:ln>
          <a:effectLst>
            <a:outerShdw blurRad="190500" dist="635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120000"/>
              </a:lnSpc>
            </a:pPr>
            <a:r>
              <a:rPr lang="en-US" altLang="zh-CN" sz="2400" b="1" dirty="0">
                <a:cs typeface="+mn-ea"/>
                <a:sym typeface="+mn-lt"/>
              </a:rPr>
              <a:t>04</a:t>
            </a:r>
            <a:endParaRPr lang="zh-CN" altLang="en-US" sz="2400" b="1" dirty="0">
              <a:cs typeface="+mn-ea"/>
              <a:sym typeface="+mn-lt"/>
            </a:endParaRPr>
          </a:p>
        </p:txBody>
      </p:sp>
      <p:sp>
        <p:nvSpPr>
          <p:cNvPr id="15" name="文本框 52"/>
          <p:cNvSpPr txBox="1"/>
          <p:nvPr/>
        </p:nvSpPr>
        <p:spPr>
          <a:xfrm>
            <a:off x="7006689" y="2036446"/>
            <a:ext cx="1727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2"/>
                </a:solidFill>
                <a:cs typeface="+mn-ea"/>
                <a:sym typeface="+mn-lt"/>
              </a:rPr>
              <a:t>项目简介</a:t>
            </a:r>
            <a:endParaRPr lang="zh-CN" altLang="en-US" sz="24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11" name="任意多边形 67"/>
          <p:cNvSpPr/>
          <p:nvPr/>
        </p:nvSpPr>
        <p:spPr>
          <a:xfrm>
            <a:off x="1539550" y="1191901"/>
            <a:ext cx="3249029" cy="4307220"/>
          </a:xfrm>
          <a:custGeom>
            <a:avLst/>
            <a:gdLst>
              <a:gd name="connsiteX0" fmla="*/ 1993941 w 3226984"/>
              <a:gd name="connsiteY0" fmla="*/ 0 h 4346592"/>
              <a:gd name="connsiteX1" fmla="*/ 3108772 w 3226984"/>
              <a:gd name="connsiteY1" fmla="*/ 371165 h 4346592"/>
              <a:gd name="connsiteX2" fmla="*/ 3226984 w 3226984"/>
              <a:gd name="connsiteY2" fmla="*/ 467513 h 4346592"/>
              <a:gd name="connsiteX3" fmla="*/ 2585897 w 3226984"/>
              <a:gd name="connsiteY3" fmla="*/ 1002176 h 4346592"/>
              <a:gd name="connsiteX4" fmla="*/ 2541108 w 3226984"/>
              <a:gd name="connsiteY4" fmla="*/ 969731 h 4346592"/>
              <a:gd name="connsiteX5" fmla="*/ 1993942 w 3226984"/>
              <a:gd name="connsiteY5" fmla="*/ 804528 h 4346592"/>
              <a:gd name="connsiteX6" fmla="*/ 846024 w 3226984"/>
              <a:gd name="connsiteY6" fmla="*/ 2173296 h 4346592"/>
              <a:gd name="connsiteX7" fmla="*/ 1993942 w 3226984"/>
              <a:gd name="connsiteY7" fmla="*/ 3542064 h 4346592"/>
              <a:gd name="connsiteX8" fmla="*/ 2541108 w 3226984"/>
              <a:gd name="connsiteY8" fmla="*/ 3376861 h 4346592"/>
              <a:gd name="connsiteX9" fmla="*/ 2585896 w 3226984"/>
              <a:gd name="connsiteY9" fmla="*/ 3344417 h 4346592"/>
              <a:gd name="connsiteX10" fmla="*/ 3226983 w 3226984"/>
              <a:gd name="connsiteY10" fmla="*/ 3879080 h 4346592"/>
              <a:gd name="connsiteX11" fmla="*/ 3108772 w 3226984"/>
              <a:gd name="connsiteY11" fmla="*/ 3975427 h 4346592"/>
              <a:gd name="connsiteX12" fmla="*/ 1993941 w 3226984"/>
              <a:gd name="connsiteY12" fmla="*/ 4346592 h 4346592"/>
              <a:gd name="connsiteX13" fmla="*/ 0 w 3226984"/>
              <a:gd name="connsiteY13" fmla="*/ 2173296 h 4346592"/>
              <a:gd name="connsiteX14" fmla="*/ 1993941 w 3226984"/>
              <a:gd name="connsiteY14" fmla="*/ 0 h 4346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226984" h="4346592">
                <a:moveTo>
                  <a:pt x="1993941" y="0"/>
                </a:moveTo>
                <a:cubicBezTo>
                  <a:pt x="2406900" y="0"/>
                  <a:pt x="2790537" y="136831"/>
                  <a:pt x="3108772" y="371165"/>
                </a:cubicBezTo>
                <a:lnTo>
                  <a:pt x="3226984" y="467513"/>
                </a:lnTo>
                <a:lnTo>
                  <a:pt x="2585897" y="1002176"/>
                </a:lnTo>
                <a:lnTo>
                  <a:pt x="2541108" y="969731"/>
                </a:lnTo>
                <a:cubicBezTo>
                  <a:pt x="2378456" y="864374"/>
                  <a:pt x="2192060" y="804528"/>
                  <a:pt x="1993942" y="804528"/>
                </a:cubicBezTo>
                <a:cubicBezTo>
                  <a:pt x="1359964" y="804528"/>
                  <a:pt x="846024" y="1417346"/>
                  <a:pt x="846024" y="2173296"/>
                </a:cubicBezTo>
                <a:cubicBezTo>
                  <a:pt x="846024" y="2929246"/>
                  <a:pt x="1359964" y="3542064"/>
                  <a:pt x="1993942" y="3542064"/>
                </a:cubicBezTo>
                <a:cubicBezTo>
                  <a:pt x="2192060" y="3542064"/>
                  <a:pt x="2378456" y="3482219"/>
                  <a:pt x="2541108" y="3376861"/>
                </a:cubicBezTo>
                <a:lnTo>
                  <a:pt x="2585896" y="3344417"/>
                </a:lnTo>
                <a:lnTo>
                  <a:pt x="3226983" y="3879080"/>
                </a:lnTo>
                <a:lnTo>
                  <a:pt x="3108772" y="3975427"/>
                </a:lnTo>
                <a:cubicBezTo>
                  <a:pt x="2790537" y="4209762"/>
                  <a:pt x="2406900" y="4346592"/>
                  <a:pt x="1993941" y="4346592"/>
                </a:cubicBezTo>
                <a:cubicBezTo>
                  <a:pt x="892718" y="4346592"/>
                  <a:pt x="0" y="3373574"/>
                  <a:pt x="0" y="2173296"/>
                </a:cubicBezTo>
                <a:cubicBezTo>
                  <a:pt x="0" y="973018"/>
                  <a:pt x="892718" y="0"/>
                  <a:pt x="1993941" y="0"/>
                </a:cubicBezTo>
                <a:close/>
              </a:path>
            </a:pathLst>
          </a:custGeom>
          <a:blipFill dpi="0"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42000"/>
            </a:stretch>
          </a:blipFill>
          <a:ln>
            <a:noFill/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41326" y="3454309"/>
            <a:ext cx="193133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5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cs typeface="+mn-ea"/>
                <a:sym typeface="+mn-lt"/>
              </a:rPr>
              <a:t>CONTENTS</a:t>
            </a:r>
            <a:endParaRPr lang="zh-CN" altLang="en-US" sz="25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3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641326" y="3020808"/>
            <a:ext cx="193133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cs typeface="+mn-ea"/>
                <a:sym typeface="+mn-lt"/>
              </a:rPr>
              <a:t>目 录</a:t>
            </a:r>
            <a:endParaRPr lang="zh-CN" altLang="en-US" sz="3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3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圆角矩形 131"/>
          <p:cNvSpPr/>
          <p:nvPr/>
        </p:nvSpPr>
        <p:spPr>
          <a:xfrm rot="2700000">
            <a:off x="4681478" y="2407585"/>
            <a:ext cx="192717" cy="192692"/>
          </a:xfrm>
          <a:prstGeom prst="roundRect">
            <a:avLst>
              <a:gd name="adj" fmla="val 25612"/>
            </a:avLst>
          </a:prstGeom>
          <a:solidFill>
            <a:schemeClr val="accent2">
              <a:alpha val="90000"/>
            </a:schemeClr>
          </a:solidFill>
          <a:ln>
            <a:noFill/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16" name="圆角矩形 132"/>
          <p:cNvSpPr/>
          <p:nvPr/>
        </p:nvSpPr>
        <p:spPr>
          <a:xfrm rot="2700000">
            <a:off x="5026200" y="2646301"/>
            <a:ext cx="77935" cy="77925"/>
          </a:xfrm>
          <a:prstGeom prst="roundRect">
            <a:avLst>
              <a:gd name="adj" fmla="val 25612"/>
            </a:avLst>
          </a:prstGeom>
          <a:solidFill>
            <a:srgbClr val="FB6913">
              <a:alpha val="85000"/>
            </a:srgbClr>
          </a:solidFill>
          <a:ln>
            <a:noFill/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sp>
        <p:nvSpPr>
          <p:cNvPr id="17" name="圆角矩形 133"/>
          <p:cNvSpPr/>
          <p:nvPr/>
        </p:nvSpPr>
        <p:spPr>
          <a:xfrm rot="2700000">
            <a:off x="4822269" y="2063306"/>
            <a:ext cx="162705" cy="162684"/>
          </a:xfrm>
          <a:prstGeom prst="roundRect">
            <a:avLst>
              <a:gd name="adj" fmla="val 25612"/>
            </a:avLst>
          </a:prstGeom>
          <a:solidFill>
            <a:schemeClr val="accent1"/>
          </a:solidFill>
          <a:ln>
            <a:noFill/>
          </a:ln>
          <a:effectLst>
            <a:outerShdw blurRad="1905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5" grpId="0"/>
      <p:bldP spid="11" grpId="0" animBg="1"/>
      <p:bldP spid="12" grpId="0"/>
      <p:bldP spid="13" grpId="0"/>
      <p:bldP spid="14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35"/>
          <p:cNvSpPr/>
          <p:nvPr/>
        </p:nvSpPr>
        <p:spPr>
          <a:xfrm rot="10800000">
            <a:off x="3418061" y="2834848"/>
            <a:ext cx="1481370" cy="1335259"/>
          </a:xfrm>
          <a:prstGeom prst="roundRect">
            <a:avLst/>
          </a:prstGeom>
          <a:gradFill flip="none" rotWithShape="1">
            <a:gsLst>
              <a:gs pos="0">
                <a:sysClr val="window" lastClr="FFFFFF"/>
              </a:gs>
              <a:gs pos="73000">
                <a:srgbClr val="ECECEC"/>
              </a:gs>
              <a:gs pos="100000">
                <a:srgbClr val="D9D9D9"/>
              </a:gs>
            </a:gsLst>
            <a:lin ang="2700000" scaled="1"/>
            <a:tileRect/>
          </a:gradFill>
          <a:ln w="25400">
            <a:gradFill flip="none" rotWithShape="1">
              <a:gsLst>
                <a:gs pos="29000">
                  <a:srgbClr val="E0E0E0"/>
                </a:gs>
                <a:gs pos="0">
                  <a:srgbClr val="999999"/>
                </a:gs>
                <a:gs pos="83000">
                  <a:sysClr val="window" lastClr="FFFFFF"/>
                </a:gs>
              </a:gsLst>
              <a:lin ang="2700000" scaled="1"/>
              <a:tileRect/>
            </a:gradFill>
          </a:ln>
          <a:effectLst/>
        </p:spPr>
        <p:txBody>
          <a:bodyPr vert="horz" wrap="square" lIns="90265" tIns="45132" rIns="90265" bIns="45132" numCol="1" anchor="t" anchorCtr="0" compatLnSpc="1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02335">
              <a:defRPr/>
            </a:pPr>
            <a:endParaRPr lang="zh-CN" altLang="en-US" kern="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0" name="文本框 5"/>
          <p:cNvSpPr txBox="1"/>
          <p:nvPr/>
        </p:nvSpPr>
        <p:spPr>
          <a:xfrm>
            <a:off x="3603490" y="2966206"/>
            <a:ext cx="1021958" cy="1138715"/>
          </a:xfrm>
          <a:prstGeom prst="rect">
            <a:avLst/>
          </a:prstGeom>
          <a:noFill/>
          <a:effectLst/>
        </p:spPr>
        <p:txBody>
          <a:bodyPr wrap="none" lIns="121862" tIns="60931" rIns="121862" bIns="60931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02335"/>
            <a:r>
              <a:rPr lang="en-US" altLang="zh-CN" sz="6600" dirty="0">
                <a:solidFill>
                  <a:schemeClr val="accent1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宋体" panose="02010600030101010101" pitchFamily="2" charset="-122"/>
              </a:rPr>
              <a:t>01</a:t>
            </a:r>
            <a:endParaRPr lang="zh-CN" altLang="en-US" sz="6600" dirty="0">
              <a:solidFill>
                <a:schemeClr val="accent1">
                  <a:lumMod val="75000"/>
                </a:schemeClr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41" name="文本框 7"/>
          <p:cNvSpPr txBox="1"/>
          <p:nvPr/>
        </p:nvSpPr>
        <p:spPr>
          <a:xfrm>
            <a:off x="6164166" y="3089582"/>
            <a:ext cx="2708317" cy="861716"/>
          </a:xfrm>
          <a:prstGeom prst="rect">
            <a:avLst/>
          </a:prstGeom>
          <a:noFill/>
          <a:effectLst/>
        </p:spPr>
        <p:txBody>
          <a:bodyPr wrap="none" lIns="121862" tIns="60931" rIns="121862" bIns="60931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02335"/>
            <a:r>
              <a:rPr lang="zh-CN" altLang="en-US" sz="4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项目简介</a:t>
            </a:r>
            <a:endParaRPr lang="zh-CN" altLang="en-US" sz="4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112416" y="3179740"/>
            <a:ext cx="898005" cy="701962"/>
            <a:chOff x="4521015" y="1894777"/>
            <a:chExt cx="660754" cy="460991"/>
          </a:xfrm>
          <a:solidFill>
            <a:schemeClr val="accent2"/>
          </a:solidFill>
        </p:grpSpPr>
        <p:sp>
          <p:nvSpPr>
            <p:cNvPr id="44" name="Freeform 51"/>
            <p:cNvSpPr>
              <a:spLocks noEditPoints="1"/>
            </p:cNvSpPr>
            <p:nvPr/>
          </p:nvSpPr>
          <p:spPr bwMode="auto">
            <a:xfrm>
              <a:off x="4521015" y="1991365"/>
              <a:ext cx="660754" cy="331474"/>
            </a:xfrm>
            <a:custGeom>
              <a:avLst/>
              <a:gdLst>
                <a:gd name="T0" fmla="*/ 71 w 212"/>
                <a:gd name="T1" fmla="*/ 17 h 106"/>
                <a:gd name="T2" fmla="*/ 70 w 212"/>
                <a:gd name="T3" fmla="*/ 8 h 106"/>
                <a:gd name="T4" fmla="*/ 65 w 212"/>
                <a:gd name="T5" fmla="*/ 6 h 106"/>
                <a:gd name="T6" fmla="*/ 34 w 212"/>
                <a:gd name="T7" fmla="*/ 33 h 106"/>
                <a:gd name="T8" fmla="*/ 36 w 212"/>
                <a:gd name="T9" fmla="*/ 50 h 106"/>
                <a:gd name="T10" fmla="*/ 39 w 212"/>
                <a:gd name="T11" fmla="*/ 60 h 106"/>
                <a:gd name="T12" fmla="*/ 39 w 212"/>
                <a:gd name="T13" fmla="*/ 65 h 106"/>
                <a:gd name="T14" fmla="*/ 30 w 212"/>
                <a:gd name="T15" fmla="*/ 74 h 106"/>
                <a:gd name="T16" fmla="*/ 1 w 212"/>
                <a:gd name="T17" fmla="*/ 89 h 106"/>
                <a:gd name="T18" fmla="*/ 25 w 212"/>
                <a:gd name="T19" fmla="*/ 106 h 106"/>
                <a:gd name="T20" fmla="*/ 25 w 212"/>
                <a:gd name="T21" fmla="*/ 93 h 106"/>
                <a:gd name="T22" fmla="*/ 25 w 212"/>
                <a:gd name="T23" fmla="*/ 91 h 106"/>
                <a:gd name="T24" fmla="*/ 46 w 212"/>
                <a:gd name="T25" fmla="*/ 76 h 106"/>
                <a:gd name="T26" fmla="*/ 69 w 212"/>
                <a:gd name="T27" fmla="*/ 67 h 106"/>
                <a:gd name="T28" fmla="*/ 66 w 212"/>
                <a:gd name="T29" fmla="*/ 65 h 106"/>
                <a:gd name="T30" fmla="*/ 70 w 212"/>
                <a:gd name="T31" fmla="*/ 52 h 106"/>
                <a:gd name="T32" fmla="*/ 75 w 212"/>
                <a:gd name="T33" fmla="*/ 45 h 106"/>
                <a:gd name="T34" fmla="*/ 70 w 212"/>
                <a:gd name="T35" fmla="*/ 24 h 106"/>
                <a:gd name="T36" fmla="*/ 211 w 212"/>
                <a:gd name="T37" fmla="*/ 89 h 106"/>
                <a:gd name="T38" fmla="*/ 182 w 212"/>
                <a:gd name="T39" fmla="*/ 74 h 106"/>
                <a:gd name="T40" fmla="*/ 173 w 212"/>
                <a:gd name="T41" fmla="*/ 65 h 106"/>
                <a:gd name="T42" fmla="*/ 173 w 212"/>
                <a:gd name="T43" fmla="*/ 59 h 106"/>
                <a:gd name="T44" fmla="*/ 177 w 212"/>
                <a:gd name="T45" fmla="*/ 49 h 106"/>
                <a:gd name="T46" fmla="*/ 178 w 212"/>
                <a:gd name="T47" fmla="*/ 37 h 106"/>
                <a:gd name="T48" fmla="*/ 178 w 212"/>
                <a:gd name="T49" fmla="*/ 23 h 106"/>
                <a:gd name="T50" fmla="*/ 174 w 212"/>
                <a:gd name="T51" fmla="*/ 8 h 106"/>
                <a:gd name="T52" fmla="*/ 168 w 212"/>
                <a:gd name="T53" fmla="*/ 6 h 106"/>
                <a:gd name="T54" fmla="*/ 139 w 212"/>
                <a:gd name="T55" fmla="*/ 12 h 106"/>
                <a:gd name="T56" fmla="*/ 139 w 212"/>
                <a:gd name="T57" fmla="*/ 15 h 106"/>
                <a:gd name="T58" fmla="*/ 140 w 212"/>
                <a:gd name="T59" fmla="*/ 17 h 106"/>
                <a:gd name="T60" fmla="*/ 138 w 212"/>
                <a:gd name="T61" fmla="*/ 41 h 106"/>
                <a:gd name="T62" fmla="*/ 139 w 212"/>
                <a:gd name="T63" fmla="*/ 50 h 106"/>
                <a:gd name="T64" fmla="*/ 142 w 212"/>
                <a:gd name="T65" fmla="*/ 60 h 106"/>
                <a:gd name="T66" fmla="*/ 143 w 212"/>
                <a:gd name="T67" fmla="*/ 65 h 106"/>
                <a:gd name="T68" fmla="*/ 156 w 212"/>
                <a:gd name="T69" fmla="*/ 72 h 106"/>
                <a:gd name="T70" fmla="*/ 170 w 212"/>
                <a:gd name="T71" fmla="*/ 78 h 106"/>
                <a:gd name="T72" fmla="*/ 187 w 212"/>
                <a:gd name="T73" fmla="*/ 92 h 106"/>
                <a:gd name="T74" fmla="*/ 187 w 212"/>
                <a:gd name="T75" fmla="*/ 101 h 106"/>
                <a:gd name="T76" fmla="*/ 212 w 212"/>
                <a:gd name="T7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2" h="106">
                  <a:moveTo>
                    <a:pt x="69" y="22"/>
                  </a:moveTo>
                  <a:cubicBezTo>
                    <a:pt x="69" y="20"/>
                    <a:pt x="70" y="18"/>
                    <a:pt x="71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3"/>
                    <a:pt x="70" y="11"/>
                    <a:pt x="70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6" y="0"/>
                    <a:pt x="47" y="4"/>
                    <a:pt x="42" y="6"/>
                  </a:cubicBezTo>
                  <a:cubicBezTo>
                    <a:pt x="35" y="8"/>
                    <a:pt x="30" y="18"/>
                    <a:pt x="34" y="33"/>
                  </a:cubicBezTo>
                  <a:cubicBezTo>
                    <a:pt x="34" y="36"/>
                    <a:pt x="32" y="37"/>
                    <a:pt x="32" y="38"/>
                  </a:cubicBezTo>
                  <a:cubicBezTo>
                    <a:pt x="33" y="41"/>
                    <a:pt x="33" y="49"/>
                    <a:pt x="36" y="50"/>
                  </a:cubicBezTo>
                  <a:cubicBezTo>
                    <a:pt x="36" y="51"/>
                    <a:pt x="38" y="51"/>
                    <a:pt x="38" y="51"/>
                  </a:cubicBezTo>
                  <a:cubicBezTo>
                    <a:pt x="38" y="54"/>
                    <a:pt x="38" y="57"/>
                    <a:pt x="39" y="60"/>
                  </a:cubicBezTo>
                  <a:cubicBezTo>
                    <a:pt x="39" y="62"/>
                    <a:pt x="41" y="62"/>
                    <a:pt x="42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8" y="67"/>
                    <a:pt x="37" y="72"/>
                    <a:pt x="35" y="73"/>
                  </a:cubicBezTo>
                  <a:cubicBezTo>
                    <a:pt x="33" y="73"/>
                    <a:pt x="32" y="74"/>
                    <a:pt x="30" y="74"/>
                  </a:cubicBezTo>
                  <a:cubicBezTo>
                    <a:pt x="25" y="76"/>
                    <a:pt x="19" y="79"/>
                    <a:pt x="13" y="81"/>
                  </a:cubicBezTo>
                  <a:cubicBezTo>
                    <a:pt x="8" y="83"/>
                    <a:pt x="2" y="84"/>
                    <a:pt x="1" y="89"/>
                  </a:cubicBezTo>
                  <a:cubicBezTo>
                    <a:pt x="1" y="93"/>
                    <a:pt x="0" y="101"/>
                    <a:pt x="0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4"/>
                    <a:pt x="25" y="103"/>
                    <a:pt x="25" y="101"/>
                  </a:cubicBezTo>
                  <a:cubicBezTo>
                    <a:pt x="25" y="98"/>
                    <a:pt x="25" y="95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8" y="83"/>
                    <a:pt x="36" y="80"/>
                    <a:pt x="42" y="78"/>
                  </a:cubicBezTo>
                  <a:cubicBezTo>
                    <a:pt x="44" y="77"/>
                    <a:pt x="45" y="77"/>
                    <a:pt x="46" y="76"/>
                  </a:cubicBezTo>
                  <a:cubicBezTo>
                    <a:pt x="49" y="75"/>
                    <a:pt x="53" y="74"/>
                    <a:pt x="56" y="72"/>
                  </a:cubicBezTo>
                  <a:cubicBezTo>
                    <a:pt x="60" y="70"/>
                    <a:pt x="65" y="68"/>
                    <a:pt x="69" y="67"/>
                  </a:cubicBezTo>
                  <a:cubicBezTo>
                    <a:pt x="69" y="66"/>
                    <a:pt x="69" y="66"/>
                    <a:pt x="69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6" y="62"/>
                    <a:pt x="68" y="61"/>
                    <a:pt x="69" y="59"/>
                  </a:cubicBezTo>
                  <a:cubicBezTo>
                    <a:pt x="70" y="57"/>
                    <a:pt x="69" y="54"/>
                    <a:pt x="70" y="52"/>
                  </a:cubicBezTo>
                  <a:cubicBezTo>
                    <a:pt x="71" y="51"/>
                    <a:pt x="73" y="50"/>
                    <a:pt x="73" y="49"/>
                  </a:cubicBezTo>
                  <a:cubicBezTo>
                    <a:pt x="74" y="48"/>
                    <a:pt x="75" y="46"/>
                    <a:pt x="75" y="45"/>
                  </a:cubicBezTo>
                  <a:cubicBezTo>
                    <a:pt x="75" y="44"/>
                    <a:pt x="75" y="43"/>
                    <a:pt x="75" y="43"/>
                  </a:cubicBezTo>
                  <a:cubicBezTo>
                    <a:pt x="71" y="38"/>
                    <a:pt x="70" y="30"/>
                    <a:pt x="70" y="24"/>
                  </a:cubicBezTo>
                  <a:cubicBezTo>
                    <a:pt x="70" y="23"/>
                    <a:pt x="70" y="23"/>
                    <a:pt x="69" y="22"/>
                  </a:cubicBezTo>
                  <a:close/>
                  <a:moveTo>
                    <a:pt x="211" y="89"/>
                  </a:moveTo>
                  <a:cubicBezTo>
                    <a:pt x="210" y="84"/>
                    <a:pt x="204" y="83"/>
                    <a:pt x="199" y="81"/>
                  </a:cubicBezTo>
                  <a:cubicBezTo>
                    <a:pt x="193" y="79"/>
                    <a:pt x="187" y="76"/>
                    <a:pt x="182" y="74"/>
                  </a:cubicBezTo>
                  <a:cubicBezTo>
                    <a:pt x="180" y="74"/>
                    <a:pt x="179" y="73"/>
                    <a:pt x="177" y="73"/>
                  </a:cubicBezTo>
                  <a:cubicBezTo>
                    <a:pt x="175" y="72"/>
                    <a:pt x="174" y="67"/>
                    <a:pt x="173" y="65"/>
                  </a:cubicBezTo>
                  <a:cubicBezTo>
                    <a:pt x="172" y="65"/>
                    <a:pt x="171" y="65"/>
                    <a:pt x="170" y="65"/>
                  </a:cubicBezTo>
                  <a:cubicBezTo>
                    <a:pt x="170" y="62"/>
                    <a:pt x="172" y="61"/>
                    <a:pt x="173" y="59"/>
                  </a:cubicBezTo>
                  <a:cubicBezTo>
                    <a:pt x="173" y="57"/>
                    <a:pt x="173" y="54"/>
                    <a:pt x="174" y="52"/>
                  </a:cubicBezTo>
                  <a:cubicBezTo>
                    <a:pt x="175" y="51"/>
                    <a:pt x="176" y="50"/>
                    <a:pt x="177" y="49"/>
                  </a:cubicBezTo>
                  <a:cubicBezTo>
                    <a:pt x="178" y="48"/>
                    <a:pt x="178" y="46"/>
                    <a:pt x="179" y="45"/>
                  </a:cubicBezTo>
                  <a:cubicBezTo>
                    <a:pt x="179" y="43"/>
                    <a:pt x="180" y="39"/>
                    <a:pt x="178" y="37"/>
                  </a:cubicBezTo>
                  <a:cubicBezTo>
                    <a:pt x="178" y="35"/>
                    <a:pt x="177" y="35"/>
                    <a:pt x="177" y="34"/>
                  </a:cubicBezTo>
                  <a:cubicBezTo>
                    <a:pt x="177" y="31"/>
                    <a:pt x="178" y="25"/>
                    <a:pt x="178" y="23"/>
                  </a:cubicBezTo>
                  <a:cubicBezTo>
                    <a:pt x="178" y="20"/>
                    <a:pt x="178" y="16"/>
                    <a:pt x="177" y="13"/>
                  </a:cubicBezTo>
                  <a:cubicBezTo>
                    <a:pt x="177" y="13"/>
                    <a:pt x="176" y="9"/>
                    <a:pt x="174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0" y="0"/>
                    <a:pt x="151" y="4"/>
                    <a:pt x="146" y="6"/>
                  </a:cubicBezTo>
                  <a:cubicBezTo>
                    <a:pt x="143" y="7"/>
                    <a:pt x="141" y="9"/>
                    <a:pt x="139" y="12"/>
                  </a:cubicBezTo>
                  <a:cubicBezTo>
                    <a:pt x="139" y="13"/>
                    <a:pt x="139" y="14"/>
                    <a:pt x="139" y="14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40" y="16"/>
                    <a:pt x="140" y="16"/>
                    <a:pt x="140" y="17"/>
                  </a:cubicBezTo>
                  <a:cubicBezTo>
                    <a:pt x="143" y="22"/>
                    <a:pt x="142" y="28"/>
                    <a:pt x="141" y="32"/>
                  </a:cubicBezTo>
                  <a:cubicBezTo>
                    <a:pt x="141" y="34"/>
                    <a:pt x="140" y="38"/>
                    <a:pt x="138" y="41"/>
                  </a:cubicBezTo>
                  <a:cubicBezTo>
                    <a:pt x="137" y="41"/>
                    <a:pt x="137" y="42"/>
                    <a:pt x="136" y="42"/>
                  </a:cubicBezTo>
                  <a:cubicBezTo>
                    <a:pt x="137" y="46"/>
                    <a:pt x="137" y="49"/>
                    <a:pt x="139" y="50"/>
                  </a:cubicBezTo>
                  <a:cubicBezTo>
                    <a:pt x="140" y="51"/>
                    <a:pt x="142" y="51"/>
                    <a:pt x="142" y="51"/>
                  </a:cubicBezTo>
                  <a:cubicBezTo>
                    <a:pt x="142" y="54"/>
                    <a:pt x="142" y="57"/>
                    <a:pt x="142" y="60"/>
                  </a:cubicBezTo>
                  <a:cubicBezTo>
                    <a:pt x="143" y="62"/>
                    <a:pt x="145" y="62"/>
                    <a:pt x="145" y="65"/>
                  </a:cubicBezTo>
                  <a:cubicBezTo>
                    <a:pt x="143" y="65"/>
                    <a:pt x="143" y="65"/>
                    <a:pt x="143" y="65"/>
                  </a:cubicBezTo>
                  <a:cubicBezTo>
                    <a:pt x="143" y="66"/>
                    <a:pt x="143" y="66"/>
                    <a:pt x="143" y="67"/>
                  </a:cubicBezTo>
                  <a:cubicBezTo>
                    <a:pt x="147" y="68"/>
                    <a:pt x="152" y="70"/>
                    <a:pt x="156" y="72"/>
                  </a:cubicBezTo>
                  <a:cubicBezTo>
                    <a:pt x="160" y="74"/>
                    <a:pt x="163" y="75"/>
                    <a:pt x="166" y="76"/>
                  </a:cubicBezTo>
                  <a:cubicBezTo>
                    <a:pt x="167" y="77"/>
                    <a:pt x="168" y="77"/>
                    <a:pt x="170" y="78"/>
                  </a:cubicBezTo>
                  <a:cubicBezTo>
                    <a:pt x="176" y="80"/>
                    <a:pt x="184" y="83"/>
                    <a:pt x="187" y="91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3"/>
                    <a:pt x="187" y="93"/>
                    <a:pt x="187" y="93"/>
                  </a:cubicBezTo>
                  <a:cubicBezTo>
                    <a:pt x="187" y="95"/>
                    <a:pt x="187" y="98"/>
                    <a:pt x="187" y="101"/>
                  </a:cubicBezTo>
                  <a:cubicBezTo>
                    <a:pt x="187" y="103"/>
                    <a:pt x="187" y="104"/>
                    <a:pt x="187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101"/>
                    <a:pt x="211" y="93"/>
                    <a:pt x="211" y="8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34" tIns="45717" rIns="91434" bIns="45717"/>
            <a:lstStyle/>
            <a:p>
              <a:pPr defTabSz="685165">
                <a:defRPr/>
              </a:pPr>
              <a:endParaRPr lang="zh-CN" altLang="en-US" sz="180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5" name="Freeform 52"/>
            <p:cNvSpPr/>
            <p:nvPr/>
          </p:nvSpPr>
          <p:spPr bwMode="auto">
            <a:xfrm>
              <a:off x="4617604" y="1894777"/>
              <a:ext cx="467576" cy="460991"/>
            </a:xfrm>
            <a:custGeom>
              <a:avLst/>
              <a:gdLst>
                <a:gd name="T0" fmla="*/ 102 w 150"/>
                <a:gd name="T1" fmla="*/ 17 h 147"/>
                <a:gd name="T2" fmla="*/ 103 w 150"/>
                <a:gd name="T3" fmla="*/ 32 h 147"/>
                <a:gd name="T4" fmla="*/ 102 w 150"/>
                <a:gd name="T5" fmla="*/ 46 h 147"/>
                <a:gd name="T6" fmla="*/ 104 w 150"/>
                <a:gd name="T7" fmla="*/ 50 h 147"/>
                <a:gd name="T8" fmla="*/ 104 w 150"/>
                <a:gd name="T9" fmla="*/ 62 h 147"/>
                <a:gd name="T10" fmla="*/ 102 w 150"/>
                <a:gd name="T11" fmla="*/ 68 h 147"/>
                <a:gd name="T12" fmla="*/ 97 w 150"/>
                <a:gd name="T13" fmla="*/ 72 h 147"/>
                <a:gd name="T14" fmla="*/ 96 w 150"/>
                <a:gd name="T15" fmla="*/ 82 h 147"/>
                <a:gd name="T16" fmla="*/ 92 w 150"/>
                <a:gd name="T17" fmla="*/ 90 h 147"/>
                <a:gd name="T18" fmla="*/ 96 w 150"/>
                <a:gd name="T19" fmla="*/ 90 h 147"/>
                <a:gd name="T20" fmla="*/ 102 w 150"/>
                <a:gd name="T21" fmla="*/ 101 h 147"/>
                <a:gd name="T22" fmla="*/ 109 w 150"/>
                <a:gd name="T23" fmla="*/ 103 h 147"/>
                <a:gd name="T24" fmla="*/ 132 w 150"/>
                <a:gd name="T25" fmla="*/ 113 h 147"/>
                <a:gd name="T26" fmla="*/ 150 w 150"/>
                <a:gd name="T27" fmla="*/ 124 h 147"/>
                <a:gd name="T28" fmla="*/ 150 w 150"/>
                <a:gd name="T29" fmla="*/ 147 h 147"/>
                <a:gd name="T30" fmla="*/ 0 w 150"/>
                <a:gd name="T31" fmla="*/ 147 h 147"/>
                <a:gd name="T32" fmla="*/ 0 w 150"/>
                <a:gd name="T33" fmla="*/ 124 h 147"/>
                <a:gd name="T34" fmla="*/ 18 w 150"/>
                <a:gd name="T35" fmla="*/ 113 h 147"/>
                <a:gd name="T36" fmla="*/ 41 w 150"/>
                <a:gd name="T37" fmla="*/ 103 h 147"/>
                <a:gd name="T38" fmla="*/ 48 w 150"/>
                <a:gd name="T39" fmla="*/ 101 h 147"/>
                <a:gd name="T40" fmla="*/ 54 w 150"/>
                <a:gd name="T41" fmla="*/ 90 h 147"/>
                <a:gd name="T42" fmla="*/ 57 w 150"/>
                <a:gd name="T43" fmla="*/ 90 h 147"/>
                <a:gd name="T44" fmla="*/ 53 w 150"/>
                <a:gd name="T45" fmla="*/ 83 h 147"/>
                <a:gd name="T46" fmla="*/ 52 w 150"/>
                <a:gd name="T47" fmla="*/ 70 h 147"/>
                <a:gd name="T48" fmla="*/ 49 w 150"/>
                <a:gd name="T49" fmla="*/ 70 h 147"/>
                <a:gd name="T50" fmla="*/ 44 w 150"/>
                <a:gd name="T51" fmla="*/ 53 h 147"/>
                <a:gd name="T52" fmla="*/ 46 w 150"/>
                <a:gd name="T53" fmla="*/ 46 h 147"/>
                <a:gd name="T54" fmla="*/ 58 w 150"/>
                <a:gd name="T55" fmla="*/ 7 h 147"/>
                <a:gd name="T56" fmla="*/ 90 w 150"/>
                <a:gd name="T57" fmla="*/ 7 h 147"/>
                <a:gd name="T58" fmla="*/ 93 w 150"/>
                <a:gd name="T59" fmla="*/ 10 h 147"/>
                <a:gd name="T60" fmla="*/ 98 w 150"/>
                <a:gd name="T61" fmla="*/ 10 h 147"/>
                <a:gd name="T62" fmla="*/ 102 w 150"/>
                <a:gd name="T63" fmla="*/ 1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47">
                  <a:moveTo>
                    <a:pt x="102" y="17"/>
                  </a:moveTo>
                  <a:cubicBezTo>
                    <a:pt x="103" y="22"/>
                    <a:pt x="103" y="26"/>
                    <a:pt x="103" y="32"/>
                  </a:cubicBezTo>
                  <a:cubicBezTo>
                    <a:pt x="103" y="34"/>
                    <a:pt x="102" y="43"/>
                    <a:pt x="102" y="46"/>
                  </a:cubicBezTo>
                  <a:cubicBezTo>
                    <a:pt x="102" y="48"/>
                    <a:pt x="103" y="48"/>
                    <a:pt x="104" y="50"/>
                  </a:cubicBezTo>
                  <a:cubicBezTo>
                    <a:pt x="105" y="54"/>
                    <a:pt x="105" y="59"/>
                    <a:pt x="104" y="62"/>
                  </a:cubicBezTo>
                  <a:cubicBezTo>
                    <a:pt x="104" y="64"/>
                    <a:pt x="103" y="66"/>
                    <a:pt x="102" y="68"/>
                  </a:cubicBezTo>
                  <a:cubicBezTo>
                    <a:pt x="101" y="70"/>
                    <a:pt x="98" y="70"/>
                    <a:pt x="97" y="72"/>
                  </a:cubicBezTo>
                  <a:cubicBezTo>
                    <a:pt x="96" y="75"/>
                    <a:pt x="97" y="78"/>
                    <a:pt x="96" y="82"/>
                  </a:cubicBezTo>
                  <a:cubicBezTo>
                    <a:pt x="95" y="85"/>
                    <a:pt x="92" y="85"/>
                    <a:pt x="92" y="90"/>
                  </a:cubicBezTo>
                  <a:cubicBezTo>
                    <a:pt x="93" y="90"/>
                    <a:pt x="94" y="90"/>
                    <a:pt x="96" y="90"/>
                  </a:cubicBezTo>
                  <a:cubicBezTo>
                    <a:pt x="97" y="93"/>
                    <a:pt x="100" y="99"/>
                    <a:pt x="102" y="101"/>
                  </a:cubicBezTo>
                  <a:cubicBezTo>
                    <a:pt x="104" y="102"/>
                    <a:pt x="107" y="102"/>
                    <a:pt x="109" y="103"/>
                  </a:cubicBezTo>
                  <a:cubicBezTo>
                    <a:pt x="116" y="106"/>
                    <a:pt x="125" y="110"/>
                    <a:pt x="132" y="113"/>
                  </a:cubicBezTo>
                  <a:cubicBezTo>
                    <a:pt x="139" y="116"/>
                    <a:pt x="148" y="117"/>
                    <a:pt x="150" y="124"/>
                  </a:cubicBezTo>
                  <a:cubicBezTo>
                    <a:pt x="150" y="129"/>
                    <a:pt x="150" y="141"/>
                    <a:pt x="15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1"/>
                    <a:pt x="0" y="129"/>
                    <a:pt x="0" y="124"/>
                  </a:cubicBezTo>
                  <a:cubicBezTo>
                    <a:pt x="3" y="117"/>
                    <a:pt x="11" y="116"/>
                    <a:pt x="18" y="113"/>
                  </a:cubicBezTo>
                  <a:cubicBezTo>
                    <a:pt x="25" y="110"/>
                    <a:pt x="34" y="106"/>
                    <a:pt x="41" y="103"/>
                  </a:cubicBezTo>
                  <a:cubicBezTo>
                    <a:pt x="44" y="102"/>
                    <a:pt x="46" y="102"/>
                    <a:pt x="48" y="101"/>
                  </a:cubicBezTo>
                  <a:cubicBezTo>
                    <a:pt x="50" y="99"/>
                    <a:pt x="53" y="93"/>
                    <a:pt x="54" y="90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7" y="86"/>
                    <a:pt x="54" y="85"/>
                    <a:pt x="53" y="83"/>
                  </a:cubicBezTo>
                  <a:cubicBezTo>
                    <a:pt x="53" y="79"/>
                    <a:pt x="53" y="74"/>
                    <a:pt x="52" y="70"/>
                  </a:cubicBezTo>
                  <a:cubicBezTo>
                    <a:pt x="52" y="71"/>
                    <a:pt x="49" y="70"/>
                    <a:pt x="49" y="70"/>
                  </a:cubicBezTo>
                  <a:cubicBezTo>
                    <a:pt x="45" y="67"/>
                    <a:pt x="45" y="57"/>
                    <a:pt x="44" y="53"/>
                  </a:cubicBezTo>
                  <a:cubicBezTo>
                    <a:pt x="44" y="51"/>
                    <a:pt x="47" y="49"/>
                    <a:pt x="46" y="46"/>
                  </a:cubicBezTo>
                  <a:cubicBezTo>
                    <a:pt x="42" y="25"/>
                    <a:pt x="48" y="11"/>
                    <a:pt x="58" y="7"/>
                  </a:cubicBezTo>
                  <a:cubicBezTo>
                    <a:pt x="65" y="5"/>
                    <a:pt x="78" y="0"/>
                    <a:pt x="90" y="7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100" y="12"/>
                    <a:pt x="102" y="17"/>
                    <a:pt x="102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34" tIns="45717" rIns="91434" bIns="45717"/>
            <a:lstStyle/>
            <a:p>
              <a:pPr defTabSz="685165">
                <a:defRPr/>
              </a:pPr>
              <a:endParaRPr lang="zh-CN" altLang="en-US" sz="180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17" name="任意多边形: 形状 16"/>
          <p:cNvSpPr/>
          <p:nvPr/>
        </p:nvSpPr>
        <p:spPr bwMode="auto">
          <a:xfrm>
            <a:off x="391676" y="5086350"/>
            <a:ext cx="11407061" cy="1006796"/>
          </a:xfrm>
          <a:custGeom>
            <a:avLst/>
            <a:gdLst>
              <a:gd name="connsiteX0" fmla="*/ 5703531 w 11407061"/>
              <a:gd name="connsiteY0" fmla="*/ 0 h 1006796"/>
              <a:gd name="connsiteX1" fmla="*/ 11031067 w 11407061"/>
              <a:gd name="connsiteY1" fmla="*/ 847850 h 1006796"/>
              <a:gd name="connsiteX2" fmla="*/ 11407061 w 11407061"/>
              <a:gd name="connsiteY2" fmla="*/ 1006796 h 1006796"/>
              <a:gd name="connsiteX3" fmla="*/ 0 w 11407061"/>
              <a:gd name="connsiteY3" fmla="*/ 1006796 h 1006796"/>
              <a:gd name="connsiteX4" fmla="*/ 375994 w 11407061"/>
              <a:gd name="connsiteY4" fmla="*/ 847850 h 1006796"/>
              <a:gd name="connsiteX5" fmla="*/ 5703531 w 11407061"/>
              <a:gd name="connsiteY5" fmla="*/ 0 h 1006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07061" h="1006796">
                <a:moveTo>
                  <a:pt x="5703531" y="0"/>
                </a:moveTo>
                <a:cubicBezTo>
                  <a:pt x="7784063" y="0"/>
                  <a:pt x="9667631" y="324005"/>
                  <a:pt x="11031067" y="847850"/>
                </a:cubicBezTo>
                <a:lnTo>
                  <a:pt x="11407061" y="1006796"/>
                </a:lnTo>
                <a:lnTo>
                  <a:pt x="0" y="1006796"/>
                </a:lnTo>
                <a:lnTo>
                  <a:pt x="375994" y="847850"/>
                </a:lnTo>
                <a:cubicBezTo>
                  <a:pt x="1739429" y="324005"/>
                  <a:pt x="3622998" y="0"/>
                  <a:pt x="570353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9"/>
          <p:cNvSpPr txBox="1">
            <a:spLocks noChangeArrowheads="1"/>
          </p:cNvSpPr>
          <p:nvPr/>
        </p:nvSpPr>
        <p:spPr bwMode="auto">
          <a:xfrm>
            <a:off x="43489" y="384205"/>
            <a:ext cx="1705811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+mn-ea"/>
                <a:ea typeface="+mn-ea"/>
              </a:rPr>
              <a:t>01</a:t>
            </a:r>
            <a:endParaRPr lang="zh-CN" altLang="en-US" sz="28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1705811" y="384205"/>
            <a:ext cx="9597833" cy="511175"/>
          </a:xfrm>
        </p:spPr>
        <p:txBody>
          <a:bodyPr>
            <a:noAutofit/>
          </a:bodyPr>
          <a:lstStyle/>
          <a:p>
            <a:r>
              <a:rPr lang="zh-CN" altLang="en-US" sz="2800" dirty="0"/>
              <a:t>项目简介</a:t>
            </a:r>
            <a:endParaRPr lang="zh-CN" altLang="en-US" sz="2800" dirty="0"/>
          </a:p>
        </p:txBody>
      </p:sp>
      <p:sp>
        <p:nvSpPr>
          <p:cNvPr id="13" name="Freeform 155"/>
          <p:cNvSpPr>
            <a:spLocks noEditPoints="1"/>
          </p:cNvSpPr>
          <p:nvPr/>
        </p:nvSpPr>
        <p:spPr bwMode="auto">
          <a:xfrm>
            <a:off x="7989550" y="2018182"/>
            <a:ext cx="663388" cy="783601"/>
          </a:xfrm>
          <a:custGeom>
            <a:avLst/>
            <a:gdLst>
              <a:gd name="T0" fmla="*/ 108 w 120"/>
              <a:gd name="T1" fmla="*/ 15 h 168"/>
              <a:gd name="T2" fmla="*/ 98 w 120"/>
              <a:gd name="T3" fmla="*/ 34 h 168"/>
              <a:gd name="T4" fmla="*/ 87 w 120"/>
              <a:gd name="T5" fmla="*/ 15 h 168"/>
              <a:gd name="T6" fmla="*/ 71 w 120"/>
              <a:gd name="T7" fmla="*/ 6 h 168"/>
              <a:gd name="T8" fmla="*/ 73 w 120"/>
              <a:gd name="T9" fmla="*/ 22 h 168"/>
              <a:gd name="T10" fmla="*/ 48 w 120"/>
              <a:gd name="T11" fmla="*/ 22 h 168"/>
              <a:gd name="T12" fmla="*/ 50 w 120"/>
              <a:gd name="T13" fmla="*/ 6 h 168"/>
              <a:gd name="T14" fmla="*/ 33 w 120"/>
              <a:gd name="T15" fmla="*/ 15 h 168"/>
              <a:gd name="T16" fmla="*/ 22 w 120"/>
              <a:gd name="T17" fmla="*/ 34 h 168"/>
              <a:gd name="T18" fmla="*/ 12 w 120"/>
              <a:gd name="T19" fmla="*/ 15 h 168"/>
              <a:gd name="T20" fmla="*/ 0 w 120"/>
              <a:gd name="T21" fmla="*/ 6 h 168"/>
              <a:gd name="T22" fmla="*/ 3 w 120"/>
              <a:gd name="T23" fmla="*/ 132 h 168"/>
              <a:gd name="T24" fmla="*/ 120 w 120"/>
              <a:gd name="T25" fmla="*/ 168 h 168"/>
              <a:gd name="T26" fmla="*/ 108 w 120"/>
              <a:gd name="T27" fmla="*/ 6 h 168"/>
              <a:gd name="T28" fmla="*/ 53 w 120"/>
              <a:gd name="T29" fmla="*/ 158 h 168"/>
              <a:gd name="T30" fmla="*/ 10 w 120"/>
              <a:gd name="T31" fmla="*/ 116 h 168"/>
              <a:gd name="T32" fmla="*/ 110 w 120"/>
              <a:gd name="T33" fmla="*/ 44 h 168"/>
              <a:gd name="T34" fmla="*/ 101 w 120"/>
              <a:gd name="T35" fmla="*/ 75 h 168"/>
              <a:gd name="T36" fmla="*/ 21 w 120"/>
              <a:gd name="T37" fmla="*/ 88 h 168"/>
              <a:gd name="T38" fmla="*/ 101 w 120"/>
              <a:gd name="T39" fmla="*/ 75 h 168"/>
              <a:gd name="T40" fmla="*/ 21 w 120"/>
              <a:gd name="T41" fmla="*/ 55 h 168"/>
              <a:gd name="T42" fmla="*/ 101 w 120"/>
              <a:gd name="T43" fmla="*/ 67 h 168"/>
              <a:gd name="T44" fmla="*/ 101 w 120"/>
              <a:gd name="T45" fmla="*/ 96 h 168"/>
              <a:gd name="T46" fmla="*/ 21 w 120"/>
              <a:gd name="T47" fmla="*/ 108 h 168"/>
              <a:gd name="T48" fmla="*/ 101 w 120"/>
              <a:gd name="T49" fmla="*/ 96 h 168"/>
              <a:gd name="T50" fmla="*/ 104 w 120"/>
              <a:gd name="T51" fmla="*/ 23 h 168"/>
              <a:gd name="T52" fmla="*/ 98 w 120"/>
              <a:gd name="T53" fmla="*/ 0 h 168"/>
              <a:gd name="T54" fmla="*/ 92 w 120"/>
              <a:gd name="T55" fmla="*/ 23 h 168"/>
              <a:gd name="T56" fmla="*/ 22 w 120"/>
              <a:gd name="T57" fmla="*/ 29 h 168"/>
              <a:gd name="T58" fmla="*/ 29 w 120"/>
              <a:gd name="T59" fmla="*/ 6 h 168"/>
              <a:gd name="T60" fmla="*/ 16 w 120"/>
              <a:gd name="T61" fmla="*/ 6 h 168"/>
              <a:gd name="T62" fmla="*/ 22 w 120"/>
              <a:gd name="T63" fmla="*/ 29 h 168"/>
              <a:gd name="T64" fmla="*/ 66 w 120"/>
              <a:gd name="T65" fmla="*/ 23 h 168"/>
              <a:gd name="T66" fmla="*/ 60 w 120"/>
              <a:gd name="T67" fmla="*/ 0 h 168"/>
              <a:gd name="T68" fmla="*/ 54 w 120"/>
              <a:gd name="T69" fmla="*/ 23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0" h="168">
                <a:moveTo>
                  <a:pt x="108" y="6"/>
                </a:moveTo>
                <a:cubicBezTo>
                  <a:pt x="108" y="15"/>
                  <a:pt x="108" y="15"/>
                  <a:pt x="108" y="15"/>
                </a:cubicBezTo>
                <a:cubicBezTo>
                  <a:pt x="110" y="17"/>
                  <a:pt x="110" y="20"/>
                  <a:pt x="110" y="22"/>
                </a:cubicBezTo>
                <a:cubicBezTo>
                  <a:pt x="110" y="29"/>
                  <a:pt x="105" y="34"/>
                  <a:pt x="98" y="34"/>
                </a:cubicBezTo>
                <a:cubicBezTo>
                  <a:pt x="91" y="34"/>
                  <a:pt x="86" y="29"/>
                  <a:pt x="86" y="22"/>
                </a:cubicBezTo>
                <a:cubicBezTo>
                  <a:pt x="86" y="20"/>
                  <a:pt x="86" y="17"/>
                  <a:pt x="87" y="15"/>
                </a:cubicBezTo>
                <a:cubicBezTo>
                  <a:pt x="87" y="6"/>
                  <a:pt x="87" y="6"/>
                  <a:pt x="87" y="6"/>
                </a:cubicBezTo>
                <a:cubicBezTo>
                  <a:pt x="71" y="6"/>
                  <a:pt x="71" y="6"/>
                  <a:pt x="71" y="6"/>
                </a:cubicBezTo>
                <a:cubicBezTo>
                  <a:pt x="71" y="15"/>
                  <a:pt x="71" y="15"/>
                  <a:pt x="71" y="15"/>
                </a:cubicBezTo>
                <a:cubicBezTo>
                  <a:pt x="72" y="17"/>
                  <a:pt x="73" y="20"/>
                  <a:pt x="73" y="22"/>
                </a:cubicBezTo>
                <a:cubicBezTo>
                  <a:pt x="73" y="29"/>
                  <a:pt x="67" y="34"/>
                  <a:pt x="60" y="34"/>
                </a:cubicBezTo>
                <a:cubicBezTo>
                  <a:pt x="53" y="34"/>
                  <a:pt x="48" y="29"/>
                  <a:pt x="48" y="22"/>
                </a:cubicBezTo>
                <a:cubicBezTo>
                  <a:pt x="48" y="20"/>
                  <a:pt x="48" y="17"/>
                  <a:pt x="50" y="15"/>
                </a:cubicBezTo>
                <a:cubicBezTo>
                  <a:pt x="50" y="6"/>
                  <a:pt x="50" y="6"/>
                  <a:pt x="50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7"/>
                  <a:pt x="35" y="20"/>
                  <a:pt x="35" y="22"/>
                </a:cubicBezTo>
                <a:cubicBezTo>
                  <a:pt x="35" y="29"/>
                  <a:pt x="29" y="34"/>
                  <a:pt x="22" y="34"/>
                </a:cubicBezTo>
                <a:cubicBezTo>
                  <a:pt x="16" y="34"/>
                  <a:pt x="10" y="29"/>
                  <a:pt x="10" y="22"/>
                </a:cubicBezTo>
                <a:cubicBezTo>
                  <a:pt x="10" y="20"/>
                  <a:pt x="11" y="17"/>
                  <a:pt x="12" y="15"/>
                </a:cubicBezTo>
                <a:cubicBezTo>
                  <a:pt x="12" y="6"/>
                  <a:pt x="12" y="6"/>
                  <a:pt x="12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129"/>
                  <a:pt x="0" y="129"/>
                  <a:pt x="0" y="129"/>
                </a:cubicBezTo>
                <a:cubicBezTo>
                  <a:pt x="3" y="132"/>
                  <a:pt x="3" y="132"/>
                  <a:pt x="3" y="132"/>
                </a:cubicBezTo>
                <a:cubicBezTo>
                  <a:pt x="40" y="168"/>
                  <a:pt x="40" y="168"/>
                  <a:pt x="40" y="168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0" y="6"/>
                  <a:pt x="120" y="6"/>
                  <a:pt x="120" y="6"/>
                </a:cubicBezTo>
                <a:lnTo>
                  <a:pt x="108" y="6"/>
                </a:lnTo>
                <a:close/>
                <a:moveTo>
                  <a:pt x="110" y="158"/>
                </a:moveTo>
                <a:cubicBezTo>
                  <a:pt x="53" y="158"/>
                  <a:pt x="53" y="158"/>
                  <a:pt x="53" y="158"/>
                </a:cubicBezTo>
                <a:cubicBezTo>
                  <a:pt x="38" y="158"/>
                  <a:pt x="45" y="123"/>
                  <a:pt x="45" y="123"/>
                </a:cubicBezTo>
                <a:cubicBezTo>
                  <a:pt x="45" y="123"/>
                  <a:pt x="11" y="131"/>
                  <a:pt x="10" y="116"/>
                </a:cubicBezTo>
                <a:cubicBezTo>
                  <a:pt x="10" y="44"/>
                  <a:pt x="10" y="44"/>
                  <a:pt x="10" y="44"/>
                </a:cubicBezTo>
                <a:cubicBezTo>
                  <a:pt x="110" y="44"/>
                  <a:pt x="110" y="44"/>
                  <a:pt x="110" y="44"/>
                </a:cubicBezTo>
                <a:lnTo>
                  <a:pt x="110" y="158"/>
                </a:lnTo>
                <a:close/>
                <a:moveTo>
                  <a:pt x="101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1" y="88"/>
                  <a:pt x="21" y="88"/>
                  <a:pt x="21" y="88"/>
                </a:cubicBezTo>
                <a:cubicBezTo>
                  <a:pt x="101" y="88"/>
                  <a:pt x="101" y="88"/>
                  <a:pt x="101" y="88"/>
                </a:cubicBezTo>
                <a:lnTo>
                  <a:pt x="101" y="75"/>
                </a:lnTo>
                <a:close/>
                <a:moveTo>
                  <a:pt x="101" y="55"/>
                </a:moveTo>
                <a:cubicBezTo>
                  <a:pt x="21" y="55"/>
                  <a:pt x="21" y="55"/>
                  <a:pt x="21" y="55"/>
                </a:cubicBezTo>
                <a:cubicBezTo>
                  <a:pt x="21" y="67"/>
                  <a:pt x="21" y="67"/>
                  <a:pt x="21" y="67"/>
                </a:cubicBezTo>
                <a:cubicBezTo>
                  <a:pt x="101" y="67"/>
                  <a:pt x="101" y="67"/>
                  <a:pt x="101" y="67"/>
                </a:cubicBezTo>
                <a:lnTo>
                  <a:pt x="101" y="55"/>
                </a:lnTo>
                <a:close/>
                <a:moveTo>
                  <a:pt x="101" y="96"/>
                </a:moveTo>
                <a:cubicBezTo>
                  <a:pt x="21" y="96"/>
                  <a:pt x="21" y="96"/>
                  <a:pt x="21" y="9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101" y="108"/>
                  <a:pt x="101" y="108"/>
                  <a:pt x="101" y="108"/>
                </a:cubicBezTo>
                <a:lnTo>
                  <a:pt x="101" y="96"/>
                </a:lnTo>
                <a:close/>
                <a:moveTo>
                  <a:pt x="98" y="29"/>
                </a:moveTo>
                <a:cubicBezTo>
                  <a:pt x="101" y="29"/>
                  <a:pt x="104" y="26"/>
                  <a:pt x="104" y="23"/>
                </a:cubicBezTo>
                <a:cubicBezTo>
                  <a:pt x="104" y="6"/>
                  <a:pt x="104" y="6"/>
                  <a:pt x="104" y="6"/>
                </a:cubicBezTo>
                <a:cubicBezTo>
                  <a:pt x="104" y="2"/>
                  <a:pt x="101" y="0"/>
                  <a:pt x="98" y="0"/>
                </a:cubicBezTo>
                <a:cubicBezTo>
                  <a:pt x="94" y="0"/>
                  <a:pt x="92" y="2"/>
                  <a:pt x="92" y="6"/>
                </a:cubicBezTo>
                <a:cubicBezTo>
                  <a:pt x="92" y="23"/>
                  <a:pt x="92" y="23"/>
                  <a:pt x="92" y="23"/>
                </a:cubicBezTo>
                <a:cubicBezTo>
                  <a:pt x="92" y="26"/>
                  <a:pt x="94" y="29"/>
                  <a:pt x="98" y="29"/>
                </a:cubicBezTo>
                <a:close/>
                <a:moveTo>
                  <a:pt x="22" y="29"/>
                </a:moveTo>
                <a:cubicBezTo>
                  <a:pt x="26" y="29"/>
                  <a:pt x="29" y="26"/>
                  <a:pt x="29" y="23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2"/>
                  <a:pt x="26" y="0"/>
                  <a:pt x="22" y="0"/>
                </a:cubicBezTo>
                <a:cubicBezTo>
                  <a:pt x="19" y="0"/>
                  <a:pt x="16" y="2"/>
                  <a:pt x="16" y="6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6"/>
                  <a:pt x="19" y="29"/>
                  <a:pt x="22" y="29"/>
                </a:cubicBezTo>
                <a:close/>
                <a:moveTo>
                  <a:pt x="60" y="29"/>
                </a:moveTo>
                <a:cubicBezTo>
                  <a:pt x="64" y="29"/>
                  <a:pt x="66" y="26"/>
                  <a:pt x="66" y="23"/>
                </a:cubicBezTo>
                <a:cubicBezTo>
                  <a:pt x="66" y="6"/>
                  <a:pt x="66" y="6"/>
                  <a:pt x="66" y="6"/>
                </a:cubicBezTo>
                <a:cubicBezTo>
                  <a:pt x="66" y="2"/>
                  <a:pt x="64" y="0"/>
                  <a:pt x="60" y="0"/>
                </a:cubicBezTo>
                <a:cubicBezTo>
                  <a:pt x="57" y="0"/>
                  <a:pt x="54" y="2"/>
                  <a:pt x="54" y="6"/>
                </a:cubicBezTo>
                <a:cubicBezTo>
                  <a:pt x="54" y="23"/>
                  <a:pt x="54" y="23"/>
                  <a:pt x="54" y="23"/>
                </a:cubicBezTo>
                <a:cubicBezTo>
                  <a:pt x="54" y="26"/>
                  <a:pt x="57" y="29"/>
                  <a:pt x="60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91434" tIns="45717" rIns="91434" bIns="45717"/>
          <a:lstStyle/>
          <a:p>
            <a:pPr defTabSz="685165">
              <a:defRPr/>
            </a:pPr>
            <a:endParaRPr lang="zh-CN" altLang="en-US" sz="180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052907" y="2976536"/>
            <a:ext cx="1037266" cy="481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909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64"/>
          <p:cNvSpPr>
            <a:spLocks noChangeArrowheads="1"/>
          </p:cNvSpPr>
          <p:nvPr/>
        </p:nvSpPr>
        <p:spPr bwMode="auto">
          <a:xfrm>
            <a:off x="2497758" y="3179221"/>
            <a:ext cx="2112113" cy="74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所属专业</a:t>
            </a:r>
            <a:endParaRPr lang="en-US" altLang="zh-CN" sz="3200" b="1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74"/>
          <p:cNvSpPr>
            <a:spLocks noChangeArrowheads="1"/>
          </p:cNvSpPr>
          <p:nvPr/>
        </p:nvSpPr>
        <p:spPr bwMode="auto">
          <a:xfrm>
            <a:off x="3509005" y="2536841"/>
            <a:ext cx="75797" cy="263034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1" name="Freeform 75"/>
          <p:cNvSpPr/>
          <p:nvPr/>
        </p:nvSpPr>
        <p:spPr bwMode="auto">
          <a:xfrm>
            <a:off x="3186869" y="2018182"/>
            <a:ext cx="644272" cy="218578"/>
          </a:xfrm>
          <a:custGeom>
            <a:avLst/>
            <a:gdLst>
              <a:gd name="T0" fmla="*/ 115 w 231"/>
              <a:gd name="T1" fmla="*/ 28 h 81"/>
              <a:gd name="T2" fmla="*/ 30 w 231"/>
              <a:gd name="T3" fmla="*/ 28 h 81"/>
              <a:gd name="T4" fmla="*/ 25 w 231"/>
              <a:gd name="T5" fmla="*/ 30 h 81"/>
              <a:gd name="T6" fmla="*/ 2 w 231"/>
              <a:gd name="T7" fmla="*/ 50 h 81"/>
              <a:gd name="T8" fmla="*/ 0 w 231"/>
              <a:gd name="T9" fmla="*/ 54 h 81"/>
              <a:gd name="T10" fmla="*/ 0 w 231"/>
              <a:gd name="T11" fmla="*/ 55 h 81"/>
              <a:gd name="T12" fmla="*/ 2 w 231"/>
              <a:gd name="T13" fmla="*/ 60 h 81"/>
              <a:gd name="T14" fmla="*/ 25 w 231"/>
              <a:gd name="T15" fmla="*/ 79 h 81"/>
              <a:gd name="T16" fmla="*/ 30 w 231"/>
              <a:gd name="T17" fmla="*/ 81 h 81"/>
              <a:gd name="T18" fmla="*/ 229 w 231"/>
              <a:gd name="T19" fmla="*/ 81 h 81"/>
              <a:gd name="T20" fmla="*/ 231 w 231"/>
              <a:gd name="T21" fmla="*/ 78 h 81"/>
              <a:gd name="T22" fmla="*/ 231 w 231"/>
              <a:gd name="T23" fmla="*/ 31 h 81"/>
              <a:gd name="T24" fmla="*/ 229 w 231"/>
              <a:gd name="T25" fmla="*/ 28 h 81"/>
              <a:gd name="T26" fmla="*/ 142 w 231"/>
              <a:gd name="T27" fmla="*/ 28 h 81"/>
              <a:gd name="T28" fmla="*/ 142 w 231"/>
              <a:gd name="T29" fmla="*/ 13 h 81"/>
              <a:gd name="T30" fmla="*/ 142 w 231"/>
              <a:gd name="T31" fmla="*/ 0 h 81"/>
              <a:gd name="T32" fmla="*/ 115 w 231"/>
              <a:gd name="T33" fmla="*/ 0 h 81"/>
              <a:gd name="T34" fmla="*/ 115 w 231"/>
              <a:gd name="T35" fmla="*/ 13 h 81"/>
              <a:gd name="T36" fmla="*/ 115 w 231"/>
              <a:gd name="T37" fmla="*/ 2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1" h="81">
                <a:moveTo>
                  <a:pt x="115" y="28"/>
                </a:moveTo>
                <a:cubicBezTo>
                  <a:pt x="30" y="28"/>
                  <a:pt x="30" y="28"/>
                  <a:pt x="30" y="28"/>
                </a:cubicBezTo>
                <a:cubicBezTo>
                  <a:pt x="28" y="28"/>
                  <a:pt x="26" y="29"/>
                  <a:pt x="25" y="3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1"/>
                  <a:pt x="0" y="53"/>
                  <a:pt x="0" y="54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56"/>
                  <a:pt x="1" y="59"/>
                  <a:pt x="2" y="60"/>
                </a:cubicBezTo>
                <a:cubicBezTo>
                  <a:pt x="25" y="79"/>
                  <a:pt x="25" y="79"/>
                  <a:pt x="25" y="79"/>
                </a:cubicBezTo>
                <a:cubicBezTo>
                  <a:pt x="26" y="80"/>
                  <a:pt x="28" y="81"/>
                  <a:pt x="30" y="81"/>
                </a:cubicBezTo>
                <a:cubicBezTo>
                  <a:pt x="229" y="81"/>
                  <a:pt x="229" y="81"/>
                  <a:pt x="229" y="81"/>
                </a:cubicBezTo>
                <a:cubicBezTo>
                  <a:pt x="230" y="81"/>
                  <a:pt x="231" y="80"/>
                  <a:pt x="231" y="78"/>
                </a:cubicBezTo>
                <a:cubicBezTo>
                  <a:pt x="231" y="31"/>
                  <a:pt x="231" y="31"/>
                  <a:pt x="231" y="31"/>
                </a:cubicBezTo>
                <a:cubicBezTo>
                  <a:pt x="231" y="30"/>
                  <a:pt x="230" y="28"/>
                  <a:pt x="229" y="28"/>
                </a:cubicBezTo>
                <a:cubicBezTo>
                  <a:pt x="142" y="28"/>
                  <a:pt x="142" y="28"/>
                  <a:pt x="142" y="28"/>
                </a:cubicBezTo>
                <a:cubicBezTo>
                  <a:pt x="142" y="13"/>
                  <a:pt x="142" y="13"/>
                  <a:pt x="142" y="13"/>
                </a:cubicBez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15" y="13"/>
                  <a:pt x="115" y="13"/>
                  <a:pt x="115" y="13"/>
                </a:cubicBezTo>
                <a:lnTo>
                  <a:pt x="115" y="2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2" name="Freeform 76"/>
          <p:cNvSpPr/>
          <p:nvPr/>
        </p:nvSpPr>
        <p:spPr bwMode="auto">
          <a:xfrm>
            <a:off x="3258875" y="2277510"/>
            <a:ext cx="644272" cy="218578"/>
          </a:xfrm>
          <a:custGeom>
            <a:avLst/>
            <a:gdLst>
              <a:gd name="T0" fmla="*/ 89 w 231"/>
              <a:gd name="T1" fmla="*/ 27 h 80"/>
              <a:gd name="T2" fmla="*/ 3 w 231"/>
              <a:gd name="T3" fmla="*/ 27 h 80"/>
              <a:gd name="T4" fmla="*/ 0 w 231"/>
              <a:gd name="T5" fmla="*/ 30 h 80"/>
              <a:gd name="T6" fmla="*/ 0 w 231"/>
              <a:gd name="T7" fmla="*/ 77 h 80"/>
              <a:gd name="T8" fmla="*/ 3 w 231"/>
              <a:gd name="T9" fmla="*/ 80 h 80"/>
              <a:gd name="T10" fmla="*/ 202 w 231"/>
              <a:gd name="T11" fmla="*/ 80 h 80"/>
              <a:gd name="T12" fmla="*/ 206 w 231"/>
              <a:gd name="T13" fmla="*/ 78 h 80"/>
              <a:gd name="T14" fmla="*/ 229 w 231"/>
              <a:gd name="T15" fmla="*/ 59 h 80"/>
              <a:gd name="T16" fmla="*/ 231 w 231"/>
              <a:gd name="T17" fmla="*/ 54 h 80"/>
              <a:gd name="T18" fmla="*/ 231 w 231"/>
              <a:gd name="T19" fmla="*/ 53 h 80"/>
              <a:gd name="T20" fmla="*/ 229 w 231"/>
              <a:gd name="T21" fmla="*/ 49 h 80"/>
              <a:gd name="T22" fmla="*/ 206 w 231"/>
              <a:gd name="T23" fmla="*/ 29 h 80"/>
              <a:gd name="T24" fmla="*/ 202 w 231"/>
              <a:gd name="T25" fmla="*/ 27 h 80"/>
              <a:gd name="T26" fmla="*/ 116 w 231"/>
              <a:gd name="T27" fmla="*/ 27 h 80"/>
              <a:gd name="T28" fmla="*/ 116 w 231"/>
              <a:gd name="T29" fmla="*/ 12 h 80"/>
              <a:gd name="T30" fmla="*/ 116 w 231"/>
              <a:gd name="T31" fmla="*/ 1 h 80"/>
              <a:gd name="T32" fmla="*/ 116 w 231"/>
              <a:gd name="T33" fmla="*/ 0 h 80"/>
              <a:gd name="T34" fmla="*/ 89 w 231"/>
              <a:gd name="T35" fmla="*/ 0 h 80"/>
              <a:gd name="T36" fmla="*/ 89 w 231"/>
              <a:gd name="T37" fmla="*/ 1 h 80"/>
              <a:gd name="T38" fmla="*/ 89 w 231"/>
              <a:gd name="T39" fmla="*/ 12 h 80"/>
              <a:gd name="T40" fmla="*/ 89 w 231"/>
              <a:gd name="T41" fmla="*/ 27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1" h="80">
                <a:moveTo>
                  <a:pt x="89" y="27"/>
                </a:moveTo>
                <a:cubicBezTo>
                  <a:pt x="3" y="27"/>
                  <a:pt x="3" y="27"/>
                  <a:pt x="3" y="27"/>
                </a:cubicBezTo>
                <a:cubicBezTo>
                  <a:pt x="1" y="27"/>
                  <a:pt x="0" y="29"/>
                  <a:pt x="0" y="30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9"/>
                  <a:pt x="1" y="80"/>
                  <a:pt x="3" y="80"/>
                </a:cubicBezTo>
                <a:cubicBezTo>
                  <a:pt x="202" y="80"/>
                  <a:pt x="202" y="80"/>
                  <a:pt x="202" y="80"/>
                </a:cubicBezTo>
                <a:cubicBezTo>
                  <a:pt x="203" y="80"/>
                  <a:pt x="205" y="79"/>
                  <a:pt x="206" y="78"/>
                </a:cubicBezTo>
                <a:cubicBezTo>
                  <a:pt x="229" y="59"/>
                  <a:pt x="229" y="59"/>
                  <a:pt x="229" y="59"/>
                </a:cubicBezTo>
                <a:cubicBezTo>
                  <a:pt x="230" y="58"/>
                  <a:pt x="231" y="55"/>
                  <a:pt x="231" y="54"/>
                </a:cubicBezTo>
                <a:cubicBezTo>
                  <a:pt x="231" y="53"/>
                  <a:pt x="231" y="53"/>
                  <a:pt x="231" y="53"/>
                </a:cubicBezTo>
                <a:cubicBezTo>
                  <a:pt x="231" y="52"/>
                  <a:pt x="230" y="50"/>
                  <a:pt x="229" y="49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205" y="28"/>
                  <a:pt x="203" y="27"/>
                  <a:pt x="202" y="27"/>
                </a:cubicBezTo>
                <a:cubicBezTo>
                  <a:pt x="116" y="27"/>
                  <a:pt x="116" y="27"/>
                  <a:pt x="116" y="27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"/>
                  <a:pt x="116" y="1"/>
                  <a:pt x="116" y="1"/>
                </a:cubicBezTo>
                <a:cubicBezTo>
                  <a:pt x="116" y="0"/>
                  <a:pt x="116" y="0"/>
                  <a:pt x="11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1"/>
                  <a:pt x="89" y="1"/>
                  <a:pt x="89" y="1"/>
                </a:cubicBezTo>
                <a:cubicBezTo>
                  <a:pt x="89" y="12"/>
                  <a:pt x="89" y="12"/>
                  <a:pt x="89" y="12"/>
                </a:cubicBezTo>
                <a:lnTo>
                  <a:pt x="89" y="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462113" y="2976536"/>
            <a:ext cx="1037266" cy="481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909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64"/>
          <p:cNvSpPr>
            <a:spLocks noChangeArrowheads="1"/>
          </p:cNvSpPr>
          <p:nvPr/>
        </p:nvSpPr>
        <p:spPr bwMode="auto">
          <a:xfrm>
            <a:off x="5067662" y="3179221"/>
            <a:ext cx="1826141" cy="74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实施时间</a:t>
            </a:r>
            <a:endParaRPr lang="en-US" altLang="zh-CN" sz="3200" b="1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126"/>
          <p:cNvSpPr>
            <a:spLocks noEditPoints="1"/>
          </p:cNvSpPr>
          <p:nvPr/>
        </p:nvSpPr>
        <p:spPr bwMode="auto">
          <a:xfrm>
            <a:off x="5605793" y="2110033"/>
            <a:ext cx="715271" cy="662475"/>
          </a:xfrm>
          <a:custGeom>
            <a:avLst/>
            <a:gdLst>
              <a:gd name="T0" fmla="*/ 0 w 230"/>
              <a:gd name="T1" fmla="*/ 0 h 200"/>
              <a:gd name="T2" fmla="*/ 0 w 230"/>
              <a:gd name="T3" fmla="*/ 200 h 200"/>
              <a:gd name="T4" fmla="*/ 230 w 230"/>
              <a:gd name="T5" fmla="*/ 200 h 200"/>
              <a:gd name="T6" fmla="*/ 230 w 230"/>
              <a:gd name="T7" fmla="*/ 0 h 200"/>
              <a:gd name="T8" fmla="*/ 0 w 230"/>
              <a:gd name="T9" fmla="*/ 0 h 200"/>
              <a:gd name="T10" fmla="*/ 218 w 230"/>
              <a:gd name="T11" fmla="*/ 187 h 200"/>
              <a:gd name="T12" fmla="*/ 13 w 230"/>
              <a:gd name="T13" fmla="*/ 187 h 200"/>
              <a:gd name="T14" fmla="*/ 13 w 230"/>
              <a:gd name="T15" fmla="*/ 16 h 200"/>
              <a:gd name="T16" fmla="*/ 218 w 230"/>
              <a:gd name="T17" fmla="*/ 16 h 200"/>
              <a:gd name="T18" fmla="*/ 218 w 230"/>
              <a:gd name="T19" fmla="*/ 187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0" h="200">
                <a:moveTo>
                  <a:pt x="0" y="0"/>
                </a:moveTo>
                <a:lnTo>
                  <a:pt x="0" y="200"/>
                </a:lnTo>
                <a:lnTo>
                  <a:pt x="230" y="200"/>
                </a:lnTo>
                <a:lnTo>
                  <a:pt x="230" y="0"/>
                </a:lnTo>
                <a:lnTo>
                  <a:pt x="0" y="0"/>
                </a:lnTo>
                <a:close/>
                <a:moveTo>
                  <a:pt x="218" y="187"/>
                </a:moveTo>
                <a:lnTo>
                  <a:pt x="13" y="187"/>
                </a:lnTo>
                <a:lnTo>
                  <a:pt x="13" y="16"/>
                </a:lnTo>
                <a:lnTo>
                  <a:pt x="218" y="16"/>
                </a:lnTo>
                <a:lnTo>
                  <a:pt x="218" y="18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91434" tIns="45717" rIns="91434" bIns="45717"/>
          <a:lstStyle/>
          <a:p>
            <a:pPr defTabSz="685165">
              <a:defRPr/>
            </a:pPr>
            <a:endParaRPr lang="zh-CN" altLang="en-US" sz="180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0" name="Rectangle 127"/>
          <p:cNvSpPr>
            <a:spLocks noChangeArrowheads="1"/>
          </p:cNvSpPr>
          <p:nvPr/>
        </p:nvSpPr>
        <p:spPr bwMode="auto">
          <a:xfrm>
            <a:off x="5711528" y="2285590"/>
            <a:ext cx="83968" cy="861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34" tIns="45717" rIns="91434" bIns="45717"/>
          <a:lstStyle/>
          <a:p>
            <a:pPr defTabSz="685165">
              <a:defRPr/>
            </a:pPr>
            <a:endParaRPr lang="zh-CN" altLang="en-US" sz="180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1" name="Rectangle 128"/>
          <p:cNvSpPr>
            <a:spLocks noChangeArrowheads="1"/>
          </p:cNvSpPr>
          <p:nvPr/>
        </p:nvSpPr>
        <p:spPr bwMode="auto">
          <a:xfrm>
            <a:off x="5823483" y="2318711"/>
            <a:ext cx="401175" cy="198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34" tIns="45717" rIns="91434" bIns="45717"/>
          <a:lstStyle/>
          <a:p>
            <a:pPr defTabSz="685165">
              <a:defRPr/>
            </a:pPr>
            <a:endParaRPr lang="zh-CN" altLang="en-US" sz="180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2" name="Rectangle 129"/>
          <p:cNvSpPr>
            <a:spLocks noChangeArrowheads="1"/>
          </p:cNvSpPr>
          <p:nvPr/>
        </p:nvSpPr>
        <p:spPr bwMode="auto">
          <a:xfrm>
            <a:off x="5711528" y="2418085"/>
            <a:ext cx="83968" cy="894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34" tIns="45717" rIns="91434" bIns="45717"/>
          <a:lstStyle/>
          <a:p>
            <a:pPr defTabSz="685165">
              <a:defRPr/>
            </a:pPr>
            <a:endParaRPr lang="zh-CN" altLang="en-US" sz="180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3" name="Rectangle 130"/>
          <p:cNvSpPr>
            <a:spLocks noChangeArrowheads="1"/>
          </p:cNvSpPr>
          <p:nvPr/>
        </p:nvSpPr>
        <p:spPr bwMode="auto">
          <a:xfrm>
            <a:off x="5823483" y="2454520"/>
            <a:ext cx="401175" cy="198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34" tIns="45717" rIns="91434" bIns="45717"/>
          <a:lstStyle/>
          <a:p>
            <a:pPr defTabSz="685165">
              <a:defRPr/>
            </a:pPr>
            <a:endParaRPr lang="zh-CN" altLang="en-US" sz="180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4" name="Rectangle 131"/>
          <p:cNvSpPr>
            <a:spLocks noChangeArrowheads="1"/>
          </p:cNvSpPr>
          <p:nvPr/>
        </p:nvSpPr>
        <p:spPr bwMode="auto">
          <a:xfrm>
            <a:off x="5711528" y="2553893"/>
            <a:ext cx="83968" cy="861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34" tIns="45717" rIns="91434" bIns="45717"/>
          <a:lstStyle/>
          <a:p>
            <a:pPr defTabSz="685165">
              <a:defRPr/>
            </a:pPr>
            <a:endParaRPr lang="zh-CN" altLang="en-US" sz="180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35" name="Rectangle 132"/>
          <p:cNvSpPr>
            <a:spLocks noChangeArrowheads="1"/>
          </p:cNvSpPr>
          <p:nvPr/>
        </p:nvSpPr>
        <p:spPr bwMode="auto">
          <a:xfrm>
            <a:off x="5823483" y="2587016"/>
            <a:ext cx="401175" cy="198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34" tIns="45717" rIns="91434" bIns="45717"/>
          <a:lstStyle/>
          <a:p>
            <a:pPr defTabSz="685165">
              <a:defRPr/>
            </a:pPr>
            <a:endParaRPr lang="zh-CN" altLang="en-US" sz="1800">
              <a:solidFill>
                <a:prstClr val="black"/>
              </a:solidFill>
              <a:latin typeface="Arial" panose="020B0604020202020204"/>
              <a:ea typeface="微软雅黑" panose="020B0503020204020204" pitchFamily="34" charset="-122"/>
              <a:sym typeface="Arial" panose="020B0604020202020204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855475" y="2976536"/>
            <a:ext cx="1037266" cy="481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909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64"/>
          <p:cNvSpPr>
            <a:spLocks noChangeArrowheads="1"/>
          </p:cNvSpPr>
          <p:nvPr/>
        </p:nvSpPr>
        <p:spPr bwMode="auto">
          <a:xfrm>
            <a:off x="7461024" y="3179221"/>
            <a:ext cx="1826141" cy="74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项目投资</a:t>
            </a:r>
            <a:endParaRPr lang="en-US" altLang="zh-CN" sz="3200" b="1" dirty="0">
              <a:solidFill>
                <a:schemeClr val="accent2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705758" y="3982875"/>
            <a:ext cx="173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/>
              <a:t>医药制造业</a:t>
            </a:r>
            <a:endParaRPr lang="zh-CN" altLang="en-US" sz="2400" b="1" dirty="0"/>
          </a:p>
        </p:txBody>
      </p:sp>
      <p:sp>
        <p:nvSpPr>
          <p:cNvPr id="54" name="文本框 53"/>
          <p:cNvSpPr txBox="1"/>
          <p:nvPr/>
        </p:nvSpPr>
        <p:spPr>
          <a:xfrm>
            <a:off x="5042729" y="3982875"/>
            <a:ext cx="2141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2023</a:t>
            </a:r>
            <a:r>
              <a:rPr lang="zh-CN" altLang="en-US" sz="2400" b="1" dirty="0"/>
              <a:t>年</a:t>
            </a:r>
            <a:r>
              <a:rPr lang="en-US" altLang="zh-CN" sz="2400" b="1" dirty="0"/>
              <a:t>3</a:t>
            </a:r>
            <a:r>
              <a:rPr lang="zh-CN" altLang="en-US" sz="2400" b="1" dirty="0"/>
              <a:t>月</a:t>
            </a:r>
            <a:r>
              <a:rPr lang="en-US" altLang="zh-CN" sz="2400" b="1" dirty="0"/>
              <a:t>8</a:t>
            </a:r>
            <a:r>
              <a:rPr lang="zh-CN" altLang="en-US" sz="2400" b="1" dirty="0"/>
              <a:t>日</a:t>
            </a:r>
            <a:endParaRPr lang="zh-CN" altLang="en-US" sz="2400" b="1" dirty="0"/>
          </a:p>
        </p:txBody>
      </p:sp>
      <p:sp>
        <p:nvSpPr>
          <p:cNvPr id="55" name="文本框 54"/>
          <p:cNvSpPr txBox="1"/>
          <p:nvPr/>
        </p:nvSpPr>
        <p:spPr>
          <a:xfrm>
            <a:off x="7784028" y="3982875"/>
            <a:ext cx="11801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1000</a:t>
            </a:r>
            <a:r>
              <a:rPr lang="zh-CN" altLang="en-US" sz="2400" b="1" dirty="0"/>
              <a:t>元</a:t>
            </a:r>
            <a:endParaRPr lang="zh-CN" altLang="en-US" sz="2400" b="1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35"/>
          <p:cNvSpPr/>
          <p:nvPr/>
        </p:nvSpPr>
        <p:spPr>
          <a:xfrm rot="10800000">
            <a:off x="2940541" y="2855168"/>
            <a:ext cx="1481370" cy="1335259"/>
          </a:xfrm>
          <a:prstGeom prst="roundRect">
            <a:avLst/>
          </a:prstGeom>
          <a:gradFill flip="none" rotWithShape="1">
            <a:gsLst>
              <a:gs pos="0">
                <a:sysClr val="window" lastClr="FFFFFF"/>
              </a:gs>
              <a:gs pos="73000">
                <a:srgbClr val="ECECEC"/>
              </a:gs>
              <a:gs pos="100000">
                <a:srgbClr val="D9D9D9"/>
              </a:gs>
            </a:gsLst>
            <a:lin ang="2700000" scaled="1"/>
            <a:tileRect/>
          </a:gradFill>
          <a:ln w="25400">
            <a:gradFill flip="none" rotWithShape="1">
              <a:gsLst>
                <a:gs pos="29000">
                  <a:srgbClr val="E0E0E0"/>
                </a:gs>
                <a:gs pos="0">
                  <a:srgbClr val="999999"/>
                </a:gs>
                <a:gs pos="83000">
                  <a:sysClr val="window" lastClr="FFFFFF"/>
                </a:gs>
              </a:gsLst>
              <a:lin ang="2700000" scaled="1"/>
              <a:tileRect/>
            </a:gradFill>
          </a:ln>
          <a:effectLst/>
        </p:spPr>
        <p:txBody>
          <a:bodyPr vert="horz" wrap="square" lIns="90265" tIns="45132" rIns="90265" bIns="45132" numCol="1" anchor="t" anchorCtr="0" compatLnSpc="1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02335">
              <a:defRPr/>
            </a:pPr>
            <a:endParaRPr lang="zh-CN" altLang="en-US" kern="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0" name="文本框 5"/>
          <p:cNvSpPr txBox="1"/>
          <p:nvPr/>
        </p:nvSpPr>
        <p:spPr>
          <a:xfrm>
            <a:off x="3074674" y="2986526"/>
            <a:ext cx="1124550" cy="1138715"/>
          </a:xfrm>
          <a:prstGeom prst="rect">
            <a:avLst/>
          </a:prstGeom>
          <a:noFill/>
          <a:effectLst/>
        </p:spPr>
        <p:txBody>
          <a:bodyPr wrap="none" lIns="121862" tIns="60931" rIns="121862" bIns="60931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02335"/>
            <a:r>
              <a:rPr lang="en-US" altLang="zh-CN" sz="6600" dirty="0">
                <a:solidFill>
                  <a:schemeClr val="accent1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宋体" panose="02010600030101010101" pitchFamily="2" charset="-122"/>
              </a:rPr>
              <a:t>02</a:t>
            </a:r>
            <a:endParaRPr lang="zh-CN" altLang="en-US" sz="6600" dirty="0">
              <a:solidFill>
                <a:schemeClr val="accent1">
                  <a:lumMod val="75000"/>
                </a:schemeClr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41" name="文本框 7"/>
          <p:cNvSpPr txBox="1"/>
          <p:nvPr/>
        </p:nvSpPr>
        <p:spPr>
          <a:xfrm>
            <a:off x="5686646" y="3109902"/>
            <a:ext cx="2708317" cy="861716"/>
          </a:xfrm>
          <a:prstGeom prst="rect">
            <a:avLst/>
          </a:prstGeom>
          <a:noFill/>
          <a:effectLst/>
        </p:spPr>
        <p:txBody>
          <a:bodyPr wrap="none" lIns="121862" tIns="60931" rIns="121862" bIns="60931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02335"/>
            <a:r>
              <a:rPr lang="zh-CN" altLang="en-US" sz="4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立项背景</a:t>
            </a:r>
            <a:endParaRPr lang="zh-CN" altLang="en-US" sz="4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634896" y="3200060"/>
            <a:ext cx="898005" cy="701962"/>
            <a:chOff x="4521015" y="1894777"/>
            <a:chExt cx="660754" cy="460991"/>
          </a:xfrm>
          <a:solidFill>
            <a:schemeClr val="accent2"/>
          </a:solidFill>
        </p:grpSpPr>
        <p:sp>
          <p:nvSpPr>
            <p:cNvPr id="44" name="Freeform 51"/>
            <p:cNvSpPr>
              <a:spLocks noEditPoints="1"/>
            </p:cNvSpPr>
            <p:nvPr/>
          </p:nvSpPr>
          <p:spPr bwMode="auto">
            <a:xfrm>
              <a:off x="4521015" y="1991365"/>
              <a:ext cx="660754" cy="331474"/>
            </a:xfrm>
            <a:custGeom>
              <a:avLst/>
              <a:gdLst>
                <a:gd name="T0" fmla="*/ 71 w 212"/>
                <a:gd name="T1" fmla="*/ 17 h 106"/>
                <a:gd name="T2" fmla="*/ 70 w 212"/>
                <a:gd name="T3" fmla="*/ 8 h 106"/>
                <a:gd name="T4" fmla="*/ 65 w 212"/>
                <a:gd name="T5" fmla="*/ 6 h 106"/>
                <a:gd name="T6" fmla="*/ 34 w 212"/>
                <a:gd name="T7" fmla="*/ 33 h 106"/>
                <a:gd name="T8" fmla="*/ 36 w 212"/>
                <a:gd name="T9" fmla="*/ 50 h 106"/>
                <a:gd name="T10" fmla="*/ 39 w 212"/>
                <a:gd name="T11" fmla="*/ 60 h 106"/>
                <a:gd name="T12" fmla="*/ 39 w 212"/>
                <a:gd name="T13" fmla="*/ 65 h 106"/>
                <a:gd name="T14" fmla="*/ 30 w 212"/>
                <a:gd name="T15" fmla="*/ 74 h 106"/>
                <a:gd name="T16" fmla="*/ 1 w 212"/>
                <a:gd name="T17" fmla="*/ 89 h 106"/>
                <a:gd name="T18" fmla="*/ 25 w 212"/>
                <a:gd name="T19" fmla="*/ 106 h 106"/>
                <a:gd name="T20" fmla="*/ 25 w 212"/>
                <a:gd name="T21" fmla="*/ 93 h 106"/>
                <a:gd name="T22" fmla="*/ 25 w 212"/>
                <a:gd name="T23" fmla="*/ 91 h 106"/>
                <a:gd name="T24" fmla="*/ 46 w 212"/>
                <a:gd name="T25" fmla="*/ 76 h 106"/>
                <a:gd name="T26" fmla="*/ 69 w 212"/>
                <a:gd name="T27" fmla="*/ 67 h 106"/>
                <a:gd name="T28" fmla="*/ 66 w 212"/>
                <a:gd name="T29" fmla="*/ 65 h 106"/>
                <a:gd name="T30" fmla="*/ 70 w 212"/>
                <a:gd name="T31" fmla="*/ 52 h 106"/>
                <a:gd name="T32" fmla="*/ 75 w 212"/>
                <a:gd name="T33" fmla="*/ 45 h 106"/>
                <a:gd name="T34" fmla="*/ 70 w 212"/>
                <a:gd name="T35" fmla="*/ 24 h 106"/>
                <a:gd name="T36" fmla="*/ 211 w 212"/>
                <a:gd name="T37" fmla="*/ 89 h 106"/>
                <a:gd name="T38" fmla="*/ 182 w 212"/>
                <a:gd name="T39" fmla="*/ 74 h 106"/>
                <a:gd name="T40" fmla="*/ 173 w 212"/>
                <a:gd name="T41" fmla="*/ 65 h 106"/>
                <a:gd name="T42" fmla="*/ 173 w 212"/>
                <a:gd name="T43" fmla="*/ 59 h 106"/>
                <a:gd name="T44" fmla="*/ 177 w 212"/>
                <a:gd name="T45" fmla="*/ 49 h 106"/>
                <a:gd name="T46" fmla="*/ 178 w 212"/>
                <a:gd name="T47" fmla="*/ 37 h 106"/>
                <a:gd name="T48" fmla="*/ 178 w 212"/>
                <a:gd name="T49" fmla="*/ 23 h 106"/>
                <a:gd name="T50" fmla="*/ 174 w 212"/>
                <a:gd name="T51" fmla="*/ 8 h 106"/>
                <a:gd name="T52" fmla="*/ 168 w 212"/>
                <a:gd name="T53" fmla="*/ 6 h 106"/>
                <a:gd name="T54" fmla="*/ 139 w 212"/>
                <a:gd name="T55" fmla="*/ 12 h 106"/>
                <a:gd name="T56" fmla="*/ 139 w 212"/>
                <a:gd name="T57" fmla="*/ 15 h 106"/>
                <a:gd name="T58" fmla="*/ 140 w 212"/>
                <a:gd name="T59" fmla="*/ 17 h 106"/>
                <a:gd name="T60" fmla="*/ 138 w 212"/>
                <a:gd name="T61" fmla="*/ 41 h 106"/>
                <a:gd name="T62" fmla="*/ 139 w 212"/>
                <a:gd name="T63" fmla="*/ 50 h 106"/>
                <a:gd name="T64" fmla="*/ 142 w 212"/>
                <a:gd name="T65" fmla="*/ 60 h 106"/>
                <a:gd name="T66" fmla="*/ 143 w 212"/>
                <a:gd name="T67" fmla="*/ 65 h 106"/>
                <a:gd name="T68" fmla="*/ 156 w 212"/>
                <a:gd name="T69" fmla="*/ 72 h 106"/>
                <a:gd name="T70" fmla="*/ 170 w 212"/>
                <a:gd name="T71" fmla="*/ 78 h 106"/>
                <a:gd name="T72" fmla="*/ 187 w 212"/>
                <a:gd name="T73" fmla="*/ 92 h 106"/>
                <a:gd name="T74" fmla="*/ 187 w 212"/>
                <a:gd name="T75" fmla="*/ 101 h 106"/>
                <a:gd name="T76" fmla="*/ 212 w 212"/>
                <a:gd name="T7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2" h="106">
                  <a:moveTo>
                    <a:pt x="69" y="22"/>
                  </a:moveTo>
                  <a:cubicBezTo>
                    <a:pt x="69" y="20"/>
                    <a:pt x="70" y="18"/>
                    <a:pt x="71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3"/>
                    <a:pt x="70" y="11"/>
                    <a:pt x="70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6" y="0"/>
                    <a:pt x="47" y="4"/>
                    <a:pt x="42" y="6"/>
                  </a:cubicBezTo>
                  <a:cubicBezTo>
                    <a:pt x="35" y="8"/>
                    <a:pt x="30" y="18"/>
                    <a:pt x="34" y="33"/>
                  </a:cubicBezTo>
                  <a:cubicBezTo>
                    <a:pt x="34" y="36"/>
                    <a:pt x="32" y="37"/>
                    <a:pt x="32" y="38"/>
                  </a:cubicBezTo>
                  <a:cubicBezTo>
                    <a:pt x="33" y="41"/>
                    <a:pt x="33" y="49"/>
                    <a:pt x="36" y="50"/>
                  </a:cubicBezTo>
                  <a:cubicBezTo>
                    <a:pt x="36" y="51"/>
                    <a:pt x="38" y="51"/>
                    <a:pt x="38" y="51"/>
                  </a:cubicBezTo>
                  <a:cubicBezTo>
                    <a:pt x="38" y="54"/>
                    <a:pt x="38" y="57"/>
                    <a:pt x="39" y="60"/>
                  </a:cubicBezTo>
                  <a:cubicBezTo>
                    <a:pt x="39" y="62"/>
                    <a:pt x="41" y="62"/>
                    <a:pt x="42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8" y="67"/>
                    <a:pt x="37" y="72"/>
                    <a:pt x="35" y="73"/>
                  </a:cubicBezTo>
                  <a:cubicBezTo>
                    <a:pt x="33" y="73"/>
                    <a:pt x="32" y="74"/>
                    <a:pt x="30" y="74"/>
                  </a:cubicBezTo>
                  <a:cubicBezTo>
                    <a:pt x="25" y="76"/>
                    <a:pt x="19" y="79"/>
                    <a:pt x="13" y="81"/>
                  </a:cubicBezTo>
                  <a:cubicBezTo>
                    <a:pt x="8" y="83"/>
                    <a:pt x="2" y="84"/>
                    <a:pt x="1" y="89"/>
                  </a:cubicBezTo>
                  <a:cubicBezTo>
                    <a:pt x="1" y="93"/>
                    <a:pt x="0" y="101"/>
                    <a:pt x="0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4"/>
                    <a:pt x="25" y="103"/>
                    <a:pt x="25" y="101"/>
                  </a:cubicBezTo>
                  <a:cubicBezTo>
                    <a:pt x="25" y="98"/>
                    <a:pt x="25" y="95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8" y="83"/>
                    <a:pt x="36" y="80"/>
                    <a:pt x="42" y="78"/>
                  </a:cubicBezTo>
                  <a:cubicBezTo>
                    <a:pt x="44" y="77"/>
                    <a:pt x="45" y="77"/>
                    <a:pt x="46" y="76"/>
                  </a:cubicBezTo>
                  <a:cubicBezTo>
                    <a:pt x="49" y="75"/>
                    <a:pt x="53" y="74"/>
                    <a:pt x="56" y="72"/>
                  </a:cubicBezTo>
                  <a:cubicBezTo>
                    <a:pt x="60" y="70"/>
                    <a:pt x="65" y="68"/>
                    <a:pt x="69" y="67"/>
                  </a:cubicBezTo>
                  <a:cubicBezTo>
                    <a:pt x="69" y="66"/>
                    <a:pt x="69" y="66"/>
                    <a:pt x="69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6" y="62"/>
                    <a:pt x="68" y="61"/>
                    <a:pt x="69" y="59"/>
                  </a:cubicBezTo>
                  <a:cubicBezTo>
                    <a:pt x="70" y="57"/>
                    <a:pt x="69" y="54"/>
                    <a:pt x="70" y="52"/>
                  </a:cubicBezTo>
                  <a:cubicBezTo>
                    <a:pt x="71" y="51"/>
                    <a:pt x="73" y="50"/>
                    <a:pt x="73" y="49"/>
                  </a:cubicBezTo>
                  <a:cubicBezTo>
                    <a:pt x="74" y="48"/>
                    <a:pt x="75" y="46"/>
                    <a:pt x="75" y="45"/>
                  </a:cubicBezTo>
                  <a:cubicBezTo>
                    <a:pt x="75" y="44"/>
                    <a:pt x="75" y="43"/>
                    <a:pt x="75" y="43"/>
                  </a:cubicBezTo>
                  <a:cubicBezTo>
                    <a:pt x="71" y="38"/>
                    <a:pt x="70" y="30"/>
                    <a:pt x="70" y="24"/>
                  </a:cubicBezTo>
                  <a:cubicBezTo>
                    <a:pt x="70" y="23"/>
                    <a:pt x="70" y="23"/>
                    <a:pt x="69" y="22"/>
                  </a:cubicBezTo>
                  <a:close/>
                  <a:moveTo>
                    <a:pt x="211" y="89"/>
                  </a:moveTo>
                  <a:cubicBezTo>
                    <a:pt x="210" y="84"/>
                    <a:pt x="204" y="83"/>
                    <a:pt x="199" y="81"/>
                  </a:cubicBezTo>
                  <a:cubicBezTo>
                    <a:pt x="193" y="79"/>
                    <a:pt x="187" y="76"/>
                    <a:pt x="182" y="74"/>
                  </a:cubicBezTo>
                  <a:cubicBezTo>
                    <a:pt x="180" y="74"/>
                    <a:pt x="179" y="73"/>
                    <a:pt x="177" y="73"/>
                  </a:cubicBezTo>
                  <a:cubicBezTo>
                    <a:pt x="175" y="72"/>
                    <a:pt x="174" y="67"/>
                    <a:pt x="173" y="65"/>
                  </a:cubicBezTo>
                  <a:cubicBezTo>
                    <a:pt x="172" y="65"/>
                    <a:pt x="171" y="65"/>
                    <a:pt x="170" y="65"/>
                  </a:cubicBezTo>
                  <a:cubicBezTo>
                    <a:pt x="170" y="62"/>
                    <a:pt x="172" y="61"/>
                    <a:pt x="173" y="59"/>
                  </a:cubicBezTo>
                  <a:cubicBezTo>
                    <a:pt x="173" y="57"/>
                    <a:pt x="173" y="54"/>
                    <a:pt x="174" y="52"/>
                  </a:cubicBezTo>
                  <a:cubicBezTo>
                    <a:pt x="175" y="51"/>
                    <a:pt x="176" y="50"/>
                    <a:pt x="177" y="49"/>
                  </a:cubicBezTo>
                  <a:cubicBezTo>
                    <a:pt x="178" y="48"/>
                    <a:pt x="178" y="46"/>
                    <a:pt x="179" y="45"/>
                  </a:cubicBezTo>
                  <a:cubicBezTo>
                    <a:pt x="179" y="43"/>
                    <a:pt x="180" y="39"/>
                    <a:pt x="178" y="37"/>
                  </a:cubicBezTo>
                  <a:cubicBezTo>
                    <a:pt x="178" y="35"/>
                    <a:pt x="177" y="35"/>
                    <a:pt x="177" y="34"/>
                  </a:cubicBezTo>
                  <a:cubicBezTo>
                    <a:pt x="177" y="31"/>
                    <a:pt x="178" y="25"/>
                    <a:pt x="178" y="23"/>
                  </a:cubicBezTo>
                  <a:cubicBezTo>
                    <a:pt x="178" y="20"/>
                    <a:pt x="178" y="16"/>
                    <a:pt x="177" y="13"/>
                  </a:cubicBezTo>
                  <a:cubicBezTo>
                    <a:pt x="177" y="13"/>
                    <a:pt x="176" y="9"/>
                    <a:pt x="174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0" y="0"/>
                    <a:pt x="151" y="4"/>
                    <a:pt x="146" y="6"/>
                  </a:cubicBezTo>
                  <a:cubicBezTo>
                    <a:pt x="143" y="7"/>
                    <a:pt x="141" y="9"/>
                    <a:pt x="139" y="12"/>
                  </a:cubicBezTo>
                  <a:cubicBezTo>
                    <a:pt x="139" y="13"/>
                    <a:pt x="139" y="14"/>
                    <a:pt x="139" y="14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40" y="16"/>
                    <a:pt x="140" y="16"/>
                    <a:pt x="140" y="17"/>
                  </a:cubicBezTo>
                  <a:cubicBezTo>
                    <a:pt x="143" y="22"/>
                    <a:pt x="142" y="28"/>
                    <a:pt x="141" y="32"/>
                  </a:cubicBezTo>
                  <a:cubicBezTo>
                    <a:pt x="141" y="34"/>
                    <a:pt x="140" y="38"/>
                    <a:pt x="138" y="41"/>
                  </a:cubicBezTo>
                  <a:cubicBezTo>
                    <a:pt x="137" y="41"/>
                    <a:pt x="137" y="42"/>
                    <a:pt x="136" y="42"/>
                  </a:cubicBezTo>
                  <a:cubicBezTo>
                    <a:pt x="137" y="46"/>
                    <a:pt x="137" y="49"/>
                    <a:pt x="139" y="50"/>
                  </a:cubicBezTo>
                  <a:cubicBezTo>
                    <a:pt x="140" y="51"/>
                    <a:pt x="142" y="51"/>
                    <a:pt x="142" y="51"/>
                  </a:cubicBezTo>
                  <a:cubicBezTo>
                    <a:pt x="142" y="54"/>
                    <a:pt x="142" y="57"/>
                    <a:pt x="142" y="60"/>
                  </a:cubicBezTo>
                  <a:cubicBezTo>
                    <a:pt x="143" y="62"/>
                    <a:pt x="145" y="62"/>
                    <a:pt x="145" y="65"/>
                  </a:cubicBezTo>
                  <a:cubicBezTo>
                    <a:pt x="143" y="65"/>
                    <a:pt x="143" y="65"/>
                    <a:pt x="143" y="65"/>
                  </a:cubicBezTo>
                  <a:cubicBezTo>
                    <a:pt x="143" y="66"/>
                    <a:pt x="143" y="66"/>
                    <a:pt x="143" y="67"/>
                  </a:cubicBezTo>
                  <a:cubicBezTo>
                    <a:pt x="147" y="68"/>
                    <a:pt x="152" y="70"/>
                    <a:pt x="156" y="72"/>
                  </a:cubicBezTo>
                  <a:cubicBezTo>
                    <a:pt x="160" y="74"/>
                    <a:pt x="163" y="75"/>
                    <a:pt x="166" y="76"/>
                  </a:cubicBezTo>
                  <a:cubicBezTo>
                    <a:pt x="167" y="77"/>
                    <a:pt x="168" y="77"/>
                    <a:pt x="170" y="78"/>
                  </a:cubicBezTo>
                  <a:cubicBezTo>
                    <a:pt x="176" y="80"/>
                    <a:pt x="184" y="83"/>
                    <a:pt x="187" y="91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3"/>
                    <a:pt x="187" y="93"/>
                    <a:pt x="187" y="93"/>
                  </a:cubicBezTo>
                  <a:cubicBezTo>
                    <a:pt x="187" y="95"/>
                    <a:pt x="187" y="98"/>
                    <a:pt x="187" y="101"/>
                  </a:cubicBezTo>
                  <a:cubicBezTo>
                    <a:pt x="187" y="103"/>
                    <a:pt x="187" y="104"/>
                    <a:pt x="187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101"/>
                    <a:pt x="211" y="93"/>
                    <a:pt x="211" y="8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34" tIns="45717" rIns="91434" bIns="45717"/>
            <a:lstStyle/>
            <a:p>
              <a:pPr defTabSz="685165">
                <a:defRPr/>
              </a:pPr>
              <a:endParaRPr lang="zh-CN" altLang="en-US" sz="180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5" name="Freeform 52"/>
            <p:cNvSpPr/>
            <p:nvPr/>
          </p:nvSpPr>
          <p:spPr bwMode="auto">
            <a:xfrm>
              <a:off x="4617604" y="1894777"/>
              <a:ext cx="467576" cy="460991"/>
            </a:xfrm>
            <a:custGeom>
              <a:avLst/>
              <a:gdLst>
                <a:gd name="T0" fmla="*/ 102 w 150"/>
                <a:gd name="T1" fmla="*/ 17 h 147"/>
                <a:gd name="T2" fmla="*/ 103 w 150"/>
                <a:gd name="T3" fmla="*/ 32 h 147"/>
                <a:gd name="T4" fmla="*/ 102 w 150"/>
                <a:gd name="T5" fmla="*/ 46 h 147"/>
                <a:gd name="T6" fmla="*/ 104 w 150"/>
                <a:gd name="T7" fmla="*/ 50 h 147"/>
                <a:gd name="T8" fmla="*/ 104 w 150"/>
                <a:gd name="T9" fmla="*/ 62 h 147"/>
                <a:gd name="T10" fmla="*/ 102 w 150"/>
                <a:gd name="T11" fmla="*/ 68 h 147"/>
                <a:gd name="T12" fmla="*/ 97 w 150"/>
                <a:gd name="T13" fmla="*/ 72 h 147"/>
                <a:gd name="T14" fmla="*/ 96 w 150"/>
                <a:gd name="T15" fmla="*/ 82 h 147"/>
                <a:gd name="T16" fmla="*/ 92 w 150"/>
                <a:gd name="T17" fmla="*/ 90 h 147"/>
                <a:gd name="T18" fmla="*/ 96 w 150"/>
                <a:gd name="T19" fmla="*/ 90 h 147"/>
                <a:gd name="T20" fmla="*/ 102 w 150"/>
                <a:gd name="T21" fmla="*/ 101 h 147"/>
                <a:gd name="T22" fmla="*/ 109 w 150"/>
                <a:gd name="T23" fmla="*/ 103 h 147"/>
                <a:gd name="T24" fmla="*/ 132 w 150"/>
                <a:gd name="T25" fmla="*/ 113 h 147"/>
                <a:gd name="T26" fmla="*/ 150 w 150"/>
                <a:gd name="T27" fmla="*/ 124 h 147"/>
                <a:gd name="T28" fmla="*/ 150 w 150"/>
                <a:gd name="T29" fmla="*/ 147 h 147"/>
                <a:gd name="T30" fmla="*/ 0 w 150"/>
                <a:gd name="T31" fmla="*/ 147 h 147"/>
                <a:gd name="T32" fmla="*/ 0 w 150"/>
                <a:gd name="T33" fmla="*/ 124 h 147"/>
                <a:gd name="T34" fmla="*/ 18 w 150"/>
                <a:gd name="T35" fmla="*/ 113 h 147"/>
                <a:gd name="T36" fmla="*/ 41 w 150"/>
                <a:gd name="T37" fmla="*/ 103 h 147"/>
                <a:gd name="T38" fmla="*/ 48 w 150"/>
                <a:gd name="T39" fmla="*/ 101 h 147"/>
                <a:gd name="T40" fmla="*/ 54 w 150"/>
                <a:gd name="T41" fmla="*/ 90 h 147"/>
                <a:gd name="T42" fmla="*/ 57 w 150"/>
                <a:gd name="T43" fmla="*/ 90 h 147"/>
                <a:gd name="T44" fmla="*/ 53 w 150"/>
                <a:gd name="T45" fmla="*/ 83 h 147"/>
                <a:gd name="T46" fmla="*/ 52 w 150"/>
                <a:gd name="T47" fmla="*/ 70 h 147"/>
                <a:gd name="T48" fmla="*/ 49 w 150"/>
                <a:gd name="T49" fmla="*/ 70 h 147"/>
                <a:gd name="T50" fmla="*/ 44 w 150"/>
                <a:gd name="T51" fmla="*/ 53 h 147"/>
                <a:gd name="T52" fmla="*/ 46 w 150"/>
                <a:gd name="T53" fmla="*/ 46 h 147"/>
                <a:gd name="T54" fmla="*/ 58 w 150"/>
                <a:gd name="T55" fmla="*/ 7 h 147"/>
                <a:gd name="T56" fmla="*/ 90 w 150"/>
                <a:gd name="T57" fmla="*/ 7 h 147"/>
                <a:gd name="T58" fmla="*/ 93 w 150"/>
                <a:gd name="T59" fmla="*/ 10 h 147"/>
                <a:gd name="T60" fmla="*/ 98 w 150"/>
                <a:gd name="T61" fmla="*/ 10 h 147"/>
                <a:gd name="T62" fmla="*/ 102 w 150"/>
                <a:gd name="T63" fmla="*/ 1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47">
                  <a:moveTo>
                    <a:pt x="102" y="17"/>
                  </a:moveTo>
                  <a:cubicBezTo>
                    <a:pt x="103" y="22"/>
                    <a:pt x="103" y="26"/>
                    <a:pt x="103" y="32"/>
                  </a:cubicBezTo>
                  <a:cubicBezTo>
                    <a:pt x="103" y="34"/>
                    <a:pt x="102" y="43"/>
                    <a:pt x="102" y="46"/>
                  </a:cubicBezTo>
                  <a:cubicBezTo>
                    <a:pt x="102" y="48"/>
                    <a:pt x="103" y="48"/>
                    <a:pt x="104" y="50"/>
                  </a:cubicBezTo>
                  <a:cubicBezTo>
                    <a:pt x="105" y="54"/>
                    <a:pt x="105" y="59"/>
                    <a:pt x="104" y="62"/>
                  </a:cubicBezTo>
                  <a:cubicBezTo>
                    <a:pt x="104" y="64"/>
                    <a:pt x="103" y="66"/>
                    <a:pt x="102" y="68"/>
                  </a:cubicBezTo>
                  <a:cubicBezTo>
                    <a:pt x="101" y="70"/>
                    <a:pt x="98" y="70"/>
                    <a:pt x="97" y="72"/>
                  </a:cubicBezTo>
                  <a:cubicBezTo>
                    <a:pt x="96" y="75"/>
                    <a:pt x="97" y="78"/>
                    <a:pt x="96" y="82"/>
                  </a:cubicBezTo>
                  <a:cubicBezTo>
                    <a:pt x="95" y="85"/>
                    <a:pt x="92" y="85"/>
                    <a:pt x="92" y="90"/>
                  </a:cubicBezTo>
                  <a:cubicBezTo>
                    <a:pt x="93" y="90"/>
                    <a:pt x="94" y="90"/>
                    <a:pt x="96" y="90"/>
                  </a:cubicBezTo>
                  <a:cubicBezTo>
                    <a:pt x="97" y="93"/>
                    <a:pt x="100" y="99"/>
                    <a:pt x="102" y="101"/>
                  </a:cubicBezTo>
                  <a:cubicBezTo>
                    <a:pt x="104" y="102"/>
                    <a:pt x="107" y="102"/>
                    <a:pt x="109" y="103"/>
                  </a:cubicBezTo>
                  <a:cubicBezTo>
                    <a:pt x="116" y="106"/>
                    <a:pt x="125" y="110"/>
                    <a:pt x="132" y="113"/>
                  </a:cubicBezTo>
                  <a:cubicBezTo>
                    <a:pt x="139" y="116"/>
                    <a:pt x="148" y="117"/>
                    <a:pt x="150" y="124"/>
                  </a:cubicBezTo>
                  <a:cubicBezTo>
                    <a:pt x="150" y="129"/>
                    <a:pt x="150" y="141"/>
                    <a:pt x="15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1"/>
                    <a:pt x="0" y="129"/>
                    <a:pt x="0" y="124"/>
                  </a:cubicBezTo>
                  <a:cubicBezTo>
                    <a:pt x="3" y="117"/>
                    <a:pt x="11" y="116"/>
                    <a:pt x="18" y="113"/>
                  </a:cubicBezTo>
                  <a:cubicBezTo>
                    <a:pt x="25" y="110"/>
                    <a:pt x="34" y="106"/>
                    <a:pt x="41" y="103"/>
                  </a:cubicBezTo>
                  <a:cubicBezTo>
                    <a:pt x="44" y="102"/>
                    <a:pt x="46" y="102"/>
                    <a:pt x="48" y="101"/>
                  </a:cubicBezTo>
                  <a:cubicBezTo>
                    <a:pt x="50" y="99"/>
                    <a:pt x="53" y="93"/>
                    <a:pt x="54" y="90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7" y="86"/>
                    <a:pt x="54" y="85"/>
                    <a:pt x="53" y="83"/>
                  </a:cubicBezTo>
                  <a:cubicBezTo>
                    <a:pt x="53" y="79"/>
                    <a:pt x="53" y="74"/>
                    <a:pt x="52" y="70"/>
                  </a:cubicBezTo>
                  <a:cubicBezTo>
                    <a:pt x="52" y="71"/>
                    <a:pt x="49" y="70"/>
                    <a:pt x="49" y="70"/>
                  </a:cubicBezTo>
                  <a:cubicBezTo>
                    <a:pt x="45" y="67"/>
                    <a:pt x="45" y="57"/>
                    <a:pt x="44" y="53"/>
                  </a:cubicBezTo>
                  <a:cubicBezTo>
                    <a:pt x="44" y="51"/>
                    <a:pt x="47" y="49"/>
                    <a:pt x="46" y="46"/>
                  </a:cubicBezTo>
                  <a:cubicBezTo>
                    <a:pt x="42" y="25"/>
                    <a:pt x="48" y="11"/>
                    <a:pt x="58" y="7"/>
                  </a:cubicBezTo>
                  <a:cubicBezTo>
                    <a:pt x="65" y="5"/>
                    <a:pt x="78" y="0"/>
                    <a:pt x="90" y="7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100" y="12"/>
                    <a:pt x="102" y="17"/>
                    <a:pt x="102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34" tIns="45717" rIns="91434" bIns="45717"/>
            <a:lstStyle/>
            <a:p>
              <a:pPr defTabSz="685165">
                <a:defRPr/>
              </a:pPr>
              <a:endParaRPr lang="zh-CN" altLang="en-US" sz="180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17" name="任意多边形: 形状 16"/>
          <p:cNvSpPr/>
          <p:nvPr/>
        </p:nvSpPr>
        <p:spPr bwMode="auto">
          <a:xfrm>
            <a:off x="391676" y="5086350"/>
            <a:ext cx="11407061" cy="1006796"/>
          </a:xfrm>
          <a:custGeom>
            <a:avLst/>
            <a:gdLst>
              <a:gd name="connsiteX0" fmla="*/ 5703531 w 11407061"/>
              <a:gd name="connsiteY0" fmla="*/ 0 h 1006796"/>
              <a:gd name="connsiteX1" fmla="*/ 11031067 w 11407061"/>
              <a:gd name="connsiteY1" fmla="*/ 847850 h 1006796"/>
              <a:gd name="connsiteX2" fmla="*/ 11407061 w 11407061"/>
              <a:gd name="connsiteY2" fmla="*/ 1006796 h 1006796"/>
              <a:gd name="connsiteX3" fmla="*/ 0 w 11407061"/>
              <a:gd name="connsiteY3" fmla="*/ 1006796 h 1006796"/>
              <a:gd name="connsiteX4" fmla="*/ 375994 w 11407061"/>
              <a:gd name="connsiteY4" fmla="*/ 847850 h 1006796"/>
              <a:gd name="connsiteX5" fmla="*/ 5703531 w 11407061"/>
              <a:gd name="connsiteY5" fmla="*/ 0 h 1006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07061" h="1006796">
                <a:moveTo>
                  <a:pt x="5703531" y="0"/>
                </a:moveTo>
                <a:cubicBezTo>
                  <a:pt x="7784063" y="0"/>
                  <a:pt x="9667631" y="324005"/>
                  <a:pt x="11031067" y="847850"/>
                </a:cubicBezTo>
                <a:lnTo>
                  <a:pt x="11407061" y="1006796"/>
                </a:lnTo>
                <a:lnTo>
                  <a:pt x="0" y="1006796"/>
                </a:lnTo>
                <a:lnTo>
                  <a:pt x="375994" y="847850"/>
                </a:lnTo>
                <a:cubicBezTo>
                  <a:pt x="1739429" y="324005"/>
                  <a:pt x="3622998" y="0"/>
                  <a:pt x="570353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9"/>
          <p:cNvSpPr txBox="1">
            <a:spLocks noChangeArrowheads="1"/>
          </p:cNvSpPr>
          <p:nvPr/>
        </p:nvSpPr>
        <p:spPr bwMode="auto">
          <a:xfrm>
            <a:off x="1" y="439738"/>
            <a:ext cx="1705811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" name="TextBox 29"/>
          <p:cNvSpPr txBox="1">
            <a:spLocks noChangeArrowheads="1"/>
          </p:cNvSpPr>
          <p:nvPr/>
        </p:nvSpPr>
        <p:spPr bwMode="auto">
          <a:xfrm>
            <a:off x="43489" y="384205"/>
            <a:ext cx="1705811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+mn-ea"/>
                <a:ea typeface="+mn-ea"/>
              </a:rPr>
              <a:t>02</a:t>
            </a:r>
            <a:endParaRPr lang="zh-CN" altLang="en-US" sz="28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1705811" y="384205"/>
            <a:ext cx="9597833" cy="511175"/>
          </a:xfrm>
          <a:prstGeom prst="rect">
            <a:avLst/>
          </a:prstGeom>
        </p:spPr>
        <p:txBody>
          <a:bodyPr>
            <a:noAutofit/>
          </a:bodyPr>
          <a:lstStyle>
            <a:lvl1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2pPr>
            <a:lvl3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3pPr>
            <a:lvl4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4pPr>
            <a:lvl5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5pPr>
            <a:lvl6pPr marL="153606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6pPr>
            <a:lvl7pPr marL="204787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7pPr>
            <a:lvl8pPr marL="256032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8pPr>
            <a:lvl9pPr marL="307213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9pPr>
          </a:lstStyle>
          <a:p>
            <a:r>
              <a:rPr lang="zh-CN" altLang="en-US" sz="2800" kern="0" dirty="0"/>
              <a:t>立项背景</a:t>
            </a:r>
            <a:endParaRPr lang="zh-CN" altLang="en-US" sz="2800" kern="0" dirty="0"/>
          </a:p>
        </p:txBody>
      </p:sp>
      <p:sp>
        <p:nvSpPr>
          <p:cNvPr id="4" name="矩形: 圆角 2"/>
          <p:cNvSpPr/>
          <p:nvPr>
            <p:custDataLst>
              <p:tags r:id="rId1"/>
            </p:custDataLst>
          </p:nvPr>
        </p:nvSpPr>
        <p:spPr>
          <a:xfrm>
            <a:off x="4046727" y="3469558"/>
            <a:ext cx="7063560" cy="1204942"/>
          </a:xfrm>
          <a:prstGeom prst="roundRect">
            <a:avLst>
              <a:gd name="adj" fmla="val 6347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20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5875"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279400" dist="228600" dir="2700000" algn="tl" rotWithShape="0">
              <a:schemeClr val="accent1">
                <a:alpha val="8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39795" tIns="616585" rIns="239795" bIns="350520" rtlCol="0" anchor="t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需要人工复核是否有空袋，工作量大，人工成本高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 indent="0" algn="l">
              <a:lnSpc>
                <a:spcPct val="150000"/>
              </a:lnSpc>
              <a:buFont typeface="Wingdings" panose="05000000000000000000" charset="0"/>
              <a:buNone/>
            </a:pP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8" name="任意多边形: 形状 28"/>
          <p:cNvSpPr/>
          <p:nvPr>
            <p:custDataLst>
              <p:tags r:id="rId2"/>
            </p:custDataLst>
          </p:nvPr>
        </p:nvSpPr>
        <p:spPr>
          <a:xfrm>
            <a:off x="4249927" y="3409232"/>
            <a:ext cx="1278255" cy="419100"/>
          </a:xfrm>
          <a:custGeom>
            <a:avLst/>
            <a:gdLst>
              <a:gd name="connsiteX0" fmla="*/ 1 w 2523509"/>
              <a:gd name="connsiteY0" fmla="*/ 0 h 489935"/>
              <a:gd name="connsiteX1" fmla="*/ 2523508 w 2523509"/>
              <a:gd name="connsiteY1" fmla="*/ 0 h 489935"/>
              <a:gd name="connsiteX2" fmla="*/ 2523508 w 2523509"/>
              <a:gd name="connsiteY2" fmla="*/ 193313 h 489935"/>
              <a:gd name="connsiteX3" fmla="*/ 2523508 w 2523509"/>
              <a:gd name="connsiteY3" fmla="*/ 240238 h 489935"/>
              <a:gd name="connsiteX4" fmla="*/ 2523509 w 2523509"/>
              <a:gd name="connsiteY4" fmla="*/ 240238 h 489935"/>
              <a:gd name="connsiteX5" fmla="*/ 2523508 w 2523509"/>
              <a:gd name="connsiteY5" fmla="*/ 240243 h 489935"/>
              <a:gd name="connsiteX6" fmla="*/ 2523508 w 2523509"/>
              <a:gd name="connsiteY6" fmla="*/ 249696 h 489935"/>
              <a:gd name="connsiteX7" fmla="*/ 2523508 w 2523509"/>
              <a:gd name="connsiteY7" fmla="*/ 324846 h 489935"/>
              <a:gd name="connsiteX8" fmla="*/ 2358419 w 2523509"/>
              <a:gd name="connsiteY8" fmla="*/ 489935 h 489935"/>
              <a:gd name="connsiteX9" fmla="*/ 2273812 w 2523509"/>
              <a:gd name="connsiteY9" fmla="*/ 489935 h 489935"/>
              <a:gd name="connsiteX10" fmla="*/ 249699 w 2523509"/>
              <a:gd name="connsiteY10" fmla="*/ 489935 h 489935"/>
              <a:gd name="connsiteX11" fmla="*/ 165089 w 2523509"/>
              <a:gd name="connsiteY11" fmla="*/ 489935 h 489935"/>
              <a:gd name="connsiteX12" fmla="*/ 0 w 2523509"/>
              <a:gd name="connsiteY12" fmla="*/ 324846 h 489935"/>
              <a:gd name="connsiteX13" fmla="*/ 0 w 2523509"/>
              <a:gd name="connsiteY13" fmla="*/ 193313 h 489935"/>
              <a:gd name="connsiteX14" fmla="*/ 1 w 2523509"/>
              <a:gd name="connsiteY14" fmla="*/ 193308 h 48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23509" h="489935">
                <a:moveTo>
                  <a:pt x="1" y="0"/>
                </a:moveTo>
                <a:lnTo>
                  <a:pt x="2523508" y="0"/>
                </a:lnTo>
                <a:lnTo>
                  <a:pt x="2523508" y="193313"/>
                </a:lnTo>
                <a:lnTo>
                  <a:pt x="2523508" y="240238"/>
                </a:lnTo>
                <a:lnTo>
                  <a:pt x="2523509" y="240238"/>
                </a:lnTo>
                <a:lnTo>
                  <a:pt x="2523508" y="240243"/>
                </a:lnTo>
                <a:lnTo>
                  <a:pt x="2523508" y="249696"/>
                </a:lnTo>
                <a:lnTo>
                  <a:pt x="2523508" y="324846"/>
                </a:lnTo>
                <a:cubicBezTo>
                  <a:pt x="2523508" y="416022"/>
                  <a:pt x="2449595" y="489935"/>
                  <a:pt x="2358419" y="489935"/>
                </a:cubicBezTo>
                <a:lnTo>
                  <a:pt x="2273812" y="489935"/>
                </a:lnTo>
                <a:lnTo>
                  <a:pt x="249699" y="489935"/>
                </a:lnTo>
                <a:lnTo>
                  <a:pt x="165089" y="489935"/>
                </a:lnTo>
                <a:cubicBezTo>
                  <a:pt x="73913" y="489935"/>
                  <a:pt x="0" y="416022"/>
                  <a:pt x="0" y="324846"/>
                </a:cubicBezTo>
                <a:lnTo>
                  <a:pt x="0" y="193313"/>
                </a:lnTo>
                <a:lnTo>
                  <a:pt x="1" y="19330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  <a:alpha val="100000"/>
                </a:schemeClr>
              </a:gs>
              <a:gs pos="69000">
                <a:schemeClr val="accent1">
                  <a:alpha val="10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01600" dist="76200" dir="2700000" algn="tl" rotWithShape="0">
              <a:schemeClr val="accent1">
                <a:alpha val="2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l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成本</a:t>
            </a:r>
            <a:endParaRPr lang="zh-CN" altLang="en-US" sz="2000" b="1" dirty="0">
              <a:solidFill>
                <a:schemeClr val="lt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9" name="等腰三角形 8"/>
          <p:cNvSpPr/>
          <p:nvPr>
            <p:custDataLst>
              <p:tags r:id="rId3"/>
            </p:custDataLst>
          </p:nvPr>
        </p:nvSpPr>
        <p:spPr>
          <a:xfrm>
            <a:off x="4193944" y="3409644"/>
            <a:ext cx="55914" cy="60859"/>
          </a:xfrm>
          <a:prstGeom prst="triangle">
            <a:avLst>
              <a:gd name="adj" fmla="val 10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等腰三角形 9"/>
          <p:cNvSpPr/>
          <p:nvPr>
            <p:custDataLst>
              <p:tags r:id="rId4"/>
            </p:custDataLst>
          </p:nvPr>
        </p:nvSpPr>
        <p:spPr>
          <a:xfrm flipH="1">
            <a:off x="5528151" y="3409644"/>
            <a:ext cx="55914" cy="60859"/>
          </a:xfrm>
          <a:prstGeom prst="triangle">
            <a:avLst>
              <a:gd name="adj" fmla="val 10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" name="矩形: 圆角 2"/>
          <p:cNvSpPr/>
          <p:nvPr>
            <p:custDataLst>
              <p:tags r:id="rId5"/>
            </p:custDataLst>
          </p:nvPr>
        </p:nvSpPr>
        <p:spPr>
          <a:xfrm>
            <a:off x="4046727" y="2038927"/>
            <a:ext cx="7063560" cy="1204942"/>
          </a:xfrm>
          <a:prstGeom prst="roundRect">
            <a:avLst>
              <a:gd name="adj" fmla="val 6347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20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5875"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279400" dist="228600" dir="2700000" algn="tl" rotWithShape="0">
              <a:schemeClr val="accent1">
                <a:alpha val="8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39795" tIns="616585" rIns="239795" bIns="350520" rtlCol="0" anchor="t" anchorCtr="0">
            <a:noAutofit/>
          </a:bodyPr>
          <a:lstStyle/>
          <a:p>
            <a:pPr indent="0" algn="l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由于设备较早安装，没有空袋检测功能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3" name="任意多边形: 形状 28"/>
          <p:cNvSpPr/>
          <p:nvPr>
            <p:custDataLst>
              <p:tags r:id="rId6"/>
            </p:custDataLst>
          </p:nvPr>
        </p:nvSpPr>
        <p:spPr>
          <a:xfrm>
            <a:off x="4249927" y="1978601"/>
            <a:ext cx="1278255" cy="419100"/>
          </a:xfrm>
          <a:custGeom>
            <a:avLst/>
            <a:gdLst>
              <a:gd name="connsiteX0" fmla="*/ 1 w 2523509"/>
              <a:gd name="connsiteY0" fmla="*/ 0 h 489935"/>
              <a:gd name="connsiteX1" fmla="*/ 2523508 w 2523509"/>
              <a:gd name="connsiteY1" fmla="*/ 0 h 489935"/>
              <a:gd name="connsiteX2" fmla="*/ 2523508 w 2523509"/>
              <a:gd name="connsiteY2" fmla="*/ 193313 h 489935"/>
              <a:gd name="connsiteX3" fmla="*/ 2523508 w 2523509"/>
              <a:gd name="connsiteY3" fmla="*/ 240238 h 489935"/>
              <a:gd name="connsiteX4" fmla="*/ 2523509 w 2523509"/>
              <a:gd name="connsiteY4" fmla="*/ 240238 h 489935"/>
              <a:gd name="connsiteX5" fmla="*/ 2523508 w 2523509"/>
              <a:gd name="connsiteY5" fmla="*/ 240243 h 489935"/>
              <a:gd name="connsiteX6" fmla="*/ 2523508 w 2523509"/>
              <a:gd name="connsiteY6" fmla="*/ 249696 h 489935"/>
              <a:gd name="connsiteX7" fmla="*/ 2523508 w 2523509"/>
              <a:gd name="connsiteY7" fmla="*/ 324846 h 489935"/>
              <a:gd name="connsiteX8" fmla="*/ 2358419 w 2523509"/>
              <a:gd name="connsiteY8" fmla="*/ 489935 h 489935"/>
              <a:gd name="connsiteX9" fmla="*/ 2273812 w 2523509"/>
              <a:gd name="connsiteY9" fmla="*/ 489935 h 489935"/>
              <a:gd name="connsiteX10" fmla="*/ 249699 w 2523509"/>
              <a:gd name="connsiteY10" fmla="*/ 489935 h 489935"/>
              <a:gd name="connsiteX11" fmla="*/ 165089 w 2523509"/>
              <a:gd name="connsiteY11" fmla="*/ 489935 h 489935"/>
              <a:gd name="connsiteX12" fmla="*/ 0 w 2523509"/>
              <a:gd name="connsiteY12" fmla="*/ 324846 h 489935"/>
              <a:gd name="connsiteX13" fmla="*/ 0 w 2523509"/>
              <a:gd name="connsiteY13" fmla="*/ 193313 h 489935"/>
              <a:gd name="connsiteX14" fmla="*/ 1 w 2523509"/>
              <a:gd name="connsiteY14" fmla="*/ 193308 h 48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23509" h="489935">
                <a:moveTo>
                  <a:pt x="1" y="0"/>
                </a:moveTo>
                <a:lnTo>
                  <a:pt x="2523508" y="0"/>
                </a:lnTo>
                <a:lnTo>
                  <a:pt x="2523508" y="193313"/>
                </a:lnTo>
                <a:lnTo>
                  <a:pt x="2523508" y="240238"/>
                </a:lnTo>
                <a:lnTo>
                  <a:pt x="2523509" y="240238"/>
                </a:lnTo>
                <a:lnTo>
                  <a:pt x="2523508" y="240243"/>
                </a:lnTo>
                <a:lnTo>
                  <a:pt x="2523508" y="249696"/>
                </a:lnTo>
                <a:lnTo>
                  <a:pt x="2523508" y="324846"/>
                </a:lnTo>
                <a:cubicBezTo>
                  <a:pt x="2523508" y="416022"/>
                  <a:pt x="2449595" y="489935"/>
                  <a:pt x="2358419" y="489935"/>
                </a:cubicBezTo>
                <a:lnTo>
                  <a:pt x="2273812" y="489935"/>
                </a:lnTo>
                <a:lnTo>
                  <a:pt x="249699" y="489935"/>
                </a:lnTo>
                <a:lnTo>
                  <a:pt x="165089" y="489935"/>
                </a:lnTo>
                <a:cubicBezTo>
                  <a:pt x="73913" y="489935"/>
                  <a:pt x="0" y="416022"/>
                  <a:pt x="0" y="324846"/>
                </a:cubicBezTo>
                <a:lnTo>
                  <a:pt x="0" y="193313"/>
                </a:lnTo>
                <a:lnTo>
                  <a:pt x="1" y="19330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  <a:alpha val="100000"/>
                </a:schemeClr>
              </a:gs>
              <a:gs pos="69000">
                <a:schemeClr val="accent1">
                  <a:alpha val="10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01600" dist="76200" dir="2700000" algn="tl" rotWithShape="0">
              <a:schemeClr val="accent1">
                <a:alpha val="2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l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功能</a:t>
            </a:r>
            <a:endParaRPr lang="zh-CN" altLang="en-US" sz="2000" b="1" dirty="0">
              <a:solidFill>
                <a:schemeClr val="lt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4" name="等腰三角形 13"/>
          <p:cNvSpPr/>
          <p:nvPr>
            <p:custDataLst>
              <p:tags r:id="rId7"/>
            </p:custDataLst>
          </p:nvPr>
        </p:nvSpPr>
        <p:spPr>
          <a:xfrm>
            <a:off x="4193944" y="1979013"/>
            <a:ext cx="55914" cy="60859"/>
          </a:xfrm>
          <a:prstGeom prst="triangle">
            <a:avLst>
              <a:gd name="adj" fmla="val 10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5" name="等腰三角形 14"/>
          <p:cNvSpPr/>
          <p:nvPr>
            <p:custDataLst>
              <p:tags r:id="rId8"/>
            </p:custDataLst>
          </p:nvPr>
        </p:nvSpPr>
        <p:spPr>
          <a:xfrm flipH="1">
            <a:off x="5528151" y="1979013"/>
            <a:ext cx="55914" cy="60859"/>
          </a:xfrm>
          <a:prstGeom prst="triangle">
            <a:avLst>
              <a:gd name="adj" fmla="val 10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6" name="矩形: 圆角 2"/>
          <p:cNvSpPr/>
          <p:nvPr>
            <p:custDataLst>
              <p:tags r:id="rId9"/>
            </p:custDataLst>
          </p:nvPr>
        </p:nvSpPr>
        <p:spPr>
          <a:xfrm>
            <a:off x="4046727" y="4900189"/>
            <a:ext cx="7063560" cy="1204942"/>
          </a:xfrm>
          <a:prstGeom prst="roundRect">
            <a:avLst>
              <a:gd name="adj" fmla="val 6347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20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w="15875"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279400" dist="228600" dir="2700000" algn="tl" rotWithShape="0">
              <a:schemeClr val="accent1">
                <a:alpha val="8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39795" tIns="616585" rIns="239795" bIns="350520" rtlCol="0" anchor="t" anchorCtr="0">
            <a:noAutofit/>
          </a:bodyPr>
          <a:lstStyle/>
          <a:p>
            <a:pPr indent="0" algn="l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若空袋流入市场，引发质量投诉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7" name="任意多边形: 形状 28"/>
          <p:cNvSpPr/>
          <p:nvPr>
            <p:custDataLst>
              <p:tags r:id="rId10"/>
            </p:custDataLst>
          </p:nvPr>
        </p:nvSpPr>
        <p:spPr>
          <a:xfrm>
            <a:off x="4249927" y="4839863"/>
            <a:ext cx="1278255" cy="419100"/>
          </a:xfrm>
          <a:custGeom>
            <a:avLst/>
            <a:gdLst>
              <a:gd name="connsiteX0" fmla="*/ 1 w 2523509"/>
              <a:gd name="connsiteY0" fmla="*/ 0 h 489935"/>
              <a:gd name="connsiteX1" fmla="*/ 2523508 w 2523509"/>
              <a:gd name="connsiteY1" fmla="*/ 0 h 489935"/>
              <a:gd name="connsiteX2" fmla="*/ 2523508 w 2523509"/>
              <a:gd name="connsiteY2" fmla="*/ 193313 h 489935"/>
              <a:gd name="connsiteX3" fmla="*/ 2523508 w 2523509"/>
              <a:gd name="connsiteY3" fmla="*/ 240238 h 489935"/>
              <a:gd name="connsiteX4" fmla="*/ 2523509 w 2523509"/>
              <a:gd name="connsiteY4" fmla="*/ 240238 h 489935"/>
              <a:gd name="connsiteX5" fmla="*/ 2523508 w 2523509"/>
              <a:gd name="connsiteY5" fmla="*/ 240243 h 489935"/>
              <a:gd name="connsiteX6" fmla="*/ 2523508 w 2523509"/>
              <a:gd name="connsiteY6" fmla="*/ 249696 h 489935"/>
              <a:gd name="connsiteX7" fmla="*/ 2523508 w 2523509"/>
              <a:gd name="connsiteY7" fmla="*/ 324846 h 489935"/>
              <a:gd name="connsiteX8" fmla="*/ 2358419 w 2523509"/>
              <a:gd name="connsiteY8" fmla="*/ 489935 h 489935"/>
              <a:gd name="connsiteX9" fmla="*/ 2273812 w 2523509"/>
              <a:gd name="connsiteY9" fmla="*/ 489935 h 489935"/>
              <a:gd name="connsiteX10" fmla="*/ 249699 w 2523509"/>
              <a:gd name="connsiteY10" fmla="*/ 489935 h 489935"/>
              <a:gd name="connsiteX11" fmla="*/ 165089 w 2523509"/>
              <a:gd name="connsiteY11" fmla="*/ 489935 h 489935"/>
              <a:gd name="connsiteX12" fmla="*/ 0 w 2523509"/>
              <a:gd name="connsiteY12" fmla="*/ 324846 h 489935"/>
              <a:gd name="connsiteX13" fmla="*/ 0 w 2523509"/>
              <a:gd name="connsiteY13" fmla="*/ 193313 h 489935"/>
              <a:gd name="connsiteX14" fmla="*/ 1 w 2523509"/>
              <a:gd name="connsiteY14" fmla="*/ 193308 h 489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23509" h="489935">
                <a:moveTo>
                  <a:pt x="1" y="0"/>
                </a:moveTo>
                <a:lnTo>
                  <a:pt x="2523508" y="0"/>
                </a:lnTo>
                <a:lnTo>
                  <a:pt x="2523508" y="193313"/>
                </a:lnTo>
                <a:lnTo>
                  <a:pt x="2523508" y="240238"/>
                </a:lnTo>
                <a:lnTo>
                  <a:pt x="2523509" y="240238"/>
                </a:lnTo>
                <a:lnTo>
                  <a:pt x="2523508" y="240243"/>
                </a:lnTo>
                <a:lnTo>
                  <a:pt x="2523508" y="249696"/>
                </a:lnTo>
                <a:lnTo>
                  <a:pt x="2523508" y="324846"/>
                </a:lnTo>
                <a:cubicBezTo>
                  <a:pt x="2523508" y="416022"/>
                  <a:pt x="2449595" y="489935"/>
                  <a:pt x="2358419" y="489935"/>
                </a:cubicBezTo>
                <a:lnTo>
                  <a:pt x="2273812" y="489935"/>
                </a:lnTo>
                <a:lnTo>
                  <a:pt x="249699" y="489935"/>
                </a:lnTo>
                <a:lnTo>
                  <a:pt x="165089" y="489935"/>
                </a:lnTo>
                <a:cubicBezTo>
                  <a:pt x="73913" y="489935"/>
                  <a:pt x="0" y="416022"/>
                  <a:pt x="0" y="324846"/>
                </a:cubicBezTo>
                <a:lnTo>
                  <a:pt x="0" y="193313"/>
                </a:lnTo>
                <a:lnTo>
                  <a:pt x="1" y="193308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40000"/>
                  <a:lumOff val="60000"/>
                  <a:alpha val="100000"/>
                </a:schemeClr>
              </a:gs>
              <a:gs pos="69000">
                <a:schemeClr val="accent1">
                  <a:alpha val="100000"/>
                </a:schemeClr>
              </a:gs>
              <a:gs pos="100000">
                <a:schemeClr val="accent1">
                  <a:alpha val="100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01600" dist="76200" dir="2700000" algn="tl" rotWithShape="0">
              <a:schemeClr val="accent1">
                <a:alpha val="25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lt1">
                    <a:lumMod val="10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质量</a:t>
            </a:r>
            <a:endParaRPr lang="zh-CN" altLang="en-US" sz="2000" b="1" dirty="0">
              <a:solidFill>
                <a:schemeClr val="lt1">
                  <a:lumMod val="10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18" name="等腰三角形 17"/>
          <p:cNvSpPr/>
          <p:nvPr>
            <p:custDataLst>
              <p:tags r:id="rId11"/>
            </p:custDataLst>
          </p:nvPr>
        </p:nvSpPr>
        <p:spPr>
          <a:xfrm>
            <a:off x="4193944" y="4840275"/>
            <a:ext cx="55914" cy="60859"/>
          </a:xfrm>
          <a:prstGeom prst="triangle">
            <a:avLst>
              <a:gd name="adj" fmla="val 10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" name="等腰三角形 18"/>
          <p:cNvSpPr/>
          <p:nvPr>
            <p:custDataLst>
              <p:tags r:id="rId12"/>
            </p:custDataLst>
          </p:nvPr>
        </p:nvSpPr>
        <p:spPr>
          <a:xfrm flipH="1">
            <a:off x="5528151" y="4840275"/>
            <a:ext cx="55914" cy="60859"/>
          </a:xfrm>
          <a:prstGeom prst="triangle">
            <a:avLst>
              <a:gd name="adj" fmla="val 10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046726" y="1147604"/>
            <a:ext cx="80030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kern="0" dirty="0">
                <a:solidFill>
                  <a:schemeClr val="accent6"/>
                </a:solidFill>
              </a:rPr>
              <a:t>设备由北京大松包装机械有限公司于</a:t>
            </a:r>
            <a:r>
              <a:rPr lang="en-US" altLang="zh-CN" sz="2400" b="1" kern="0" dirty="0">
                <a:solidFill>
                  <a:schemeClr val="accent6"/>
                </a:solidFill>
              </a:rPr>
              <a:t>2013</a:t>
            </a:r>
            <a:r>
              <a:rPr lang="zh-CN" altLang="en-US" sz="2400" b="1" kern="0" dirty="0">
                <a:solidFill>
                  <a:schemeClr val="accent6"/>
                </a:solidFill>
              </a:rPr>
              <a:t>年生产并安装。该设备用于散剂（颗粒）包装药品的小批量生产。</a:t>
            </a:r>
            <a:endParaRPr lang="zh-CN" altLang="en-US" sz="2400" b="1" dirty="0"/>
          </a:p>
        </p:txBody>
      </p:sp>
      <p:pic>
        <p:nvPicPr>
          <p:cNvPr id="6" name="图片 5" descr="0db9e38962ea90242f6466ca6f3526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5577" y="1459005"/>
            <a:ext cx="3590836" cy="426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35"/>
          <p:cNvSpPr/>
          <p:nvPr/>
        </p:nvSpPr>
        <p:spPr>
          <a:xfrm rot="10800000">
            <a:off x="2899901" y="2855168"/>
            <a:ext cx="1481370" cy="1335259"/>
          </a:xfrm>
          <a:prstGeom prst="roundRect">
            <a:avLst/>
          </a:prstGeom>
          <a:gradFill flip="none" rotWithShape="1">
            <a:gsLst>
              <a:gs pos="0">
                <a:sysClr val="window" lastClr="FFFFFF"/>
              </a:gs>
              <a:gs pos="73000">
                <a:srgbClr val="ECECEC"/>
              </a:gs>
              <a:gs pos="100000">
                <a:srgbClr val="D9D9D9"/>
              </a:gs>
            </a:gsLst>
            <a:lin ang="2700000" scaled="1"/>
            <a:tileRect/>
          </a:gradFill>
          <a:ln w="25400">
            <a:gradFill flip="none" rotWithShape="1">
              <a:gsLst>
                <a:gs pos="29000">
                  <a:srgbClr val="E0E0E0"/>
                </a:gs>
                <a:gs pos="0">
                  <a:srgbClr val="999999"/>
                </a:gs>
                <a:gs pos="83000">
                  <a:sysClr val="window" lastClr="FFFFFF"/>
                </a:gs>
              </a:gsLst>
              <a:lin ang="2700000" scaled="1"/>
              <a:tileRect/>
            </a:gradFill>
          </a:ln>
          <a:effectLst/>
        </p:spPr>
        <p:txBody>
          <a:bodyPr vert="horz" wrap="square" lIns="90265" tIns="45132" rIns="90265" bIns="45132" numCol="1" anchor="t" anchorCtr="0" compatLnSpc="1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02335">
              <a:defRPr/>
            </a:pPr>
            <a:endParaRPr lang="zh-CN" altLang="en-US" kern="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40" name="文本框 5"/>
          <p:cNvSpPr txBox="1"/>
          <p:nvPr/>
        </p:nvSpPr>
        <p:spPr>
          <a:xfrm>
            <a:off x="3022011" y="2986526"/>
            <a:ext cx="1148595" cy="1138715"/>
          </a:xfrm>
          <a:prstGeom prst="rect">
            <a:avLst/>
          </a:prstGeom>
          <a:noFill/>
          <a:effectLst/>
        </p:spPr>
        <p:txBody>
          <a:bodyPr wrap="none" lIns="121862" tIns="60931" rIns="121862" bIns="60931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02335"/>
            <a:r>
              <a:rPr lang="en-US" altLang="zh-CN" sz="6600" dirty="0">
                <a:solidFill>
                  <a:schemeClr val="accent1">
                    <a:lumMod val="7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  <a:ea typeface="宋体" panose="02010600030101010101" pitchFamily="2" charset="-122"/>
              </a:rPr>
              <a:t>03</a:t>
            </a:r>
            <a:endParaRPr lang="zh-CN" altLang="en-US" sz="6600" dirty="0">
              <a:solidFill>
                <a:schemeClr val="accent1">
                  <a:lumMod val="75000"/>
                </a:schemeClr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  <a:ea typeface="宋体" panose="02010600030101010101" pitchFamily="2" charset="-122"/>
            </a:endParaRPr>
          </a:p>
        </p:txBody>
      </p:sp>
      <p:sp>
        <p:nvSpPr>
          <p:cNvPr id="41" name="文本框 7"/>
          <p:cNvSpPr txBox="1"/>
          <p:nvPr/>
        </p:nvSpPr>
        <p:spPr>
          <a:xfrm>
            <a:off x="5646006" y="3109902"/>
            <a:ext cx="2708317" cy="861716"/>
          </a:xfrm>
          <a:prstGeom prst="rect">
            <a:avLst/>
          </a:prstGeom>
          <a:noFill/>
          <a:effectLst/>
        </p:spPr>
        <p:txBody>
          <a:bodyPr wrap="none" lIns="121862" tIns="60931" rIns="121862" bIns="60931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02335"/>
            <a:r>
              <a:rPr lang="zh-CN" altLang="en-US" sz="4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技术特点</a:t>
            </a:r>
            <a:endParaRPr lang="zh-CN" altLang="en-US" sz="4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594256" y="3200060"/>
            <a:ext cx="898005" cy="701962"/>
            <a:chOff x="4521015" y="1894777"/>
            <a:chExt cx="660754" cy="460991"/>
          </a:xfrm>
          <a:solidFill>
            <a:schemeClr val="accent2"/>
          </a:solidFill>
        </p:grpSpPr>
        <p:sp>
          <p:nvSpPr>
            <p:cNvPr id="44" name="Freeform 51"/>
            <p:cNvSpPr>
              <a:spLocks noEditPoints="1"/>
            </p:cNvSpPr>
            <p:nvPr/>
          </p:nvSpPr>
          <p:spPr bwMode="auto">
            <a:xfrm>
              <a:off x="4521015" y="1991365"/>
              <a:ext cx="660754" cy="331474"/>
            </a:xfrm>
            <a:custGeom>
              <a:avLst/>
              <a:gdLst>
                <a:gd name="T0" fmla="*/ 71 w 212"/>
                <a:gd name="T1" fmla="*/ 17 h 106"/>
                <a:gd name="T2" fmla="*/ 70 w 212"/>
                <a:gd name="T3" fmla="*/ 8 h 106"/>
                <a:gd name="T4" fmla="*/ 65 w 212"/>
                <a:gd name="T5" fmla="*/ 6 h 106"/>
                <a:gd name="T6" fmla="*/ 34 w 212"/>
                <a:gd name="T7" fmla="*/ 33 h 106"/>
                <a:gd name="T8" fmla="*/ 36 w 212"/>
                <a:gd name="T9" fmla="*/ 50 h 106"/>
                <a:gd name="T10" fmla="*/ 39 w 212"/>
                <a:gd name="T11" fmla="*/ 60 h 106"/>
                <a:gd name="T12" fmla="*/ 39 w 212"/>
                <a:gd name="T13" fmla="*/ 65 h 106"/>
                <a:gd name="T14" fmla="*/ 30 w 212"/>
                <a:gd name="T15" fmla="*/ 74 h 106"/>
                <a:gd name="T16" fmla="*/ 1 w 212"/>
                <a:gd name="T17" fmla="*/ 89 h 106"/>
                <a:gd name="T18" fmla="*/ 25 w 212"/>
                <a:gd name="T19" fmla="*/ 106 h 106"/>
                <a:gd name="T20" fmla="*/ 25 w 212"/>
                <a:gd name="T21" fmla="*/ 93 h 106"/>
                <a:gd name="T22" fmla="*/ 25 w 212"/>
                <a:gd name="T23" fmla="*/ 91 h 106"/>
                <a:gd name="T24" fmla="*/ 46 w 212"/>
                <a:gd name="T25" fmla="*/ 76 h 106"/>
                <a:gd name="T26" fmla="*/ 69 w 212"/>
                <a:gd name="T27" fmla="*/ 67 h 106"/>
                <a:gd name="T28" fmla="*/ 66 w 212"/>
                <a:gd name="T29" fmla="*/ 65 h 106"/>
                <a:gd name="T30" fmla="*/ 70 w 212"/>
                <a:gd name="T31" fmla="*/ 52 h 106"/>
                <a:gd name="T32" fmla="*/ 75 w 212"/>
                <a:gd name="T33" fmla="*/ 45 h 106"/>
                <a:gd name="T34" fmla="*/ 70 w 212"/>
                <a:gd name="T35" fmla="*/ 24 h 106"/>
                <a:gd name="T36" fmla="*/ 211 w 212"/>
                <a:gd name="T37" fmla="*/ 89 h 106"/>
                <a:gd name="T38" fmla="*/ 182 w 212"/>
                <a:gd name="T39" fmla="*/ 74 h 106"/>
                <a:gd name="T40" fmla="*/ 173 w 212"/>
                <a:gd name="T41" fmla="*/ 65 h 106"/>
                <a:gd name="T42" fmla="*/ 173 w 212"/>
                <a:gd name="T43" fmla="*/ 59 h 106"/>
                <a:gd name="T44" fmla="*/ 177 w 212"/>
                <a:gd name="T45" fmla="*/ 49 h 106"/>
                <a:gd name="T46" fmla="*/ 178 w 212"/>
                <a:gd name="T47" fmla="*/ 37 h 106"/>
                <a:gd name="T48" fmla="*/ 178 w 212"/>
                <a:gd name="T49" fmla="*/ 23 h 106"/>
                <a:gd name="T50" fmla="*/ 174 w 212"/>
                <a:gd name="T51" fmla="*/ 8 h 106"/>
                <a:gd name="T52" fmla="*/ 168 w 212"/>
                <a:gd name="T53" fmla="*/ 6 h 106"/>
                <a:gd name="T54" fmla="*/ 139 w 212"/>
                <a:gd name="T55" fmla="*/ 12 h 106"/>
                <a:gd name="T56" fmla="*/ 139 w 212"/>
                <a:gd name="T57" fmla="*/ 15 h 106"/>
                <a:gd name="T58" fmla="*/ 140 w 212"/>
                <a:gd name="T59" fmla="*/ 17 h 106"/>
                <a:gd name="T60" fmla="*/ 138 w 212"/>
                <a:gd name="T61" fmla="*/ 41 h 106"/>
                <a:gd name="T62" fmla="*/ 139 w 212"/>
                <a:gd name="T63" fmla="*/ 50 h 106"/>
                <a:gd name="T64" fmla="*/ 142 w 212"/>
                <a:gd name="T65" fmla="*/ 60 h 106"/>
                <a:gd name="T66" fmla="*/ 143 w 212"/>
                <a:gd name="T67" fmla="*/ 65 h 106"/>
                <a:gd name="T68" fmla="*/ 156 w 212"/>
                <a:gd name="T69" fmla="*/ 72 h 106"/>
                <a:gd name="T70" fmla="*/ 170 w 212"/>
                <a:gd name="T71" fmla="*/ 78 h 106"/>
                <a:gd name="T72" fmla="*/ 187 w 212"/>
                <a:gd name="T73" fmla="*/ 92 h 106"/>
                <a:gd name="T74" fmla="*/ 187 w 212"/>
                <a:gd name="T75" fmla="*/ 101 h 106"/>
                <a:gd name="T76" fmla="*/ 212 w 212"/>
                <a:gd name="T7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2" h="106">
                  <a:moveTo>
                    <a:pt x="69" y="22"/>
                  </a:moveTo>
                  <a:cubicBezTo>
                    <a:pt x="69" y="20"/>
                    <a:pt x="70" y="18"/>
                    <a:pt x="71" y="17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13"/>
                    <a:pt x="70" y="11"/>
                    <a:pt x="70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6" y="0"/>
                    <a:pt x="47" y="4"/>
                    <a:pt x="42" y="6"/>
                  </a:cubicBezTo>
                  <a:cubicBezTo>
                    <a:pt x="35" y="8"/>
                    <a:pt x="30" y="18"/>
                    <a:pt x="34" y="33"/>
                  </a:cubicBezTo>
                  <a:cubicBezTo>
                    <a:pt x="34" y="36"/>
                    <a:pt x="32" y="37"/>
                    <a:pt x="32" y="38"/>
                  </a:cubicBezTo>
                  <a:cubicBezTo>
                    <a:pt x="33" y="41"/>
                    <a:pt x="33" y="49"/>
                    <a:pt x="36" y="50"/>
                  </a:cubicBezTo>
                  <a:cubicBezTo>
                    <a:pt x="36" y="51"/>
                    <a:pt x="38" y="51"/>
                    <a:pt x="38" y="51"/>
                  </a:cubicBezTo>
                  <a:cubicBezTo>
                    <a:pt x="38" y="54"/>
                    <a:pt x="38" y="57"/>
                    <a:pt x="39" y="60"/>
                  </a:cubicBezTo>
                  <a:cubicBezTo>
                    <a:pt x="39" y="62"/>
                    <a:pt x="41" y="62"/>
                    <a:pt x="42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38" y="67"/>
                    <a:pt x="37" y="72"/>
                    <a:pt x="35" y="73"/>
                  </a:cubicBezTo>
                  <a:cubicBezTo>
                    <a:pt x="33" y="73"/>
                    <a:pt x="32" y="74"/>
                    <a:pt x="30" y="74"/>
                  </a:cubicBezTo>
                  <a:cubicBezTo>
                    <a:pt x="25" y="76"/>
                    <a:pt x="19" y="79"/>
                    <a:pt x="13" y="81"/>
                  </a:cubicBezTo>
                  <a:cubicBezTo>
                    <a:pt x="8" y="83"/>
                    <a:pt x="2" y="84"/>
                    <a:pt x="1" y="89"/>
                  </a:cubicBezTo>
                  <a:cubicBezTo>
                    <a:pt x="1" y="93"/>
                    <a:pt x="0" y="101"/>
                    <a:pt x="0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4"/>
                    <a:pt x="25" y="103"/>
                    <a:pt x="25" y="101"/>
                  </a:cubicBezTo>
                  <a:cubicBezTo>
                    <a:pt x="25" y="98"/>
                    <a:pt x="25" y="95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8" y="83"/>
                    <a:pt x="36" y="80"/>
                    <a:pt x="42" y="78"/>
                  </a:cubicBezTo>
                  <a:cubicBezTo>
                    <a:pt x="44" y="77"/>
                    <a:pt x="45" y="77"/>
                    <a:pt x="46" y="76"/>
                  </a:cubicBezTo>
                  <a:cubicBezTo>
                    <a:pt x="49" y="75"/>
                    <a:pt x="53" y="74"/>
                    <a:pt x="56" y="72"/>
                  </a:cubicBezTo>
                  <a:cubicBezTo>
                    <a:pt x="60" y="70"/>
                    <a:pt x="65" y="68"/>
                    <a:pt x="69" y="67"/>
                  </a:cubicBezTo>
                  <a:cubicBezTo>
                    <a:pt x="69" y="66"/>
                    <a:pt x="69" y="66"/>
                    <a:pt x="69" y="65"/>
                  </a:cubicBezTo>
                  <a:cubicBezTo>
                    <a:pt x="68" y="65"/>
                    <a:pt x="67" y="65"/>
                    <a:pt x="66" y="65"/>
                  </a:cubicBezTo>
                  <a:cubicBezTo>
                    <a:pt x="66" y="62"/>
                    <a:pt x="68" y="61"/>
                    <a:pt x="69" y="59"/>
                  </a:cubicBezTo>
                  <a:cubicBezTo>
                    <a:pt x="70" y="57"/>
                    <a:pt x="69" y="54"/>
                    <a:pt x="70" y="52"/>
                  </a:cubicBezTo>
                  <a:cubicBezTo>
                    <a:pt x="71" y="51"/>
                    <a:pt x="73" y="50"/>
                    <a:pt x="73" y="49"/>
                  </a:cubicBezTo>
                  <a:cubicBezTo>
                    <a:pt x="74" y="48"/>
                    <a:pt x="75" y="46"/>
                    <a:pt x="75" y="45"/>
                  </a:cubicBezTo>
                  <a:cubicBezTo>
                    <a:pt x="75" y="44"/>
                    <a:pt x="75" y="43"/>
                    <a:pt x="75" y="43"/>
                  </a:cubicBezTo>
                  <a:cubicBezTo>
                    <a:pt x="71" y="38"/>
                    <a:pt x="70" y="30"/>
                    <a:pt x="70" y="24"/>
                  </a:cubicBezTo>
                  <a:cubicBezTo>
                    <a:pt x="70" y="23"/>
                    <a:pt x="70" y="23"/>
                    <a:pt x="69" y="22"/>
                  </a:cubicBezTo>
                  <a:close/>
                  <a:moveTo>
                    <a:pt x="211" y="89"/>
                  </a:moveTo>
                  <a:cubicBezTo>
                    <a:pt x="210" y="84"/>
                    <a:pt x="204" y="83"/>
                    <a:pt x="199" y="81"/>
                  </a:cubicBezTo>
                  <a:cubicBezTo>
                    <a:pt x="193" y="79"/>
                    <a:pt x="187" y="76"/>
                    <a:pt x="182" y="74"/>
                  </a:cubicBezTo>
                  <a:cubicBezTo>
                    <a:pt x="180" y="74"/>
                    <a:pt x="179" y="73"/>
                    <a:pt x="177" y="73"/>
                  </a:cubicBezTo>
                  <a:cubicBezTo>
                    <a:pt x="175" y="72"/>
                    <a:pt x="174" y="67"/>
                    <a:pt x="173" y="65"/>
                  </a:cubicBezTo>
                  <a:cubicBezTo>
                    <a:pt x="172" y="65"/>
                    <a:pt x="171" y="65"/>
                    <a:pt x="170" y="65"/>
                  </a:cubicBezTo>
                  <a:cubicBezTo>
                    <a:pt x="170" y="62"/>
                    <a:pt x="172" y="61"/>
                    <a:pt x="173" y="59"/>
                  </a:cubicBezTo>
                  <a:cubicBezTo>
                    <a:pt x="173" y="57"/>
                    <a:pt x="173" y="54"/>
                    <a:pt x="174" y="52"/>
                  </a:cubicBezTo>
                  <a:cubicBezTo>
                    <a:pt x="175" y="51"/>
                    <a:pt x="176" y="50"/>
                    <a:pt x="177" y="49"/>
                  </a:cubicBezTo>
                  <a:cubicBezTo>
                    <a:pt x="178" y="48"/>
                    <a:pt x="178" y="46"/>
                    <a:pt x="179" y="45"/>
                  </a:cubicBezTo>
                  <a:cubicBezTo>
                    <a:pt x="179" y="43"/>
                    <a:pt x="180" y="39"/>
                    <a:pt x="178" y="37"/>
                  </a:cubicBezTo>
                  <a:cubicBezTo>
                    <a:pt x="178" y="35"/>
                    <a:pt x="177" y="35"/>
                    <a:pt x="177" y="34"/>
                  </a:cubicBezTo>
                  <a:cubicBezTo>
                    <a:pt x="177" y="31"/>
                    <a:pt x="178" y="25"/>
                    <a:pt x="178" y="23"/>
                  </a:cubicBezTo>
                  <a:cubicBezTo>
                    <a:pt x="178" y="20"/>
                    <a:pt x="178" y="16"/>
                    <a:pt x="177" y="13"/>
                  </a:cubicBezTo>
                  <a:cubicBezTo>
                    <a:pt x="177" y="13"/>
                    <a:pt x="176" y="9"/>
                    <a:pt x="174" y="8"/>
                  </a:cubicBezTo>
                  <a:cubicBezTo>
                    <a:pt x="171" y="8"/>
                    <a:pt x="171" y="8"/>
                    <a:pt x="171" y="8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60" y="0"/>
                    <a:pt x="151" y="4"/>
                    <a:pt x="146" y="6"/>
                  </a:cubicBezTo>
                  <a:cubicBezTo>
                    <a:pt x="143" y="7"/>
                    <a:pt x="141" y="9"/>
                    <a:pt x="139" y="12"/>
                  </a:cubicBezTo>
                  <a:cubicBezTo>
                    <a:pt x="139" y="13"/>
                    <a:pt x="139" y="14"/>
                    <a:pt x="139" y="14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39" y="15"/>
                    <a:pt x="139" y="15"/>
                    <a:pt x="139" y="15"/>
                  </a:cubicBezTo>
                  <a:cubicBezTo>
                    <a:pt x="140" y="16"/>
                    <a:pt x="140" y="16"/>
                    <a:pt x="140" y="17"/>
                  </a:cubicBezTo>
                  <a:cubicBezTo>
                    <a:pt x="143" y="22"/>
                    <a:pt x="142" y="28"/>
                    <a:pt x="141" y="32"/>
                  </a:cubicBezTo>
                  <a:cubicBezTo>
                    <a:pt x="141" y="34"/>
                    <a:pt x="140" y="38"/>
                    <a:pt x="138" y="41"/>
                  </a:cubicBezTo>
                  <a:cubicBezTo>
                    <a:pt x="137" y="41"/>
                    <a:pt x="137" y="42"/>
                    <a:pt x="136" y="42"/>
                  </a:cubicBezTo>
                  <a:cubicBezTo>
                    <a:pt x="137" y="46"/>
                    <a:pt x="137" y="49"/>
                    <a:pt x="139" y="50"/>
                  </a:cubicBezTo>
                  <a:cubicBezTo>
                    <a:pt x="140" y="51"/>
                    <a:pt x="142" y="51"/>
                    <a:pt x="142" y="51"/>
                  </a:cubicBezTo>
                  <a:cubicBezTo>
                    <a:pt x="142" y="54"/>
                    <a:pt x="142" y="57"/>
                    <a:pt x="142" y="60"/>
                  </a:cubicBezTo>
                  <a:cubicBezTo>
                    <a:pt x="143" y="62"/>
                    <a:pt x="145" y="62"/>
                    <a:pt x="145" y="65"/>
                  </a:cubicBezTo>
                  <a:cubicBezTo>
                    <a:pt x="143" y="65"/>
                    <a:pt x="143" y="65"/>
                    <a:pt x="143" y="65"/>
                  </a:cubicBezTo>
                  <a:cubicBezTo>
                    <a:pt x="143" y="66"/>
                    <a:pt x="143" y="66"/>
                    <a:pt x="143" y="67"/>
                  </a:cubicBezTo>
                  <a:cubicBezTo>
                    <a:pt x="147" y="68"/>
                    <a:pt x="152" y="70"/>
                    <a:pt x="156" y="72"/>
                  </a:cubicBezTo>
                  <a:cubicBezTo>
                    <a:pt x="160" y="74"/>
                    <a:pt x="163" y="75"/>
                    <a:pt x="166" y="76"/>
                  </a:cubicBezTo>
                  <a:cubicBezTo>
                    <a:pt x="167" y="77"/>
                    <a:pt x="168" y="77"/>
                    <a:pt x="170" y="78"/>
                  </a:cubicBezTo>
                  <a:cubicBezTo>
                    <a:pt x="176" y="80"/>
                    <a:pt x="184" y="83"/>
                    <a:pt x="187" y="91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7" y="93"/>
                    <a:pt x="187" y="93"/>
                    <a:pt x="187" y="93"/>
                  </a:cubicBezTo>
                  <a:cubicBezTo>
                    <a:pt x="187" y="95"/>
                    <a:pt x="187" y="98"/>
                    <a:pt x="187" y="101"/>
                  </a:cubicBezTo>
                  <a:cubicBezTo>
                    <a:pt x="187" y="103"/>
                    <a:pt x="187" y="104"/>
                    <a:pt x="187" y="106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12" y="101"/>
                    <a:pt x="211" y="93"/>
                    <a:pt x="211" y="8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34" tIns="45717" rIns="91434" bIns="45717"/>
            <a:lstStyle/>
            <a:p>
              <a:pPr defTabSz="685165">
                <a:defRPr/>
              </a:pPr>
              <a:endParaRPr lang="zh-CN" altLang="en-US" sz="180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  <p:sp>
          <p:nvSpPr>
            <p:cNvPr id="45" name="Freeform 52"/>
            <p:cNvSpPr/>
            <p:nvPr/>
          </p:nvSpPr>
          <p:spPr bwMode="auto">
            <a:xfrm>
              <a:off x="4617604" y="1894777"/>
              <a:ext cx="467576" cy="460991"/>
            </a:xfrm>
            <a:custGeom>
              <a:avLst/>
              <a:gdLst>
                <a:gd name="T0" fmla="*/ 102 w 150"/>
                <a:gd name="T1" fmla="*/ 17 h 147"/>
                <a:gd name="T2" fmla="*/ 103 w 150"/>
                <a:gd name="T3" fmla="*/ 32 h 147"/>
                <a:gd name="T4" fmla="*/ 102 w 150"/>
                <a:gd name="T5" fmla="*/ 46 h 147"/>
                <a:gd name="T6" fmla="*/ 104 w 150"/>
                <a:gd name="T7" fmla="*/ 50 h 147"/>
                <a:gd name="T8" fmla="*/ 104 w 150"/>
                <a:gd name="T9" fmla="*/ 62 h 147"/>
                <a:gd name="T10" fmla="*/ 102 w 150"/>
                <a:gd name="T11" fmla="*/ 68 h 147"/>
                <a:gd name="T12" fmla="*/ 97 w 150"/>
                <a:gd name="T13" fmla="*/ 72 h 147"/>
                <a:gd name="T14" fmla="*/ 96 w 150"/>
                <a:gd name="T15" fmla="*/ 82 h 147"/>
                <a:gd name="T16" fmla="*/ 92 w 150"/>
                <a:gd name="T17" fmla="*/ 90 h 147"/>
                <a:gd name="T18" fmla="*/ 96 w 150"/>
                <a:gd name="T19" fmla="*/ 90 h 147"/>
                <a:gd name="T20" fmla="*/ 102 w 150"/>
                <a:gd name="T21" fmla="*/ 101 h 147"/>
                <a:gd name="T22" fmla="*/ 109 w 150"/>
                <a:gd name="T23" fmla="*/ 103 h 147"/>
                <a:gd name="T24" fmla="*/ 132 w 150"/>
                <a:gd name="T25" fmla="*/ 113 h 147"/>
                <a:gd name="T26" fmla="*/ 150 w 150"/>
                <a:gd name="T27" fmla="*/ 124 h 147"/>
                <a:gd name="T28" fmla="*/ 150 w 150"/>
                <a:gd name="T29" fmla="*/ 147 h 147"/>
                <a:gd name="T30" fmla="*/ 0 w 150"/>
                <a:gd name="T31" fmla="*/ 147 h 147"/>
                <a:gd name="T32" fmla="*/ 0 w 150"/>
                <a:gd name="T33" fmla="*/ 124 h 147"/>
                <a:gd name="T34" fmla="*/ 18 w 150"/>
                <a:gd name="T35" fmla="*/ 113 h 147"/>
                <a:gd name="T36" fmla="*/ 41 w 150"/>
                <a:gd name="T37" fmla="*/ 103 h 147"/>
                <a:gd name="T38" fmla="*/ 48 w 150"/>
                <a:gd name="T39" fmla="*/ 101 h 147"/>
                <a:gd name="T40" fmla="*/ 54 w 150"/>
                <a:gd name="T41" fmla="*/ 90 h 147"/>
                <a:gd name="T42" fmla="*/ 57 w 150"/>
                <a:gd name="T43" fmla="*/ 90 h 147"/>
                <a:gd name="T44" fmla="*/ 53 w 150"/>
                <a:gd name="T45" fmla="*/ 83 h 147"/>
                <a:gd name="T46" fmla="*/ 52 w 150"/>
                <a:gd name="T47" fmla="*/ 70 h 147"/>
                <a:gd name="T48" fmla="*/ 49 w 150"/>
                <a:gd name="T49" fmla="*/ 70 h 147"/>
                <a:gd name="T50" fmla="*/ 44 w 150"/>
                <a:gd name="T51" fmla="*/ 53 h 147"/>
                <a:gd name="T52" fmla="*/ 46 w 150"/>
                <a:gd name="T53" fmla="*/ 46 h 147"/>
                <a:gd name="T54" fmla="*/ 58 w 150"/>
                <a:gd name="T55" fmla="*/ 7 h 147"/>
                <a:gd name="T56" fmla="*/ 90 w 150"/>
                <a:gd name="T57" fmla="*/ 7 h 147"/>
                <a:gd name="T58" fmla="*/ 93 w 150"/>
                <a:gd name="T59" fmla="*/ 10 h 147"/>
                <a:gd name="T60" fmla="*/ 98 w 150"/>
                <a:gd name="T61" fmla="*/ 10 h 147"/>
                <a:gd name="T62" fmla="*/ 102 w 150"/>
                <a:gd name="T63" fmla="*/ 1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47">
                  <a:moveTo>
                    <a:pt x="102" y="17"/>
                  </a:moveTo>
                  <a:cubicBezTo>
                    <a:pt x="103" y="22"/>
                    <a:pt x="103" y="26"/>
                    <a:pt x="103" y="32"/>
                  </a:cubicBezTo>
                  <a:cubicBezTo>
                    <a:pt x="103" y="34"/>
                    <a:pt x="102" y="43"/>
                    <a:pt x="102" y="46"/>
                  </a:cubicBezTo>
                  <a:cubicBezTo>
                    <a:pt x="102" y="48"/>
                    <a:pt x="103" y="48"/>
                    <a:pt x="104" y="50"/>
                  </a:cubicBezTo>
                  <a:cubicBezTo>
                    <a:pt x="105" y="54"/>
                    <a:pt x="105" y="59"/>
                    <a:pt x="104" y="62"/>
                  </a:cubicBezTo>
                  <a:cubicBezTo>
                    <a:pt x="104" y="64"/>
                    <a:pt x="103" y="66"/>
                    <a:pt x="102" y="68"/>
                  </a:cubicBezTo>
                  <a:cubicBezTo>
                    <a:pt x="101" y="70"/>
                    <a:pt x="98" y="70"/>
                    <a:pt x="97" y="72"/>
                  </a:cubicBezTo>
                  <a:cubicBezTo>
                    <a:pt x="96" y="75"/>
                    <a:pt x="97" y="78"/>
                    <a:pt x="96" y="82"/>
                  </a:cubicBezTo>
                  <a:cubicBezTo>
                    <a:pt x="95" y="85"/>
                    <a:pt x="92" y="85"/>
                    <a:pt x="92" y="90"/>
                  </a:cubicBezTo>
                  <a:cubicBezTo>
                    <a:pt x="93" y="90"/>
                    <a:pt x="94" y="90"/>
                    <a:pt x="96" y="90"/>
                  </a:cubicBezTo>
                  <a:cubicBezTo>
                    <a:pt x="97" y="93"/>
                    <a:pt x="100" y="99"/>
                    <a:pt x="102" y="101"/>
                  </a:cubicBezTo>
                  <a:cubicBezTo>
                    <a:pt x="104" y="102"/>
                    <a:pt x="107" y="102"/>
                    <a:pt x="109" y="103"/>
                  </a:cubicBezTo>
                  <a:cubicBezTo>
                    <a:pt x="116" y="106"/>
                    <a:pt x="125" y="110"/>
                    <a:pt x="132" y="113"/>
                  </a:cubicBezTo>
                  <a:cubicBezTo>
                    <a:pt x="139" y="116"/>
                    <a:pt x="148" y="117"/>
                    <a:pt x="150" y="124"/>
                  </a:cubicBezTo>
                  <a:cubicBezTo>
                    <a:pt x="150" y="129"/>
                    <a:pt x="150" y="141"/>
                    <a:pt x="15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1"/>
                    <a:pt x="0" y="129"/>
                    <a:pt x="0" y="124"/>
                  </a:cubicBezTo>
                  <a:cubicBezTo>
                    <a:pt x="3" y="117"/>
                    <a:pt x="11" y="116"/>
                    <a:pt x="18" y="113"/>
                  </a:cubicBezTo>
                  <a:cubicBezTo>
                    <a:pt x="25" y="110"/>
                    <a:pt x="34" y="106"/>
                    <a:pt x="41" y="103"/>
                  </a:cubicBezTo>
                  <a:cubicBezTo>
                    <a:pt x="44" y="102"/>
                    <a:pt x="46" y="102"/>
                    <a:pt x="48" y="101"/>
                  </a:cubicBezTo>
                  <a:cubicBezTo>
                    <a:pt x="50" y="99"/>
                    <a:pt x="53" y="93"/>
                    <a:pt x="54" y="90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7" y="86"/>
                    <a:pt x="54" y="85"/>
                    <a:pt x="53" y="83"/>
                  </a:cubicBezTo>
                  <a:cubicBezTo>
                    <a:pt x="53" y="79"/>
                    <a:pt x="53" y="74"/>
                    <a:pt x="52" y="70"/>
                  </a:cubicBezTo>
                  <a:cubicBezTo>
                    <a:pt x="52" y="71"/>
                    <a:pt x="49" y="70"/>
                    <a:pt x="49" y="70"/>
                  </a:cubicBezTo>
                  <a:cubicBezTo>
                    <a:pt x="45" y="67"/>
                    <a:pt x="45" y="57"/>
                    <a:pt x="44" y="53"/>
                  </a:cubicBezTo>
                  <a:cubicBezTo>
                    <a:pt x="44" y="51"/>
                    <a:pt x="47" y="49"/>
                    <a:pt x="46" y="46"/>
                  </a:cubicBezTo>
                  <a:cubicBezTo>
                    <a:pt x="42" y="25"/>
                    <a:pt x="48" y="11"/>
                    <a:pt x="58" y="7"/>
                  </a:cubicBezTo>
                  <a:cubicBezTo>
                    <a:pt x="65" y="5"/>
                    <a:pt x="78" y="0"/>
                    <a:pt x="90" y="7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100" y="12"/>
                    <a:pt x="102" y="17"/>
                    <a:pt x="102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91434" tIns="45717" rIns="91434" bIns="45717"/>
            <a:lstStyle/>
            <a:p>
              <a:pPr defTabSz="685165">
                <a:defRPr/>
              </a:pPr>
              <a:endParaRPr lang="zh-CN" altLang="en-US" sz="1800">
                <a:solidFill>
                  <a:prstClr val="black"/>
                </a:solidFill>
                <a:latin typeface="Arial" panose="020B0604020202020204"/>
                <a:ea typeface="微软雅黑" panose="020B0503020204020204" pitchFamily="34" charset="-122"/>
                <a:sym typeface="Arial" panose="020B0604020202020204"/>
              </a:endParaRPr>
            </a:p>
          </p:txBody>
        </p:sp>
      </p:grpSp>
      <p:sp>
        <p:nvSpPr>
          <p:cNvPr id="17" name="任意多边形: 形状 16"/>
          <p:cNvSpPr/>
          <p:nvPr/>
        </p:nvSpPr>
        <p:spPr bwMode="auto">
          <a:xfrm>
            <a:off x="391676" y="5086350"/>
            <a:ext cx="11407061" cy="1006796"/>
          </a:xfrm>
          <a:custGeom>
            <a:avLst/>
            <a:gdLst>
              <a:gd name="connsiteX0" fmla="*/ 5703531 w 11407061"/>
              <a:gd name="connsiteY0" fmla="*/ 0 h 1006796"/>
              <a:gd name="connsiteX1" fmla="*/ 11031067 w 11407061"/>
              <a:gd name="connsiteY1" fmla="*/ 847850 h 1006796"/>
              <a:gd name="connsiteX2" fmla="*/ 11407061 w 11407061"/>
              <a:gd name="connsiteY2" fmla="*/ 1006796 h 1006796"/>
              <a:gd name="connsiteX3" fmla="*/ 0 w 11407061"/>
              <a:gd name="connsiteY3" fmla="*/ 1006796 h 1006796"/>
              <a:gd name="connsiteX4" fmla="*/ 375994 w 11407061"/>
              <a:gd name="connsiteY4" fmla="*/ 847850 h 1006796"/>
              <a:gd name="connsiteX5" fmla="*/ 5703531 w 11407061"/>
              <a:gd name="connsiteY5" fmla="*/ 0 h 1006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407061" h="1006796">
                <a:moveTo>
                  <a:pt x="5703531" y="0"/>
                </a:moveTo>
                <a:cubicBezTo>
                  <a:pt x="7784063" y="0"/>
                  <a:pt x="9667631" y="324005"/>
                  <a:pt x="11031067" y="847850"/>
                </a:cubicBezTo>
                <a:lnTo>
                  <a:pt x="11407061" y="1006796"/>
                </a:lnTo>
                <a:lnTo>
                  <a:pt x="0" y="1006796"/>
                </a:lnTo>
                <a:lnTo>
                  <a:pt x="375994" y="847850"/>
                </a:lnTo>
                <a:cubicBezTo>
                  <a:pt x="1739429" y="324005"/>
                  <a:pt x="3622998" y="0"/>
                  <a:pt x="5703531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9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9"/>
          <p:cNvSpPr txBox="1">
            <a:spLocks noChangeArrowheads="1"/>
          </p:cNvSpPr>
          <p:nvPr/>
        </p:nvSpPr>
        <p:spPr bwMode="auto">
          <a:xfrm>
            <a:off x="1" y="439738"/>
            <a:ext cx="1705811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" name="TextBox 29"/>
          <p:cNvSpPr txBox="1">
            <a:spLocks noChangeArrowheads="1"/>
          </p:cNvSpPr>
          <p:nvPr/>
        </p:nvSpPr>
        <p:spPr bwMode="auto">
          <a:xfrm>
            <a:off x="43489" y="384205"/>
            <a:ext cx="1705811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+mn-ea"/>
                <a:ea typeface="+mn-ea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1705811" y="384205"/>
            <a:ext cx="9597833" cy="511175"/>
          </a:xfrm>
          <a:prstGeom prst="rect">
            <a:avLst/>
          </a:prstGeom>
        </p:spPr>
        <p:txBody>
          <a:bodyPr>
            <a:noAutofit/>
          </a:bodyPr>
          <a:lstStyle>
            <a:lvl1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2pPr>
            <a:lvl3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3pPr>
            <a:lvl4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4pPr>
            <a:lvl5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5pPr>
            <a:lvl6pPr marL="153606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6pPr>
            <a:lvl7pPr marL="204787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7pPr>
            <a:lvl8pPr marL="256032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8pPr>
            <a:lvl9pPr marL="307213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9pPr>
          </a:lstStyle>
          <a:p>
            <a:r>
              <a:rPr lang="zh-CN" altLang="en-US" sz="2800" kern="0" dirty="0"/>
              <a:t>技术特点</a:t>
            </a:r>
            <a:endParaRPr lang="zh-CN" altLang="en-US" sz="2800" kern="0" dirty="0"/>
          </a:p>
        </p:txBody>
      </p:sp>
      <p:grpSp>
        <p:nvGrpSpPr>
          <p:cNvPr id="13" name="组合 12"/>
          <p:cNvGrpSpPr/>
          <p:nvPr/>
        </p:nvGrpSpPr>
        <p:grpSpPr>
          <a:xfrm>
            <a:off x="1981200" y="2445579"/>
            <a:ext cx="8400473" cy="3742785"/>
            <a:chOff x="654177" y="1265410"/>
            <a:chExt cx="10914106" cy="4646361"/>
          </a:xfrm>
        </p:grpSpPr>
        <p:pic>
          <p:nvPicPr>
            <p:cNvPr id="4" name="图片 2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54177" y="1265410"/>
              <a:ext cx="4827077" cy="4646361"/>
            </a:xfrm>
            <a:prstGeom prst="ellipse">
              <a:avLst/>
            </a:prstGeom>
            <a:ln w="28575">
              <a:solidFill>
                <a:schemeClr val="accent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12" name="组合 11"/>
            <p:cNvGrpSpPr/>
            <p:nvPr/>
          </p:nvGrpSpPr>
          <p:grpSpPr>
            <a:xfrm>
              <a:off x="5481255" y="1566957"/>
              <a:ext cx="6087028" cy="4043266"/>
              <a:chOff x="5587736" y="1566958"/>
              <a:chExt cx="6087028" cy="4043266"/>
            </a:xfrm>
          </p:grpSpPr>
          <p:graphicFrame>
            <p:nvGraphicFramePr>
              <p:cNvPr id="8" name="图示 7"/>
              <p:cNvGraphicFramePr/>
              <p:nvPr/>
            </p:nvGraphicFramePr>
            <p:xfrm>
              <a:off x="5587736" y="1566958"/>
              <a:ext cx="6087028" cy="404326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pic>
            <p:nvPicPr>
              <p:cNvPr id="9" name="图片 1426616550" descr="adcddd8fe4b97657ec09ef35ee5b36d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134" b="10299"/>
              <a:stretch>
                <a:fillRect/>
              </a:stretch>
            </p:blipFill>
            <p:spPr>
              <a:xfrm>
                <a:off x="5652391" y="1880053"/>
                <a:ext cx="1016264" cy="995459"/>
              </a:xfrm>
              <a:prstGeom prst="ellipse">
                <a:avLst/>
              </a:prstGeom>
              <a:ln w="28575">
                <a:solidFill>
                  <a:schemeClr val="accent1"/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8"/>
              <a:srcRect l="44655" t="38157" r="758" b="21966"/>
              <a:stretch>
                <a:fillRect/>
              </a:stretch>
            </p:blipFill>
            <p:spPr>
              <a:xfrm>
                <a:off x="5954007" y="3102554"/>
                <a:ext cx="1016264" cy="972074"/>
              </a:xfrm>
              <a:prstGeom prst="ellipse">
                <a:avLst/>
              </a:prstGeom>
              <a:ln w="28575">
                <a:solidFill>
                  <a:schemeClr val="accen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1" name="图片 10" descr="ba1ac137e98887a35880ae716e1531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646179" y="4312932"/>
                <a:ext cx="1016264" cy="1012441"/>
              </a:xfrm>
              <a:prstGeom prst="ellipse">
                <a:avLst/>
              </a:prstGeom>
              <a:ln w="28575" cmpd="sng">
                <a:solidFill>
                  <a:schemeClr val="accent1"/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sp>
        <p:nvSpPr>
          <p:cNvPr id="14" name="内容占位符 2"/>
          <p:cNvSpPr txBox="1"/>
          <p:nvPr/>
        </p:nvSpPr>
        <p:spPr>
          <a:xfrm>
            <a:off x="249383" y="974255"/>
            <a:ext cx="11647054" cy="1483715"/>
          </a:xfrm>
          <a:prstGeom prst="rect">
            <a:avLst/>
          </a:prstGeom>
        </p:spPr>
        <p:txBody>
          <a:bodyPr>
            <a:normAutofit/>
          </a:bodyPr>
          <a:lstStyle>
            <a:lvl1pPr marL="254000" indent="-254000" algn="l" rtl="0" eaLnBrk="0" fontAlgn="base" hangingPunct="0">
              <a:lnSpc>
                <a:spcPct val="90000"/>
              </a:lnSpc>
              <a:spcBef>
                <a:spcPts val="112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  <a:sym typeface="Arial" panose="020B0604020202020204" pitchFamily="34" charset="0"/>
              </a:defRPr>
            </a:lvl1pPr>
            <a:lvl2pPr marL="76517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2pPr>
            <a:lvl3pPr marL="127825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3pPr>
            <a:lvl4pPr marL="1790700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4pPr>
            <a:lvl5pPr marL="230187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5pPr>
            <a:lvl6pPr marL="281622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6pPr>
            <a:lvl7pPr marL="332803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7pPr>
            <a:lvl8pPr marL="383984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8pPr>
            <a:lvl9pPr marL="4352290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 b="1" kern="0" dirty="0">
                <a:solidFill>
                  <a:schemeClr val="accent6"/>
                </a:solidFill>
              </a:rPr>
              <a:t>技术创新点</a:t>
            </a:r>
            <a:endParaRPr lang="en-US" altLang="zh-CN" sz="2800" b="1" kern="0" dirty="0">
              <a:solidFill>
                <a:schemeClr val="accent6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400" kern="0" dirty="0">
                <a:solidFill>
                  <a:schemeClr val="accent6"/>
                </a:solidFill>
              </a:rPr>
              <a:t>利用袋的厚度不一致，巧妙运用两个行程开关，极低成本实现自动检测、剔除与报警</a:t>
            </a:r>
            <a:endParaRPr lang="en-US" altLang="zh-CN" sz="2400" kern="0" dirty="0">
              <a:solidFill>
                <a:schemeClr val="accent6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altLang="zh-CN" sz="2800" b="1" kern="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9"/>
          <p:cNvSpPr txBox="1">
            <a:spLocks noChangeArrowheads="1"/>
          </p:cNvSpPr>
          <p:nvPr/>
        </p:nvSpPr>
        <p:spPr bwMode="auto">
          <a:xfrm>
            <a:off x="1" y="439738"/>
            <a:ext cx="1705811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" name="TextBox 29"/>
          <p:cNvSpPr txBox="1">
            <a:spLocks noChangeArrowheads="1"/>
          </p:cNvSpPr>
          <p:nvPr/>
        </p:nvSpPr>
        <p:spPr bwMode="auto">
          <a:xfrm>
            <a:off x="43489" y="384205"/>
            <a:ext cx="1705811" cy="52322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+mn-ea"/>
                <a:ea typeface="+mn-ea"/>
              </a:rPr>
              <a:t>03</a:t>
            </a:r>
            <a:endParaRPr lang="zh-CN" altLang="en-US" sz="28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1705811" y="384205"/>
            <a:ext cx="9597833" cy="511175"/>
          </a:xfrm>
          <a:prstGeom prst="rect">
            <a:avLst/>
          </a:prstGeom>
        </p:spPr>
        <p:txBody>
          <a:bodyPr>
            <a:noAutofit/>
          </a:bodyPr>
          <a:lstStyle>
            <a:lvl1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2pPr>
            <a:lvl3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3pPr>
            <a:lvl4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4pPr>
            <a:lvl5pPr marL="1022350" indent="-1022350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5pPr>
            <a:lvl6pPr marL="153606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6pPr>
            <a:lvl7pPr marL="2047875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7pPr>
            <a:lvl8pPr marL="256032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8pPr>
            <a:lvl9pPr marL="3072130" indent="-1024255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defRPr>
            </a:lvl9pPr>
          </a:lstStyle>
          <a:p>
            <a:r>
              <a:rPr lang="zh-CN" altLang="en-US" sz="2800" kern="0" dirty="0"/>
              <a:t>技术特点</a:t>
            </a:r>
            <a:endParaRPr lang="zh-CN" altLang="en-US" sz="2800" kern="0" dirty="0"/>
          </a:p>
        </p:txBody>
      </p:sp>
      <p:sp>
        <p:nvSpPr>
          <p:cNvPr id="7" name="内容占位符 2"/>
          <p:cNvSpPr txBox="1"/>
          <p:nvPr/>
        </p:nvSpPr>
        <p:spPr>
          <a:xfrm>
            <a:off x="6236653" y="1100580"/>
            <a:ext cx="5953759" cy="3690496"/>
          </a:xfrm>
          <a:prstGeom prst="rect">
            <a:avLst/>
          </a:prstGeom>
        </p:spPr>
        <p:txBody>
          <a:bodyPr>
            <a:normAutofit/>
          </a:bodyPr>
          <a:lstStyle>
            <a:lvl1pPr marL="254000" indent="-254000" algn="l" rtl="0" eaLnBrk="0" fontAlgn="base" hangingPunct="0">
              <a:lnSpc>
                <a:spcPct val="90000"/>
              </a:lnSpc>
              <a:spcBef>
                <a:spcPts val="112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100">
                <a:solidFill>
                  <a:schemeClr val="tx1"/>
                </a:solidFill>
                <a:latin typeface="+mn-lt"/>
                <a:ea typeface="+mn-ea"/>
                <a:cs typeface="+mn-cs"/>
                <a:sym typeface="Arial" panose="020B0604020202020204" pitchFamily="34" charset="0"/>
              </a:defRPr>
            </a:lvl1pPr>
            <a:lvl2pPr marL="76517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2pPr>
            <a:lvl3pPr marL="127825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3pPr>
            <a:lvl4pPr marL="1790700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4pPr>
            <a:lvl5pPr marL="2301875" indent="-254000" algn="l" rtl="0" eaLnBrk="0" fontAlgn="base" hangingPunct="0">
              <a:lnSpc>
                <a:spcPct val="90000"/>
              </a:lnSpc>
              <a:spcBef>
                <a:spcPts val="56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5pPr>
            <a:lvl6pPr marL="281622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6pPr>
            <a:lvl7pPr marL="332803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7pPr>
            <a:lvl8pPr marL="3839845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8pPr>
            <a:lvl9pPr marL="4352290" indent="-255905" algn="l" rtl="0" fontAlgn="base">
              <a:lnSpc>
                <a:spcPct val="90000"/>
              </a:lnSpc>
              <a:spcBef>
                <a:spcPts val="56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+mn-lt"/>
                <a:ea typeface="+mn-ea"/>
                <a:sym typeface="Arial" panose="020B0604020202020204" pitchFamily="34" charset="0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2800" b="1" kern="0" dirty="0">
                <a:solidFill>
                  <a:schemeClr val="accent6"/>
                </a:solidFill>
                <a:latin typeface="+mn-ea"/>
              </a:rPr>
              <a:t>控制机构</a:t>
            </a:r>
            <a:endParaRPr lang="en-US" altLang="zh-CN" sz="2800" b="1" kern="0" dirty="0">
              <a:solidFill>
                <a:schemeClr val="accent6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zh-CN" altLang="en-US" sz="2400" kern="0" dirty="0">
                <a:solidFill>
                  <a:schemeClr val="accent6"/>
                </a:solidFill>
                <a:latin typeface="+mn-ea"/>
              </a:rPr>
              <a:t> 实现电气控制原理图中的联锁功能；</a:t>
            </a:r>
            <a:endParaRPr lang="en-US" altLang="zh-CN" sz="2400" kern="0" dirty="0">
              <a:solidFill>
                <a:schemeClr val="accent6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zh-CN" altLang="en-US" sz="2400" kern="0" dirty="0">
                <a:solidFill>
                  <a:schemeClr val="accent6"/>
                </a:solidFill>
                <a:latin typeface="+mn-ea"/>
              </a:rPr>
              <a:t> 增加延时继电器，回收槽能够延时收回，保证空袋接收准确；</a:t>
            </a:r>
            <a:endParaRPr lang="en-US" altLang="zh-CN" sz="2400" kern="0" dirty="0">
              <a:solidFill>
                <a:schemeClr val="accent6"/>
              </a:solidFill>
              <a:latin typeface="+mn-ea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n"/>
            </a:pPr>
            <a:r>
              <a:rPr lang="zh-CN" altLang="en-US" sz="2400" kern="0" dirty="0">
                <a:solidFill>
                  <a:schemeClr val="accent6"/>
                </a:solidFill>
                <a:latin typeface="+mn-ea"/>
              </a:rPr>
              <a:t> 增加蜂鸣报警，出现空袋，报警提示。</a:t>
            </a:r>
            <a:endParaRPr lang="zh-CN" altLang="en-US" sz="2400" kern="0" dirty="0">
              <a:solidFill>
                <a:schemeClr val="accent6"/>
              </a:solidFill>
              <a:latin typeface="+mn-ea"/>
            </a:endParaRPr>
          </a:p>
        </p:txBody>
      </p:sp>
      <p:pic>
        <p:nvPicPr>
          <p:cNvPr id="4" name="图片 2"/>
          <p:cNvPicPr>
            <a:picLocks noChangeAspect="1" noChangeArrowheads="1"/>
          </p:cNvPicPr>
          <p:nvPr/>
        </p:nvPicPr>
        <p:blipFill>
          <a:blip r:embed="rId1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2574" y="1243961"/>
            <a:ext cx="5691186" cy="4896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1426616550" descr="adcddd8fe4b97657ec09ef35ee5b36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34" b="10299"/>
          <a:stretch>
            <a:fillRect/>
          </a:stretch>
        </p:blipFill>
        <p:spPr>
          <a:xfrm>
            <a:off x="96591" y="1048778"/>
            <a:ext cx="2252036" cy="2205931"/>
          </a:xfrm>
          <a:prstGeom prst="ellipse">
            <a:avLst/>
          </a:prstGeom>
          <a:ln w="101600"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箭头: 左 10"/>
          <p:cNvSpPr/>
          <p:nvPr/>
        </p:nvSpPr>
        <p:spPr bwMode="auto">
          <a:xfrm rot="2743917">
            <a:off x="1735661" y="3329555"/>
            <a:ext cx="675154" cy="363608"/>
          </a:xfrm>
          <a:prstGeom prst="left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5" t="12387" r="14357" b="12701"/>
          <a:stretch>
            <a:fillRect/>
          </a:stretch>
        </p:blipFill>
        <p:spPr>
          <a:xfrm>
            <a:off x="3018380" y="3879994"/>
            <a:ext cx="3128487" cy="254521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COMPATIBLE" val="0"/>
  <p:tag name="KSO_WM_UNIT_DIAGRAM_ISREFERUNIT" val="0"/>
  <p:tag name="KSO_WM_TEMPLATE_INDEX" val="20231438"/>
  <p:tag name="KSO_WM_TAG_VERSION" val="3.0"/>
  <p:tag name="KSO_WM_DIAGRAM_MAX_ITEMCNT" val="6"/>
  <p:tag name="KSO_WM_DIAGRAM_VIRTUALLY_FRAME" val="{&quot;height&quot;:257.03921478511785,&quot;left&quot;:0.55,&quot;top&quot;:187.85,&quot;width&quot;:445.9}"/>
  <p:tag name="KSO_WM_DIAGRAM_VERSION" val="3"/>
  <p:tag name="KSO_WM_DIAGRAM_COLOR_TEXT_CAN_REMOVE" val="n"/>
  <p:tag name="KSO_WM_UNIT_SUBTYPE" val="a"/>
  <p:tag name="KSO_WM_UNIT_NOCLEAR" val="0"/>
  <p:tag name="KSO_WM_UNIT_VALUE" val="60"/>
  <p:tag name="KSO_WM_UNIT_HIGHLIGHT" val="0"/>
  <p:tag name="KSO_WM_UNIT_DIAGRAM_ISNUMVISUAL" val="0"/>
  <p:tag name="KSO_WM_UNIT_TYPE" val="l_h_f"/>
  <p:tag name="KSO_WM_UNIT_INDEX" val="1_1_1"/>
  <p:tag name="KSO_WM_UNIT_ID" val="diagram20231438_2*l_h_f*1_1_1"/>
  <p:tag name="KSO_WM_TEMPLATE_CATEGORY" val="diagram"/>
  <p:tag name="KSO_WM_UNIT_LAYERLEVEL" val="1_1_1"/>
  <p:tag name="KSO_WM_BEAUTIFY_FLAG" val="#wm#"/>
  <p:tag name="KSO_WM_DIAGRAM_GROUP_CODE" val="l1-1"/>
  <p:tag name="KSO_WM_DIAGRAM_MIN_ITEMCNT" val="2"/>
  <p:tag name="KSO_WM_DIAGRAM_COLOR_TRICK" val="2"/>
  <p:tag name="KSO_WM_DIAGRAM_COLOR_MATCH_VALUE" val="{&quot;shape&quot;:{&quot;fill&quot;:{&quot;gradient&quot;:[{&quot;brightness&quot;:0.800000011920929,&quot;colorType&quot;:1,&quot;foreColorIndex&quot;:5,&quot;pos&quot;:0,&quot;transparency&quot;:0.800000011920929},{&quot;brightness&quot;:0,&quot;colorType&quot;:1,&quot;foreColorIndex&quot;:14,&quot;pos&quot;:1,&quot;transparency&quot;:1}],&quot;type&quot;:3},&quot;glow&quot;:{&quot;colorType&quot;:0},&quot;line&quot;:{&quot;solidLine&quot;:{&quot;brightness&quot;:0.800000011920929,&quot;colorType&quot;:1,&quot;foreColorIndex&quot;:5,&quot;transparency&quot;:0},&quot;type&quot;:1},&quot;shadow&quot;:{&quot;brightness&quot;:0,&quot;colorType&quot;:1,&quot;foreColorIndex&quot;:5,&quot;transparency&quot;:0.9200000166893005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_BRIGHTNESS" val="0"/>
  <p:tag name="KSO_WM_UNIT_LINE_FILL_TYPE" val="2"/>
  <p:tag name="KSO_WM_UNIT_PRESET_TEXT" val="单击此处输入你的项正文，文字是您思想的提炼，请尽量言简意赅的阐述观点。单击此处输入你的项正文，文字是您思想的提炼，请尽量言简意赅的阐述观点。"/>
  <p:tag name="KSO_WM_UNIT_FILL_TYPE" val="3"/>
  <p:tag name="KSO_WM_UNIT_LINE_FORE_SCHEMECOLOR_INDEX" val="5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BEAUTIFY_FLAG" val="#wm#"/>
  <p:tag name="KSO_WM_DIAGRAM_MAX_ITEMCNT" val="6"/>
  <p:tag name="KSO_WM_DIAGRAM_MIN_ITEMCNT" val="2"/>
  <p:tag name="KSO_WM_DIAGRAM_VIRTUALLY_FRAME" val="{&quot;height&quot;:257.03921478511785,&quot;left&quot;:0.55,&quot;top&quot;:187.85,&quot;width&quot;:445.9}"/>
  <p:tag name="KSO_WM_DIAGRAM_COLOR_MATCH_VALUE" val="{&quot;shape&quot;:{&quot;fill&quot;:{&quot;gradient&quot;:[{&quot;brightness&quot;:0.6000000238418579,&quot;colorType&quot;:1,&quot;foreColorIndex&quot;:5,&quot;pos&quot;:0,&quot;transparency&quot;:0},{&quot;brightness&quot;:0,&quot;colorType&quot;:1,&quot;foreColorIndex&quot;:5,&quot;pos&quot;:0.6899999976158142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brightness&quot;:0,&quot;colorType&quot;:1,&quot;foreColorIndex&quot;:5,&quot;transparency&quot;:0.75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SCONTENTSTITLE" val="0"/>
  <p:tag name="KSO_WM_UNIT_ISNUMDGMTITLE" val="0"/>
  <p:tag name="KSO_WM_UNIT_NOCLEAR" val="0"/>
  <p:tag name="KSO_WM_UNIT_VALUE" val="10"/>
  <p:tag name="KSO_WM_UNIT_TYPE" val="l_h_a"/>
  <p:tag name="KSO_WM_UNIT_INDEX" val="1_1_1"/>
  <p:tag name="KSO_WM_UNIT_ID" val="diagram20231438_2*l_h_a*1_1_1"/>
  <p:tag name="KSO_WM_TEMPLATE_CATEGORY" val="diagram"/>
  <p:tag name="KSO_WM_TEMPLATE_INDEX" val="20231438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2"/>
  <p:tag name="KSO_WM_DIAGRAM_COLOR_TEXT_CAN_REMOVE" val="n"/>
  <p:tag name="KSO_WM_UNIT_PRESET_TEXT" val="添加标题"/>
  <p:tag name="KSO_WM_UNIT_FILL_TYPE" val="3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438_2*l_h_i*1_1_1"/>
  <p:tag name="KSO_WM_TEMPLATE_CATEGORY" val="diagram"/>
  <p:tag name="KSO_WM_TEMPLATE_INDEX" val="20231438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257.03921478511785,&quot;left&quot;:0.55,&quot;top&quot;:187.85,&quot;width&quot;:445.9}"/>
  <p:tag name="KSO_WM_DIAGRAM_COLOR_MATCH_VALUE" val="{&quot;shape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2"/>
  <p:tag name="KSO_WM_DIAGRAM_COLOR_TEXT_CAN_REMOVE" val="n"/>
  <p:tag name="KSO_WM_UNIT_FILL_TYPE" val="1"/>
  <p:tag name="KSO_WM_UNIT_FILL_FORE_SCHEMECOLOR_INDEX" val="5"/>
  <p:tag name="KSO_WM_UNIT_FILL_FORE_SCHEMECOLOR_INDEX_BRIGHTNESS" val="-0.5"/>
  <p:tag name="KSO_WM_DIAGRAM_USE_COLOR_VALUE" val="{&quot;color_scheme&quot;:1,&quot;color_type&quot;:1,&quot;theme_color_indexes&quot;:[5,6,5,6,5,6]}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438_2*l_h_i*1_1_2"/>
  <p:tag name="KSO_WM_TEMPLATE_CATEGORY" val="diagram"/>
  <p:tag name="KSO_WM_TEMPLATE_INDEX" val="20231438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257.03921478511785,&quot;left&quot;:0.55,&quot;top&quot;:187.85,&quot;width&quot;:445.9}"/>
  <p:tag name="KSO_WM_DIAGRAM_COLOR_MATCH_VALUE" val="{&quot;shape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2"/>
  <p:tag name="KSO_WM_DIAGRAM_COLOR_TEXT_CAN_REMOVE" val="n"/>
  <p:tag name="KSO_WM_UNIT_FILL_TYPE" val="1"/>
  <p:tag name="KSO_WM_UNIT_FILL_FORE_SCHEMECOLOR_INDEX" val="5"/>
  <p:tag name="KSO_WM_UNIT_FILL_FORE_SCHEMECOLOR_INDEX_BRIGHTNESS" val="-0.5"/>
  <p:tag name="KSO_WM_DIAGRAM_USE_COLOR_VALUE" val="{&quot;color_scheme&quot;:1,&quot;color_type&quot;:1,&quot;theme_color_indexes&quot;:[5,6,5,6,5,6]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684_3*l_h_i*1_1_3"/>
  <p:tag name="KSO_WM_TEMPLATE_CATEGORY" val="diagram"/>
  <p:tag name="KSO_WM_TEMPLATE_INDEX" val="20231684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1_3"/>
  <p:tag name="KSO_WM_DIAGRAM_MAX_ITEMCNT" val="6"/>
  <p:tag name="KSO_WM_DIAGRAM_MIN_ITEMCNT" val="2"/>
  <p:tag name="KSO_WM_DIAGRAM_VIRTUALLY_FRAME" val="{&quot;height&quot;:380.9500122070312,&quot;left&quot;:46.85063608244654,&quot;top&quot;:79.57475767601196,&quot;width&quot;:866.3618774414062}"/>
  <p:tag name="KSO_WM_DIAGRAM_COLOR_MATCH_VALUE" val="{&quot;shape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5"/>
  <p:tag name="KSO_WM_DIAGRAM_USE_COLOR_VALUE" val="{&quot;color_scheme&quot;:1,&quot;color_type&quot;:1,&quot;theme_color_indexes&quot;:[5,6,5,6,5,6]}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684_3*l_h_i*1_2_3"/>
  <p:tag name="KSO_WM_TEMPLATE_CATEGORY" val="diagram"/>
  <p:tag name="KSO_WM_TEMPLATE_INDEX" val="20231684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2_3"/>
  <p:tag name="KSO_WM_DIAGRAM_MAX_ITEMCNT" val="6"/>
  <p:tag name="KSO_WM_DIAGRAM_MIN_ITEMCNT" val="2"/>
  <p:tag name="KSO_WM_DIAGRAM_VIRTUALLY_FRAME" val="{&quot;height&quot;:380.9500122070312,&quot;left&quot;:46.85063608244654,&quot;top&quot;:79.57475767601196,&quot;width&quot;:866.3618774414062}"/>
  <p:tag name="KSO_WM_DIAGRAM_COLOR_MATCH_VALUE" val="{&quot;shape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5"/>
  <p:tag name="KSO_WM_DIAGRAM_USE_COLOR_VALUE" val="{&quot;color_scheme&quot;:1,&quot;color_type&quot;:1,&quot;theme_color_indexes&quot;:[5,6,5,6,5,6]}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684_3*l_h_i*1_3_3"/>
  <p:tag name="KSO_WM_TEMPLATE_CATEGORY" val="diagram"/>
  <p:tag name="KSO_WM_TEMPLATE_INDEX" val="20231684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3_3"/>
  <p:tag name="KSO_WM_DIAGRAM_MAX_ITEMCNT" val="6"/>
  <p:tag name="KSO_WM_DIAGRAM_MIN_ITEMCNT" val="2"/>
  <p:tag name="KSO_WM_DIAGRAM_VIRTUALLY_FRAME" val="{&quot;height&quot;:380.9500122070312,&quot;left&quot;:46.85063608244654,&quot;top&quot;:79.57475767601196,&quot;width&quot;:866.3618774414062}"/>
  <p:tag name="KSO_WM_DIAGRAM_COLOR_MATCH_VALUE" val="{&quot;shape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5"/>
  <p:tag name="KSO_WM_DIAGRAM_USE_COLOR_VALUE" val="{&quot;color_scheme&quot;:1,&quot;color_type&quot;:1,&quot;theme_color_indexes&quot;:[5,6,5,6,5,6]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231684_3*l_h_i*1_4_3"/>
  <p:tag name="KSO_WM_TEMPLATE_CATEGORY" val="diagram"/>
  <p:tag name="KSO_WM_TEMPLATE_INDEX" val="20231684"/>
  <p:tag name="KSO_WM_UNIT_LAYERLEVEL" val="1_1_1"/>
  <p:tag name="KSO_WM_TAG_VERSION" val="3.0"/>
  <p:tag name="KSO_WM_BEAUTIFY_FLAG" val="#wm#"/>
  <p:tag name="KSO_WM_DIAGRAM_VERSION" val="3"/>
  <p:tag name="KSO_WM_DIAGRAM_COLOR_TRICK" val="1"/>
  <p:tag name="KSO_WM_DIAGRAM_COLOR_TEXT_CAN_REMOVE" val="n"/>
  <p:tag name="KSO_WM_DIAGRAM_GROUP_CODE" val="l1-1"/>
  <p:tag name="KSO_WM_UNIT_TYPE" val="l_h_i"/>
  <p:tag name="KSO_WM_UNIT_INDEX" val="1_4_3"/>
  <p:tag name="KSO_WM_DIAGRAM_MAX_ITEMCNT" val="6"/>
  <p:tag name="KSO_WM_DIAGRAM_MIN_ITEMCNT" val="2"/>
  <p:tag name="KSO_WM_DIAGRAM_VIRTUALLY_FRAME" val="{&quot;height&quot;:380.9500122070312,&quot;left&quot;:46.85063608244654,&quot;top&quot;:79.57475767601196,&quot;width&quot;:866.3618774414062}"/>
  <p:tag name="KSO_WM_DIAGRAM_COLOR_MATCH_VALUE" val="{&quot;shape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-0.5"/>
  <p:tag name="KSO_WM_DIAGRAM_USE_COLOR_VALUE" val="{&quot;color_scheme&quot;:1,&quot;color_type&quot;:1,&quot;theme_color_indexes&quot;:[5,6,5,6,5,6]}"/>
</p:tagLst>
</file>

<file path=ppt/tags/tag1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3_1"/>
  <p:tag name="KSO_WM_UNIT_ID" val="diagram20231684_3*l_h_f*1_3_1"/>
  <p:tag name="KSO_WM_TEMPLATE_CATEGORY" val="diagram"/>
  <p:tag name="KSO_WM_TEMPLATE_INDEX" val="20231684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2"/>
  <p:tag name="KSO_WM_DIAGRAM_VIRTUALLY_FRAME" val="{&quot;height&quot;:380.9500122070312,&quot;left&quot;:46.85063608244654,&quot;top&quot;:79.57475767601196,&quot;width&quot;:866.3618774414062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brightness&quot;:-0.25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262626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PRESET_TEXT" val="单击此处输入你的智能图形项正文，文字是您思想的提炼，请尽量言简意赅"/>
  <p:tag name="KSO_WM_UNIT_LINE_FORE_SCHEMECOLOR_INDEX" val="5"/>
  <p:tag name="KSO_WM_UNIT_TEXT_TYPE" val="1"/>
  <p:tag name="KSO_WM_DIAGRAM_USE_COLOR_VALUE" val="{&quot;color_scheme&quot;:1,&quot;color_type&quot;:1,&quot;theme_color_indexes&quot;:[5,6,5,6,5,6]}"/>
</p:tagLst>
</file>

<file path=ppt/tags/tag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2_1"/>
  <p:tag name="KSO_WM_UNIT_ID" val="diagram20231684_3*l_h_f*1_2_1"/>
  <p:tag name="KSO_WM_TEMPLATE_CATEGORY" val="diagram"/>
  <p:tag name="KSO_WM_TEMPLATE_INDEX" val="20231684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2"/>
  <p:tag name="KSO_WM_DIAGRAM_VIRTUALLY_FRAME" val="{&quot;height&quot;:380.9500122070312,&quot;left&quot;:46.85063608244654,&quot;top&quot;:79.57475767601196,&quot;width&quot;:866.3618774414062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brightness&quot;:-0.25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262626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PRESET_TEXT" val="单击此处输入你的智能图形项正文，文字是您思想的提炼，请尽量言简意赅"/>
  <p:tag name="KSO_WM_UNIT_LINE_FORE_SCHEMECOLOR_INDEX" val="5"/>
  <p:tag name="KSO_WM_UNIT_TEXT_TYPE" val="1"/>
  <p:tag name="KSO_WM_DIAGRAM_USE_COLOR_VALUE" val="{&quot;color_scheme&quot;:1,&quot;color_type&quot;:1,&quot;theme_color_indexes&quot;:[5,6,5,6,5,6]}"/>
</p:tagLst>
</file>

<file path=ppt/tags/tag1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1_1"/>
  <p:tag name="KSO_WM_UNIT_ID" val="diagram20231684_3*l_h_f*1_1_1"/>
  <p:tag name="KSO_WM_TEMPLATE_CATEGORY" val="diagram"/>
  <p:tag name="KSO_WM_TEMPLATE_INDEX" val="20231684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2"/>
  <p:tag name="KSO_WM_DIAGRAM_VIRTUALLY_FRAME" val="{&quot;height&quot;:380.9500122070312,&quot;left&quot;:46.85063608244654,&quot;top&quot;:79.57475767601196,&quot;width&quot;:866.3618774414062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brightness&quot;:-0.25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262626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PRESET_TEXT" val="单击此处输入你的智能图形项正文，文字是您思想的提炼，请尽量言简意赅"/>
  <p:tag name="KSO_WM_UNIT_LINE_FORE_SCHEMECOLOR_INDEX" val="5"/>
  <p:tag name="KSO_WM_UNIT_TEXT_TYPE" val="1"/>
  <p:tag name="KSO_WM_DIAGRAM_USE_COLOR_VALUE" val="{&quot;color_scheme&quot;:1,&quot;color_type&quot;:1,&quot;theme_color_indexes&quot;:[5,6,5,6,5,6]}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BEAUTIFY_FLAG" val="#wm#"/>
  <p:tag name="KSO_WM_DIAGRAM_MAX_ITEMCNT" val="6"/>
  <p:tag name="KSO_WM_DIAGRAM_MIN_ITEMCNT" val="2"/>
  <p:tag name="KSO_WM_DIAGRAM_VIRTUALLY_FRAME" val="{&quot;height&quot;:257.03921478511785,&quot;left&quot;:0.55,&quot;top&quot;:187.85,&quot;width&quot;:445.9}"/>
  <p:tag name="KSO_WM_DIAGRAM_COLOR_MATCH_VALUE" val="{&quot;shape&quot;:{&quot;fill&quot;:{&quot;gradient&quot;:[{&quot;brightness&quot;:0.6000000238418579,&quot;colorType&quot;:1,&quot;foreColorIndex&quot;:5,&quot;pos&quot;:0,&quot;transparency&quot;:0},{&quot;brightness&quot;:0,&quot;colorType&quot;:1,&quot;foreColorIndex&quot;:5,&quot;pos&quot;:0.6899999976158142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brightness&quot;:0,&quot;colorType&quot;:1,&quot;foreColorIndex&quot;:5,&quot;transparency&quot;:0.75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SCONTENTSTITLE" val="0"/>
  <p:tag name="KSO_WM_UNIT_ISNUMDGMTITLE" val="0"/>
  <p:tag name="KSO_WM_UNIT_NOCLEAR" val="0"/>
  <p:tag name="KSO_WM_UNIT_VALUE" val="10"/>
  <p:tag name="KSO_WM_UNIT_TYPE" val="l_h_a"/>
  <p:tag name="KSO_WM_UNIT_INDEX" val="1_1_1"/>
  <p:tag name="KSO_WM_UNIT_ID" val="diagram20231438_2*l_h_a*1_1_1"/>
  <p:tag name="KSO_WM_TEMPLATE_CATEGORY" val="diagram"/>
  <p:tag name="KSO_WM_TEMPLATE_INDEX" val="20231438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2"/>
  <p:tag name="KSO_WM_DIAGRAM_COLOR_TEXT_CAN_REMOVE" val="n"/>
  <p:tag name="KSO_WM_UNIT_PRESET_TEXT" val="添加标题"/>
  <p:tag name="KSO_WM_UNIT_FILL_TYPE" val="3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2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1684_3*l_h_a*1_1_1"/>
  <p:tag name="KSO_WM_TEMPLATE_CATEGORY" val="diagram"/>
  <p:tag name="KSO_WM_TEMPLATE_INDEX" val="20231684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2"/>
  <p:tag name="KSO_WM_DIAGRAM_VIRTUALLY_FRAME" val="{&quot;height&quot;:380.9500122070312,&quot;left&quot;:46.85063608244654,&quot;top&quot;:79.57475767601196,&quot;width&quot;:866.3618774414062}"/>
  <p:tag name="KSO_WM_DIAGRAM_COLOR_MATCH_VALUE" val="{&quot;shape&quot;:{&quot;fill&quot;:{&quot;gradient&quot;:[{&quot;brightness&quot;:0,&quot;colorType&quot;:1,&quot;foreColorIndex&quot;:5,&quot;pos&quot;:1,&quot;transparency&quot;:0},{&quot;brightness&quot;:0.30000001192092896,&quot;colorType&quot;:1,&quot;foreColorIndex&quot;:5,&quot;pos&quot;:0,&quot;transparency&quot;:0}],&quot;type&quot;:3},&quot;glow&quot;:{&quot;colorType&quot;:0},&quot;line&quot;:{&quot;type&quot;:0},&quot;shadow&quot;:{&quot;brightness&quot;:-0.25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FILL_TYPE" val="3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1684_3*l_h_a*1_2_1"/>
  <p:tag name="KSO_WM_TEMPLATE_CATEGORY" val="diagram"/>
  <p:tag name="KSO_WM_TEMPLATE_INDEX" val="20231684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2"/>
  <p:tag name="KSO_WM_DIAGRAM_VIRTUALLY_FRAME" val="{&quot;height&quot;:380.9500122070312,&quot;left&quot;:46.85063608244654,&quot;top&quot;:79.57475767601196,&quot;width&quot;:866.3618774414062}"/>
  <p:tag name="KSO_WM_DIAGRAM_COLOR_MATCH_VALUE" val="{&quot;shape&quot;:{&quot;fill&quot;:{&quot;gradient&quot;:[{&quot;brightness&quot;:0,&quot;colorType&quot;:1,&quot;foreColorIndex&quot;:5,&quot;pos&quot;:1,&quot;transparency&quot;:0},{&quot;brightness&quot;:0.30000001192092896,&quot;colorType&quot;:1,&quot;foreColorIndex&quot;:5,&quot;pos&quot;:0,&quot;transparency&quot;:0}],&quot;type&quot;:3},&quot;glow&quot;:{&quot;colorType&quot;:0},&quot;line&quot;:{&quot;type&quot;:0},&quot;shadow&quot;:{&quot;brightness&quot;:-0.25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FILL_TYPE" val="3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3_1"/>
  <p:tag name="KSO_WM_UNIT_ID" val="diagram20231684_3*l_h_a*1_3_1"/>
  <p:tag name="KSO_WM_TEMPLATE_CATEGORY" val="diagram"/>
  <p:tag name="KSO_WM_TEMPLATE_INDEX" val="20231684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2"/>
  <p:tag name="KSO_WM_DIAGRAM_VIRTUALLY_FRAME" val="{&quot;height&quot;:380.9500122070312,&quot;left&quot;:46.85063608244654,&quot;top&quot;:79.57475767601196,&quot;width&quot;:866.3618774414062}"/>
  <p:tag name="KSO_WM_DIAGRAM_COLOR_MATCH_VALUE" val="{&quot;shape&quot;:{&quot;fill&quot;:{&quot;gradient&quot;:[{&quot;brightness&quot;:0,&quot;colorType&quot;:1,&quot;foreColorIndex&quot;:5,&quot;pos&quot;:1,&quot;transparency&quot;:0},{&quot;brightness&quot;:0.30000001192092896,&quot;colorType&quot;:1,&quot;foreColorIndex&quot;:5,&quot;pos&quot;:0,&quot;transparency&quot;:0}],&quot;type&quot;:3},&quot;glow&quot;:{&quot;colorType&quot;:0},&quot;line&quot;:{&quot;type&quot;:0},&quot;shadow&quot;:{&quot;brightness&quot;:-0.25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FILL_TYPE" val="3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2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UNIT_INDEX" val="1_4_1"/>
  <p:tag name="KSO_WM_UNIT_ID" val="diagram20231684_3*l_h_f*1_4_1"/>
  <p:tag name="KSO_WM_TEMPLATE_CATEGORY" val="diagram"/>
  <p:tag name="KSO_WM_TEMPLATE_INDEX" val="20231684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2"/>
  <p:tag name="KSO_WM_DIAGRAM_VIRTUALLY_FRAME" val="{&quot;height&quot;:380.9500122070312,&quot;left&quot;:46.85063608244654,&quot;top&quot;:79.57475767601196,&quot;width&quot;:866.3618774414062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brightness&quot;:-0.25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262626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ILL_TYPE" val="2"/>
  <p:tag name="KSO_WM_UNIT_PRESET_TEXT" val="单击此处输入你的智能图形项正文，文字是您思想的提炼，请尽量言简意赅"/>
  <p:tag name="KSO_WM_UNIT_LINE_FORE_SCHEMECOLOR_INDEX" val="5"/>
  <p:tag name="KSO_WM_UNIT_TEXT_TYPE" val="1"/>
  <p:tag name="KSO_WM_DIAGRAM_USE_COLOR_VALUE" val="{&quot;color_scheme&quot;:1,&quot;color_type&quot;:1,&quot;theme_color_indexes&quot;:[5,6,5,6,5,6]}"/>
</p:tagLst>
</file>

<file path=ppt/tags/tag2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4_1"/>
  <p:tag name="KSO_WM_UNIT_ID" val="diagram20231684_3*l_h_a*1_4_1"/>
  <p:tag name="KSO_WM_TEMPLATE_CATEGORY" val="diagram"/>
  <p:tag name="KSO_WM_TEMPLATE_INDEX" val="20231684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GROUP_CODE" val="l1-1"/>
  <p:tag name="KSO_WM_DIAGRAM_MAX_ITEMCNT" val="6"/>
  <p:tag name="KSO_WM_DIAGRAM_MIN_ITEMCNT" val="2"/>
  <p:tag name="KSO_WM_DIAGRAM_VIRTUALLY_FRAME" val="{&quot;height&quot;:380.9500122070312,&quot;left&quot;:46.85063608244654,&quot;top&quot;:79.57475767601196,&quot;width&quot;:866.3618774414062}"/>
  <p:tag name="KSO_WM_DIAGRAM_COLOR_MATCH_VALUE" val="{&quot;shape&quot;:{&quot;fill&quot;:{&quot;gradient&quot;:[{&quot;brightness&quot;:0,&quot;colorType&quot;:1,&quot;foreColorIndex&quot;:5,&quot;pos&quot;:1,&quot;transparency&quot;:0},{&quot;brightness&quot;:0.30000001192092896,&quot;colorType&quot;:1,&quot;foreColorIndex&quot;:5,&quot;pos&quot;:0,&quot;transparency&quot;:0}],&quot;type&quot;:3},&quot;glow&quot;:{&quot;colorType&quot;:0},&quot;line&quot;:{&quot;type&quot;:0},&quot;shadow&quot;:{&quot;brightness&quot;:-0.25,&quot;colorType&quot;:1,&quot;foreColorIndex&quot;:5,&quot;transparency&quot;:0.800000011920929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标题"/>
  <p:tag name="KSO_WM_UNIT_FILL_TYPE" val="3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438_2*l_h_i*1_1_1"/>
  <p:tag name="KSO_WM_TEMPLATE_CATEGORY" val="diagram"/>
  <p:tag name="KSO_WM_TEMPLATE_INDEX" val="20231438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257.03921478511785,&quot;left&quot;:0.55,&quot;top&quot;:187.85,&quot;width&quot;:445.9}"/>
  <p:tag name="KSO_WM_DIAGRAM_COLOR_MATCH_VALUE" val="{&quot;shape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2"/>
  <p:tag name="KSO_WM_DIAGRAM_COLOR_TEXT_CAN_REMOVE" val="n"/>
  <p:tag name="KSO_WM_UNIT_FILL_TYPE" val="1"/>
  <p:tag name="KSO_WM_UNIT_FILL_FORE_SCHEMECOLOR_INDEX" val="5"/>
  <p:tag name="KSO_WM_UNIT_FILL_FORE_SCHEMECOLOR_INDEX_BRIGHTNESS" val="-0.5"/>
  <p:tag name="KSO_WM_DIAGRAM_USE_COLOR_VALUE" val="{&quot;color_scheme&quot;:1,&quot;color_type&quot;:1,&quot;theme_color_indexes&quot;:[5,6,5,6,5,6]}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438_2*l_h_i*1_1_2"/>
  <p:tag name="KSO_WM_TEMPLATE_CATEGORY" val="diagram"/>
  <p:tag name="KSO_WM_TEMPLATE_INDEX" val="20231438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257.03921478511785,&quot;left&quot;:0.55,&quot;top&quot;:187.85,&quot;width&quot;:445.9}"/>
  <p:tag name="KSO_WM_DIAGRAM_COLOR_MATCH_VALUE" val="{&quot;shape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2"/>
  <p:tag name="KSO_WM_DIAGRAM_COLOR_TEXT_CAN_REMOVE" val="n"/>
  <p:tag name="KSO_WM_UNIT_FILL_TYPE" val="1"/>
  <p:tag name="KSO_WM_UNIT_FILL_FORE_SCHEMECOLOR_INDEX" val="5"/>
  <p:tag name="KSO_WM_UNIT_FILL_FORE_SCHEMECOLOR_INDEX_BRIGHTNESS" val="-0.5"/>
  <p:tag name="KSO_WM_DIAGRAM_USE_COLOR_VALUE" val="{&quot;color_scheme&quot;:1,&quot;color_type&quot;:1,&quot;theme_color_indexes&quot;:[5,6,5,6,5,6]}"/>
</p:tagLst>
</file>

<file path=ppt/tags/tag5.xml><?xml version="1.0" encoding="utf-8"?>
<p:tagLst xmlns:p="http://schemas.openxmlformats.org/presentationml/2006/main">
  <p:tag name="KSO_WM_UNIT_COMPATIBLE" val="0"/>
  <p:tag name="KSO_WM_UNIT_DIAGRAM_ISREFERUNIT" val="0"/>
  <p:tag name="KSO_WM_TEMPLATE_INDEX" val="20231438"/>
  <p:tag name="KSO_WM_TAG_VERSION" val="3.0"/>
  <p:tag name="KSO_WM_DIAGRAM_MAX_ITEMCNT" val="6"/>
  <p:tag name="KSO_WM_DIAGRAM_VIRTUALLY_FRAME" val="{&quot;height&quot;:257.03921478511785,&quot;left&quot;:0.55,&quot;top&quot;:187.85,&quot;width&quot;:445.9}"/>
  <p:tag name="KSO_WM_DIAGRAM_VERSION" val="3"/>
  <p:tag name="KSO_WM_DIAGRAM_COLOR_TEXT_CAN_REMOVE" val="n"/>
  <p:tag name="KSO_WM_UNIT_SUBTYPE" val="a"/>
  <p:tag name="KSO_WM_UNIT_NOCLEAR" val="0"/>
  <p:tag name="KSO_WM_UNIT_VALUE" val="60"/>
  <p:tag name="KSO_WM_UNIT_HIGHLIGHT" val="0"/>
  <p:tag name="KSO_WM_UNIT_DIAGRAM_ISNUMVISUAL" val="0"/>
  <p:tag name="KSO_WM_UNIT_TYPE" val="l_h_f"/>
  <p:tag name="KSO_WM_UNIT_INDEX" val="1_1_1"/>
  <p:tag name="KSO_WM_UNIT_ID" val="diagram20231438_2*l_h_f*1_1_1"/>
  <p:tag name="KSO_WM_TEMPLATE_CATEGORY" val="diagram"/>
  <p:tag name="KSO_WM_UNIT_LAYERLEVEL" val="1_1_1"/>
  <p:tag name="KSO_WM_BEAUTIFY_FLAG" val="#wm#"/>
  <p:tag name="KSO_WM_DIAGRAM_GROUP_CODE" val="l1-1"/>
  <p:tag name="KSO_WM_DIAGRAM_MIN_ITEMCNT" val="2"/>
  <p:tag name="KSO_WM_DIAGRAM_COLOR_TRICK" val="2"/>
  <p:tag name="KSO_WM_DIAGRAM_COLOR_MATCH_VALUE" val="{&quot;shape&quot;:{&quot;fill&quot;:{&quot;gradient&quot;:[{&quot;brightness&quot;:0.800000011920929,&quot;colorType&quot;:1,&quot;foreColorIndex&quot;:5,&quot;pos&quot;:0,&quot;transparency&quot;:0.800000011920929},{&quot;brightness&quot;:0,&quot;colorType&quot;:1,&quot;foreColorIndex&quot;:14,&quot;pos&quot;:1,&quot;transparency&quot;:1}],&quot;type&quot;:3},&quot;glow&quot;:{&quot;colorType&quot;:0},&quot;line&quot;:{&quot;solidLine&quot;:{&quot;brightness&quot;:0.800000011920929,&quot;colorType&quot;:1,&quot;foreColorIndex&quot;:5,&quot;transparency&quot;:0},&quot;type&quot;:1},&quot;shadow&quot;:{&quot;brightness&quot;:0,&quot;colorType&quot;:1,&quot;foreColorIndex&quot;:5,&quot;transparency&quot;:0.9200000166893005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_BRIGHTNESS" val="0"/>
  <p:tag name="KSO_WM_UNIT_LINE_FILL_TYPE" val="2"/>
  <p:tag name="KSO_WM_UNIT_PRESET_TEXT" val="单击此处输入你的项正文，文字是您思想的提炼，请尽量言简意赅的阐述观点。单击此处输入你的项正文，文字是您思想的提炼，请尽量言简意赅的阐述观点。"/>
  <p:tag name="KSO_WM_UNIT_FILL_TYPE" val="3"/>
  <p:tag name="KSO_WM_UNIT_LINE_FORE_SCHEMECOLOR_INDEX" val="5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BEAUTIFY_FLAG" val="#wm#"/>
  <p:tag name="KSO_WM_DIAGRAM_MAX_ITEMCNT" val="6"/>
  <p:tag name="KSO_WM_DIAGRAM_MIN_ITEMCNT" val="2"/>
  <p:tag name="KSO_WM_DIAGRAM_VIRTUALLY_FRAME" val="{&quot;height&quot;:257.03921478511785,&quot;left&quot;:0.55,&quot;top&quot;:187.85,&quot;width&quot;:445.9}"/>
  <p:tag name="KSO_WM_DIAGRAM_COLOR_MATCH_VALUE" val="{&quot;shape&quot;:{&quot;fill&quot;:{&quot;gradient&quot;:[{&quot;brightness&quot;:0.6000000238418579,&quot;colorType&quot;:1,&quot;foreColorIndex&quot;:5,&quot;pos&quot;:0,&quot;transparency&quot;:0},{&quot;brightness&quot;:0,&quot;colorType&quot;:1,&quot;foreColorIndex&quot;:5,&quot;pos&quot;:0.6899999976158142,&quot;transparency&quot;:0},{&quot;brightness&quot;:0,&quot;colorType&quot;:1,&quot;foreColorIndex&quot;:5,&quot;pos&quot;:1,&quot;transparency&quot;:0}],&quot;type&quot;:3},&quot;glow&quot;:{&quot;colorType&quot;:0},&quot;line&quot;:{&quot;type&quot;:0},&quot;shadow&quot;:{&quot;brightness&quot;:0,&quot;colorType&quot;:1,&quot;foreColorIndex&quot;:5,&quot;transparency&quot;:0.75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ISCONTENTSTITLE" val="0"/>
  <p:tag name="KSO_WM_UNIT_ISNUMDGMTITLE" val="0"/>
  <p:tag name="KSO_WM_UNIT_NOCLEAR" val="0"/>
  <p:tag name="KSO_WM_UNIT_VALUE" val="10"/>
  <p:tag name="KSO_WM_UNIT_TYPE" val="l_h_a"/>
  <p:tag name="KSO_WM_UNIT_INDEX" val="1_1_1"/>
  <p:tag name="KSO_WM_UNIT_ID" val="diagram20231438_2*l_h_a*1_1_1"/>
  <p:tag name="KSO_WM_TEMPLATE_CATEGORY" val="diagram"/>
  <p:tag name="KSO_WM_TEMPLATE_INDEX" val="20231438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2"/>
  <p:tag name="KSO_WM_DIAGRAM_COLOR_TEXT_CAN_REMOVE" val="n"/>
  <p:tag name="KSO_WM_UNIT_PRESET_TEXT" val="添加标题"/>
  <p:tag name="KSO_WM_UNIT_FILL_TYPE" val="3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1438_2*l_h_i*1_1_1"/>
  <p:tag name="KSO_WM_TEMPLATE_CATEGORY" val="diagram"/>
  <p:tag name="KSO_WM_TEMPLATE_INDEX" val="20231438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257.03921478511785,&quot;left&quot;:0.55,&quot;top&quot;:187.85,&quot;width&quot;:445.9}"/>
  <p:tag name="KSO_WM_DIAGRAM_COLOR_MATCH_VALUE" val="{&quot;shape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2"/>
  <p:tag name="KSO_WM_DIAGRAM_COLOR_TEXT_CAN_REMOVE" val="n"/>
  <p:tag name="KSO_WM_UNIT_FILL_TYPE" val="1"/>
  <p:tag name="KSO_WM_UNIT_FILL_FORE_SCHEMECOLOR_INDEX" val="5"/>
  <p:tag name="KSO_WM_UNIT_FILL_FORE_SCHEMECOLOR_INDEX_BRIGHTNESS" val="-0.5"/>
  <p:tag name="KSO_WM_DIAGRAM_USE_COLOR_VALUE" val="{&quot;color_scheme&quot;:1,&quot;color_type&quot;:1,&quot;theme_color_indexes&quot;:[5,6,5,6,5,6]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1438_2*l_h_i*1_1_2"/>
  <p:tag name="KSO_WM_TEMPLATE_CATEGORY" val="diagram"/>
  <p:tag name="KSO_WM_TEMPLATE_INDEX" val="20231438"/>
  <p:tag name="KSO_WM_UNIT_LAYERLEVEL" val="1_1_1"/>
  <p:tag name="KSO_WM_TAG_VERSION" val="3.0"/>
  <p:tag name="KSO_WM_BEAUTIFY_FLAG" val="#wm#"/>
  <p:tag name="KSO_WM_DIAGRAM_MAX_ITEMCNT" val="6"/>
  <p:tag name="KSO_WM_DIAGRAM_MIN_ITEMCNT" val="2"/>
  <p:tag name="KSO_WM_DIAGRAM_VIRTUALLY_FRAME" val="{&quot;height&quot;:257.03921478511785,&quot;left&quot;:0.55,&quot;top&quot;:187.85,&quot;width&quot;:445.9}"/>
  <p:tag name="KSO_WM_DIAGRAM_COLOR_MATCH_VALUE" val="{&quot;shape&quot;:{&quot;fill&quot;:{&quot;solid&quot;:{&quot;brightness&quot;:-0.5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DIAGRAM_VERSION" val="3"/>
  <p:tag name="KSO_WM_DIAGRAM_COLOR_TRICK" val="2"/>
  <p:tag name="KSO_WM_DIAGRAM_COLOR_TEXT_CAN_REMOVE" val="n"/>
  <p:tag name="KSO_WM_UNIT_FILL_TYPE" val="1"/>
  <p:tag name="KSO_WM_UNIT_FILL_FORE_SCHEMECOLOR_INDEX" val="5"/>
  <p:tag name="KSO_WM_UNIT_FILL_FORE_SCHEMECOLOR_INDEX_BRIGHTNESS" val="-0.5"/>
  <p:tag name="KSO_WM_DIAGRAM_USE_COLOR_VALUE" val="{&quot;color_scheme&quot;:1,&quot;color_type&quot;:1,&quot;theme_color_indexes&quot;:[5,6,5,6,5,6]}"/>
</p:tagLst>
</file>

<file path=ppt/tags/tag9.xml><?xml version="1.0" encoding="utf-8"?>
<p:tagLst xmlns:p="http://schemas.openxmlformats.org/presentationml/2006/main">
  <p:tag name="KSO_WM_UNIT_COMPATIBLE" val="0"/>
  <p:tag name="KSO_WM_UNIT_DIAGRAM_ISREFERUNIT" val="0"/>
  <p:tag name="KSO_WM_TEMPLATE_INDEX" val="20231438"/>
  <p:tag name="KSO_WM_TAG_VERSION" val="3.0"/>
  <p:tag name="KSO_WM_DIAGRAM_MAX_ITEMCNT" val="6"/>
  <p:tag name="KSO_WM_DIAGRAM_VIRTUALLY_FRAME" val="{&quot;height&quot;:257.03921478511785,&quot;left&quot;:0.55,&quot;top&quot;:187.85,&quot;width&quot;:445.9}"/>
  <p:tag name="KSO_WM_DIAGRAM_VERSION" val="3"/>
  <p:tag name="KSO_WM_DIAGRAM_COLOR_TEXT_CAN_REMOVE" val="n"/>
  <p:tag name="KSO_WM_UNIT_SUBTYPE" val="a"/>
  <p:tag name="KSO_WM_UNIT_NOCLEAR" val="0"/>
  <p:tag name="KSO_WM_UNIT_VALUE" val="60"/>
  <p:tag name="KSO_WM_UNIT_HIGHLIGHT" val="0"/>
  <p:tag name="KSO_WM_UNIT_DIAGRAM_ISNUMVISUAL" val="0"/>
  <p:tag name="KSO_WM_UNIT_TYPE" val="l_h_f"/>
  <p:tag name="KSO_WM_UNIT_INDEX" val="1_1_1"/>
  <p:tag name="KSO_WM_UNIT_ID" val="diagram20231438_2*l_h_f*1_1_1"/>
  <p:tag name="KSO_WM_TEMPLATE_CATEGORY" val="diagram"/>
  <p:tag name="KSO_WM_UNIT_LAYERLEVEL" val="1_1_1"/>
  <p:tag name="KSO_WM_BEAUTIFY_FLAG" val="#wm#"/>
  <p:tag name="KSO_WM_DIAGRAM_GROUP_CODE" val="l1-1"/>
  <p:tag name="KSO_WM_DIAGRAM_MIN_ITEMCNT" val="2"/>
  <p:tag name="KSO_WM_DIAGRAM_COLOR_TRICK" val="2"/>
  <p:tag name="KSO_WM_DIAGRAM_COLOR_MATCH_VALUE" val="{&quot;shape&quot;:{&quot;fill&quot;:{&quot;gradient&quot;:[{&quot;brightness&quot;:0.800000011920929,&quot;colorType&quot;:1,&quot;foreColorIndex&quot;:5,&quot;pos&quot;:0,&quot;transparency&quot;:0.800000011920929},{&quot;brightness&quot;:0,&quot;colorType&quot;:1,&quot;foreColorIndex&quot;:14,&quot;pos&quot;:1,&quot;transparency&quot;:1}],&quot;type&quot;:3},&quot;glow&quot;:{&quot;colorType&quot;:0},&quot;line&quot;:{&quot;solidLine&quot;:{&quot;brightness&quot;:0.800000011920929,&quot;colorType&quot;:1,&quot;foreColorIndex&quot;:5,&quot;transparency&quot;:0},&quot;type&quot;:1},&quot;shadow&quot;:{&quot;brightness&quot;:0,&quot;colorType&quot;:1,&quot;foreColorIndex&quot;:5,&quot;transparency&quot;:0.9200000166893005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FORE_SCHEMECOLOR_INDEX_BRIGHTNESS" val="0"/>
  <p:tag name="KSO_WM_UNIT_LINE_FILL_TYPE" val="2"/>
  <p:tag name="KSO_WM_UNIT_PRESET_TEXT" val="单击此处输入你的项正文，文字是您思想的提炼，请尽量言简意赅的阐述观点。单击此处输入你的项正文，文字是您思想的提炼，请尽量言简意赅的阐述观点。"/>
  <p:tag name="KSO_WM_UNIT_FILL_TYPE" val="3"/>
  <p:tag name="KSO_WM_UNIT_LINE_FORE_SCHEMECOLOR_INDEX" val="5"/>
  <p:tag name="KSO_WM_UNIT_TEXT_FILL_FORE_SCHEMECOLOR_INDEX" val="1"/>
  <p:tag name="KSO_WM_UNIT_TEXT_FILL_TYPE" val="1"/>
  <p:tag name="KSO_WM_UNIT_TEXT_TYPE" val="1"/>
  <p:tag name="KSO_WM_DIAGRAM_USE_COLOR_VALUE" val="{&quot;color_scheme&quot;:1,&quot;color_type&quot;:1,&quot;theme_color_indexes&quot;:[5,6,5,6,5,6]}"/>
</p:tagLst>
</file>

<file path=ppt/theme/theme1.xml><?xml version="1.0" encoding="utf-8"?>
<a:theme xmlns:a="http://schemas.openxmlformats.org/drawingml/2006/main" name="以岭人力资源">
  <a:themeElements>
    <a:clrScheme name="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以岭人力资源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FFFFFF"/>
      </a:accent3>
      <a:accent4>
        <a:srgbClr val="000000"/>
      </a:accent4>
      <a:accent5>
        <a:srgbClr val="E6B1AB"/>
      </a:accent5>
      <a:accent6>
        <a:srgbClr val="8C281B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629</Words>
  <Application>WPS 演示</Application>
  <PresentationFormat>自定义</PresentationFormat>
  <Paragraphs>160</Paragraphs>
  <Slides>15</Slides>
  <Notes>10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黑体</vt:lpstr>
      <vt:lpstr>Impact</vt:lpstr>
      <vt:lpstr>Arial</vt:lpstr>
      <vt:lpstr>Wingdings</vt:lpstr>
      <vt:lpstr>Verdana</vt:lpstr>
      <vt:lpstr>Arial Unicode MS</vt:lpstr>
      <vt:lpstr>以岭人力资源</vt:lpstr>
      <vt:lpstr>袋成型-充填-封口机空袋检测剔除装置</vt:lpstr>
      <vt:lpstr>目录</vt:lpstr>
      <vt:lpstr>PowerPoint 演示文稿</vt:lpstr>
      <vt:lpstr>项目简介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癸巳郎</dc:creator>
  <cp:lastModifiedBy>菡</cp:lastModifiedBy>
  <cp:revision>989</cp:revision>
  <dcterms:created xsi:type="dcterms:W3CDTF">2014-09-06T16:05:00Z</dcterms:created>
  <dcterms:modified xsi:type="dcterms:W3CDTF">2024-12-04T07:24:43Z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2052-11.8.6.11719</vt:lpwstr>
  </property>
  <property fmtid="{D5CDD505-2E9C-101B-9397-08002B2CF9AE}" pid="3" name="ICV">
    <vt:lpwstr>70359FBCB17143B98B92124CC01EE983</vt:lpwstr>
  </property>
</Properties>
</file>